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5" r:id="rId1"/>
    <p:sldMasterId id="2147484775" r:id="rId2"/>
    <p:sldMasterId id="2147484813" r:id="rId3"/>
  </p:sldMasterIdLst>
  <p:notesMasterIdLst>
    <p:notesMasterId r:id="rId65"/>
  </p:notesMasterIdLst>
  <p:handoutMasterIdLst>
    <p:handoutMasterId r:id="rId66"/>
  </p:handoutMasterIdLst>
  <p:sldIdLst>
    <p:sldId id="808" r:id="rId4"/>
    <p:sldId id="810" r:id="rId5"/>
    <p:sldId id="809" r:id="rId6"/>
    <p:sldId id="852" r:id="rId7"/>
    <p:sldId id="761" r:id="rId8"/>
    <p:sldId id="667" r:id="rId9"/>
    <p:sldId id="791" r:id="rId10"/>
    <p:sldId id="799" r:id="rId11"/>
    <p:sldId id="764" r:id="rId12"/>
    <p:sldId id="795" r:id="rId13"/>
    <p:sldId id="669" r:id="rId14"/>
    <p:sldId id="767" r:id="rId15"/>
    <p:sldId id="768" r:id="rId16"/>
    <p:sldId id="769" r:id="rId17"/>
    <p:sldId id="798" r:id="rId18"/>
    <p:sldId id="770" r:id="rId19"/>
    <p:sldId id="802" r:id="rId20"/>
    <p:sldId id="803" r:id="rId21"/>
    <p:sldId id="804" r:id="rId22"/>
    <p:sldId id="805" r:id="rId23"/>
    <p:sldId id="806" r:id="rId24"/>
    <p:sldId id="811" r:id="rId25"/>
    <p:sldId id="812" r:id="rId26"/>
    <p:sldId id="813" r:id="rId27"/>
    <p:sldId id="814" r:id="rId28"/>
    <p:sldId id="815" r:id="rId29"/>
    <p:sldId id="816" r:id="rId30"/>
    <p:sldId id="819" r:id="rId31"/>
    <p:sldId id="820" r:id="rId32"/>
    <p:sldId id="821" r:id="rId33"/>
    <p:sldId id="824" r:id="rId34"/>
    <p:sldId id="828" r:id="rId35"/>
    <p:sldId id="826" r:id="rId36"/>
    <p:sldId id="829" r:id="rId37"/>
    <p:sldId id="827" r:id="rId38"/>
    <p:sldId id="831" r:id="rId39"/>
    <p:sldId id="832" r:id="rId40"/>
    <p:sldId id="833" r:id="rId41"/>
    <p:sldId id="830" r:id="rId42"/>
    <p:sldId id="758" r:id="rId43"/>
    <p:sldId id="834" r:id="rId44"/>
    <p:sldId id="836" r:id="rId45"/>
    <p:sldId id="835" r:id="rId46"/>
    <p:sldId id="837" r:id="rId47"/>
    <p:sldId id="838" r:id="rId48"/>
    <p:sldId id="839" r:id="rId49"/>
    <p:sldId id="840" r:id="rId50"/>
    <p:sldId id="841" r:id="rId51"/>
    <p:sldId id="842" r:id="rId52"/>
    <p:sldId id="843" r:id="rId53"/>
    <p:sldId id="844" r:id="rId54"/>
    <p:sldId id="845" r:id="rId55"/>
    <p:sldId id="846" r:id="rId56"/>
    <p:sldId id="847" r:id="rId57"/>
    <p:sldId id="848" r:id="rId58"/>
    <p:sldId id="849" r:id="rId59"/>
    <p:sldId id="853" r:id="rId60"/>
    <p:sldId id="851" r:id="rId61"/>
    <p:sldId id="854" r:id="rId62"/>
    <p:sldId id="855" r:id="rId63"/>
    <p:sldId id="807" r:id="rId6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2691B8"/>
    <a:srgbClr val="3398FE"/>
    <a:srgbClr val="2E4486"/>
    <a:srgbClr val="E80202"/>
    <a:srgbClr val="D24532"/>
    <a:srgbClr val="0000FF"/>
    <a:srgbClr val="FDBE0F"/>
    <a:srgbClr val="3C5A9A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75" autoAdjust="0"/>
    <p:restoredTop sz="90568" autoAdjust="0"/>
  </p:normalViewPr>
  <p:slideViewPr>
    <p:cSldViewPr>
      <p:cViewPr varScale="1">
        <p:scale>
          <a:sx n="98" d="100"/>
          <a:sy n="98" d="100"/>
        </p:scale>
        <p:origin x="-145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3306" y="-96"/>
      </p:cViewPr>
      <p:guideLst>
        <p:guide orient="horz" pos="3024"/>
        <p:guide pos="230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PrimaryHD:Users:nav:Documents:papers:ispa13:results:Dataset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804000"/>
            </a:solidFill>
          </c:spPr>
          <c:invertIfNegative val="0"/>
          <c:cat>
            <c:strRef>
              <c:f>Foglio1!$B$139:$D$139</c:f>
              <c:strCache>
                <c:ptCount val="3"/>
                <c:pt idx="0">
                  <c:v>1 node</c:v>
                </c:pt>
                <c:pt idx="1">
                  <c:v>3 nodes</c:v>
                </c:pt>
                <c:pt idx="2">
                  <c:v>5 nodes</c:v>
                </c:pt>
              </c:strCache>
            </c:strRef>
          </c:cat>
          <c:val>
            <c:numRef>
              <c:f>Foglio1!$B$141:$D$141</c:f>
              <c:numCache>
                <c:formatCode>General</c:formatCode>
                <c:ptCount val="3"/>
                <c:pt idx="0">
                  <c:v>1.0</c:v>
                </c:pt>
                <c:pt idx="1">
                  <c:v>1.870517928286853</c:v>
                </c:pt>
                <c:pt idx="2">
                  <c:v>4.489754098360657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20399224"/>
        <c:axId val="2121670040"/>
        <c:axId val="0"/>
      </c:bar3DChart>
      <c:catAx>
        <c:axId val="2120399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Number of nodes</a:t>
                </a:r>
              </a:p>
            </c:rich>
          </c:tx>
          <c:layout/>
          <c:overlay val="0"/>
        </c:title>
        <c:numFmt formatCode="General" sourceLinked="0"/>
        <c:majorTickMark val="in"/>
        <c:minorTickMark val="none"/>
        <c:tickLblPos val="nextTo"/>
        <c:crossAx val="2121670040"/>
        <c:crosses val="autoZero"/>
        <c:auto val="1"/>
        <c:lblAlgn val="ctr"/>
        <c:lblOffset val="100"/>
        <c:noMultiLvlLbl val="0"/>
      </c:catAx>
      <c:valAx>
        <c:axId val="2121670040"/>
        <c:scaling>
          <c:orientation val="minMax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Speedup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crossAx val="2120399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062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166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062" y="912166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346DD33A-3803-42C1-B036-E69D7FC57B5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94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062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924" y="4560086"/>
            <a:ext cx="5365352" cy="432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166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062" y="912166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3506527E-2423-43F5-B294-9153B786C6E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138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06527E-2423-43F5-B294-9153B786C6E8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389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06527E-2423-43F5-B294-9153B786C6E8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7672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06527E-2423-43F5-B294-9153B786C6E8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45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06527E-2423-43F5-B294-9153B786C6E8}" type="slidenum">
              <a:rPr lang="it-IT" smtClean="0"/>
              <a:pPr>
                <a:defRPr/>
              </a:pPr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701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00438" y="496888"/>
            <a:ext cx="3157537" cy="236855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8924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8AF93-18FB-4BE0-BDC5-4A23C28FAD48}" type="slidenum">
              <a:rPr lang="it-IT" smtClean="0"/>
              <a:pPr/>
              <a:t>61</a:t>
            </a:fld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gif"/><Relationship Id="rId3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gif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611188" y="1233488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38100" cap="flat" cmpd="sng">
            <a:solidFill>
              <a:srgbClr val="E8020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38100">
            <a:solidFill>
              <a:srgbClr val="E8020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>
                <a:solidFill>
                  <a:srgbClr val="E80202"/>
                </a:solidFill>
              </a:defRPr>
            </a:lvl1pPr>
          </a:lstStyle>
          <a:p>
            <a:r>
              <a:rPr lang="it-IT" altLang="en-US" dirty="0"/>
              <a:t>Fare clic per modificare lo stile del titolo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>
                <a:latin typeface="Century Gothic" pitchFamily="34" charset="0"/>
              </a:defRPr>
            </a:lvl1pPr>
          </a:lstStyle>
          <a:p>
            <a:r>
              <a:rPr lang="it-IT" altLang="en-US"/>
              <a:t>Fare clic per modificare lo stile del sottotitolo dello schema</a:t>
            </a:r>
          </a:p>
        </p:txBody>
      </p:sp>
      <p:pic>
        <p:nvPicPr>
          <p:cNvPr id="8" name="Picture 7" descr="FP7-gen-RGB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01308"/>
            <a:ext cx="719571" cy="585336"/>
          </a:xfrm>
          <a:prstGeom prst="rect">
            <a:avLst/>
          </a:prstGeom>
        </p:spPr>
      </p:pic>
      <p:sp>
        <p:nvSpPr>
          <p:cNvPr id="10242" name="AutoShape 2" descr="https://www.ict-mplane.eu/sites/default/files/public/logos/mplane_final_256x.png"/>
          <p:cNvSpPr>
            <a:spLocks noChangeAspect="1" noChangeArrowheads="1"/>
          </p:cNvSpPr>
          <p:nvPr userDrawn="1"/>
        </p:nvSpPr>
        <p:spPr bwMode="auto">
          <a:xfrm>
            <a:off x="155575" y="-228600"/>
            <a:ext cx="2438400" cy="485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44" name="AutoShape 4" descr="https://www.ict-mplane.eu/sites/default/files/public/logos/mplane_final_256x.png"/>
          <p:cNvSpPr>
            <a:spLocks noChangeAspect="1" noChangeArrowheads="1"/>
          </p:cNvSpPr>
          <p:nvPr userDrawn="1"/>
        </p:nvSpPr>
        <p:spPr bwMode="auto">
          <a:xfrm>
            <a:off x="155575" y="-228600"/>
            <a:ext cx="2438400" cy="485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Picture 11" descr="mplane_final_256x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70284" y="6309320"/>
            <a:ext cx="2257500" cy="4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07804" y="6304235"/>
            <a:ext cx="4752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600" smtClean="0"/>
            </a:lvl1pPr>
          </a:lstStyle>
          <a:p>
            <a:r>
              <a:rPr dirty="0">
                <a:solidFill>
                  <a:srgbClr val="000000"/>
                </a:solidFill>
              </a:rPr>
              <a:t>Stakeholders Consultation Workshop - Network Technologies Work </a:t>
            </a:r>
            <a:r>
              <a:rPr dirty="0" err="1">
                <a:solidFill>
                  <a:srgbClr val="000000"/>
                </a:solidFill>
              </a:rPr>
              <a:t>Programme</a:t>
            </a:r>
            <a:r>
              <a:rPr dirty="0">
                <a:solidFill>
                  <a:srgbClr val="000000"/>
                </a:solidFill>
              </a:rPr>
              <a:t> 2016-2017</a:t>
            </a:r>
          </a:p>
          <a:p>
            <a:r>
              <a:rPr dirty="0" err="1">
                <a:solidFill>
                  <a:srgbClr val="000000"/>
                </a:solidFill>
              </a:rPr>
              <a:t>Bruxelles</a:t>
            </a:r>
            <a:r>
              <a:rPr dirty="0">
                <a:solidFill>
                  <a:srgbClr val="000000"/>
                </a:solidFill>
              </a:rPr>
              <a:t> – 29/30 </a:t>
            </a:r>
            <a:r>
              <a:rPr dirty="0" err="1">
                <a:solidFill>
                  <a:srgbClr val="000000"/>
                </a:solidFill>
              </a:rPr>
              <a:t>september</a:t>
            </a:r>
            <a:r>
              <a:rPr dirty="0">
                <a:solidFill>
                  <a:srgbClr val="000000"/>
                </a:solidFill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418736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993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807804" y="6356350"/>
            <a:ext cx="4752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smtClean="0">
                <a:solidFill>
                  <a:srgbClr val="000000"/>
                </a:solidFill>
              </a:rPr>
              <a:t>mPlane Plenary Conf Call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Footer Placeholder 1"/>
          <p:cNvSpPr txBox="1">
            <a:spLocks/>
          </p:cNvSpPr>
          <p:nvPr userDrawn="1"/>
        </p:nvSpPr>
        <p:spPr>
          <a:xfrm>
            <a:off x="2807804" y="6304235"/>
            <a:ext cx="4752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lang="en-US" sz="1600" kern="120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000000"/>
                </a:solidFill>
              </a:rPr>
              <a:t>Stakeholders Consultation Workshop - Network Technologies Work Programme 2016-2017</a:t>
            </a:r>
          </a:p>
          <a:p>
            <a:r>
              <a:rPr>
                <a:solidFill>
                  <a:srgbClr val="000000"/>
                </a:solidFill>
              </a:rPr>
              <a:t>Bruxelles – 29/30 september 2014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41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EC2772CB-F846-44E3-9EE6-DC8B3538BE94}" type="datetime1">
              <a:rPr lang="en-US" smtClean="0">
                <a:solidFill>
                  <a:srgbClr val="000000"/>
                </a:solidFill>
              </a:rPr>
              <a:pPr/>
              <a:t>22/04/15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 rtlCol="0"/>
          <a:lstStyle/>
          <a:p>
            <a:fld id="{A3DCDF73-85D2-4237-9B32-053DBDB0C31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3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3900" cap="all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8765544" y="6474521"/>
            <a:ext cx="298824" cy="303610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229871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0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5464969" y="1946672"/>
            <a:ext cx="2786063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defRPr sz="2200"/>
            </a:lvl1pPr>
            <a:lvl2pPr marL="883530" indent="-347767">
              <a:spcBef>
                <a:spcPts val="2672"/>
              </a:spcBef>
              <a:defRPr sz="2200"/>
            </a:lvl2pPr>
            <a:lvl3pPr marL="1196057" indent="-347767">
              <a:spcBef>
                <a:spcPts val="2672"/>
              </a:spcBef>
              <a:defRPr sz="2200"/>
            </a:lvl3pPr>
            <a:lvl4pPr marL="1508585" indent="-347767">
              <a:spcBef>
                <a:spcPts val="2672"/>
              </a:spcBef>
              <a:defRPr sz="2200"/>
            </a:lvl4pPr>
            <a:lvl5pPr marL="1821113" indent="-347767">
              <a:spcBef>
                <a:spcPts val="2672"/>
              </a:spcBef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07179156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611188" y="1233488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38100" cap="flat" cmpd="sng">
            <a:solidFill>
              <a:srgbClr val="E8020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38100">
            <a:solidFill>
              <a:srgbClr val="E8020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>
                <a:solidFill>
                  <a:srgbClr val="E80202"/>
                </a:solidFill>
              </a:defRPr>
            </a:lvl1pPr>
          </a:lstStyle>
          <a:p>
            <a:r>
              <a:rPr lang="it-IT" altLang="en-US" dirty="0"/>
              <a:t>Fare clic per modificare lo stile del titolo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>
                <a:latin typeface="Century Gothic" pitchFamily="34" charset="0"/>
              </a:defRPr>
            </a:lvl1pPr>
          </a:lstStyle>
          <a:p>
            <a:r>
              <a:rPr lang="it-IT" altLang="en-US"/>
              <a:t>Fare clic per modificare lo stile del sottotitolo dello schema</a:t>
            </a:r>
          </a:p>
        </p:txBody>
      </p:sp>
      <p:pic>
        <p:nvPicPr>
          <p:cNvPr id="8" name="Picture 7" descr="FP7-gen-RGB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01308"/>
            <a:ext cx="719571" cy="585336"/>
          </a:xfrm>
          <a:prstGeom prst="rect">
            <a:avLst/>
          </a:prstGeom>
        </p:spPr>
      </p:pic>
      <p:sp>
        <p:nvSpPr>
          <p:cNvPr id="10242" name="AutoShape 2" descr="https://www.ict-mplane.eu/sites/default/files/public/logos/mplane_final_256x.png"/>
          <p:cNvSpPr>
            <a:spLocks noChangeAspect="1" noChangeArrowheads="1"/>
          </p:cNvSpPr>
          <p:nvPr userDrawn="1"/>
        </p:nvSpPr>
        <p:spPr bwMode="auto">
          <a:xfrm>
            <a:off x="155575" y="-228600"/>
            <a:ext cx="2438400" cy="485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44" name="AutoShape 4" descr="https://www.ict-mplane.eu/sites/default/files/public/logos/mplane_final_256x.png"/>
          <p:cNvSpPr>
            <a:spLocks noChangeAspect="1" noChangeArrowheads="1"/>
          </p:cNvSpPr>
          <p:nvPr userDrawn="1"/>
        </p:nvSpPr>
        <p:spPr bwMode="auto">
          <a:xfrm>
            <a:off x="155575" y="-228600"/>
            <a:ext cx="2438400" cy="485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Picture 11" descr="mplane_final_256x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70284" y="6309320"/>
            <a:ext cx="2257500" cy="4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17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27914" y="64638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07804" y="6356350"/>
            <a:ext cx="4752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63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07804" y="6356350"/>
            <a:ext cx="4752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10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993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807804" y="6356350"/>
            <a:ext cx="4752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03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27914" y="64638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07804" y="6309320"/>
            <a:ext cx="4752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600" smtClean="0"/>
            </a:lvl1pPr>
          </a:lstStyle>
          <a:p>
            <a:r>
              <a:rPr dirty="0">
                <a:solidFill>
                  <a:srgbClr val="000000"/>
                </a:solidFill>
              </a:rPr>
              <a:t>Stakeholders Consultation Workshop - Network Technologies Work </a:t>
            </a:r>
            <a:r>
              <a:rPr dirty="0" err="1">
                <a:solidFill>
                  <a:srgbClr val="000000"/>
                </a:solidFill>
              </a:rPr>
              <a:t>Programme</a:t>
            </a:r>
            <a:r>
              <a:rPr dirty="0">
                <a:solidFill>
                  <a:srgbClr val="000000"/>
                </a:solidFill>
              </a:rPr>
              <a:t> 2016-2017</a:t>
            </a:r>
          </a:p>
          <a:p>
            <a:r>
              <a:rPr dirty="0" err="1">
                <a:solidFill>
                  <a:srgbClr val="000000"/>
                </a:solidFill>
              </a:rPr>
              <a:t>Bruxelles</a:t>
            </a:r>
            <a:r>
              <a:rPr dirty="0">
                <a:solidFill>
                  <a:srgbClr val="000000"/>
                </a:solidFill>
              </a:rPr>
              <a:t> – 29/30 </a:t>
            </a:r>
            <a:r>
              <a:rPr dirty="0" err="1">
                <a:solidFill>
                  <a:srgbClr val="000000"/>
                </a:solidFill>
              </a:rPr>
              <a:t>september</a:t>
            </a:r>
            <a:r>
              <a:rPr dirty="0">
                <a:solidFill>
                  <a:srgbClr val="000000"/>
                </a:solidFill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33154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07804" y="6304235"/>
            <a:ext cx="4752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600" smtClean="0"/>
            </a:lvl1pPr>
          </a:lstStyle>
          <a:p>
            <a:r>
              <a:rPr dirty="0">
                <a:solidFill>
                  <a:srgbClr val="000000"/>
                </a:solidFill>
              </a:rPr>
              <a:t>Stakeholders Consultation Workshop - Network Technologies Work </a:t>
            </a:r>
            <a:r>
              <a:rPr dirty="0" err="1">
                <a:solidFill>
                  <a:srgbClr val="000000"/>
                </a:solidFill>
              </a:rPr>
              <a:t>Programme</a:t>
            </a:r>
            <a:r>
              <a:rPr dirty="0">
                <a:solidFill>
                  <a:srgbClr val="000000"/>
                </a:solidFill>
              </a:rPr>
              <a:t> 2016-2017</a:t>
            </a:r>
          </a:p>
          <a:p>
            <a:r>
              <a:rPr dirty="0" err="1">
                <a:solidFill>
                  <a:srgbClr val="000000"/>
                </a:solidFill>
              </a:rPr>
              <a:t>Bruxelles</a:t>
            </a:r>
            <a:r>
              <a:rPr dirty="0">
                <a:solidFill>
                  <a:srgbClr val="000000"/>
                </a:solidFill>
              </a:rPr>
              <a:t> – 29/30 </a:t>
            </a:r>
            <a:r>
              <a:rPr dirty="0" err="1">
                <a:solidFill>
                  <a:srgbClr val="000000"/>
                </a:solidFill>
              </a:rPr>
              <a:t>september</a:t>
            </a:r>
            <a:r>
              <a:rPr dirty="0">
                <a:solidFill>
                  <a:srgbClr val="000000"/>
                </a:solidFill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1912634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993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807804" y="6356350"/>
            <a:ext cx="4752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smtClean="0">
                <a:solidFill>
                  <a:srgbClr val="000000"/>
                </a:solidFill>
              </a:rPr>
              <a:t>mPlane Plenary Conf Call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Footer Placeholder 1"/>
          <p:cNvSpPr txBox="1">
            <a:spLocks/>
          </p:cNvSpPr>
          <p:nvPr userDrawn="1"/>
        </p:nvSpPr>
        <p:spPr>
          <a:xfrm>
            <a:off x="2807804" y="6304235"/>
            <a:ext cx="4752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lang="en-US" sz="1600" kern="120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000000"/>
                </a:solidFill>
              </a:rPr>
              <a:t>Stakeholders Consultation Workshop - Network Technologies Work Programme 2016-2017</a:t>
            </a:r>
          </a:p>
          <a:p>
            <a:r>
              <a:rPr>
                <a:solidFill>
                  <a:srgbClr val="000000"/>
                </a:solidFill>
              </a:rPr>
              <a:t>Bruxelles – 29/30 september 2014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62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EC2772CB-F846-44E3-9EE6-DC8B3538BE94}" type="datetime1">
              <a:rPr lang="en-US" smtClean="0">
                <a:solidFill>
                  <a:srgbClr val="000000"/>
                </a:solidFill>
              </a:rPr>
              <a:pPr/>
              <a:t>22/04/15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 rtlCol="0"/>
          <a:lstStyle/>
          <a:p>
            <a:fld id="{A3DCDF73-85D2-4237-9B32-053DBDB0C31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11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3900" cap="all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8765544" y="6474521"/>
            <a:ext cx="298824" cy="303610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0316753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3239852" y="6309320"/>
            <a:ext cx="3132348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mPlane – meeting</a:t>
            </a:r>
          </a:p>
          <a:p>
            <a:pPr>
              <a:defRPr/>
            </a:pPr>
            <a:r>
              <a:rPr lang="es-ES"/>
              <a:t>city, Date</a:t>
            </a:r>
          </a:p>
        </p:txBody>
      </p:sp>
    </p:spTree>
    <p:extLst>
      <p:ext uri="{BB962C8B-B14F-4D97-AF65-F5344CB8AC3E}">
        <p14:creationId xmlns:p14="http://schemas.microsoft.com/office/powerpoint/2010/main" val="3422582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611188" y="1233488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38100" cap="flat" cmpd="sng">
            <a:solidFill>
              <a:srgbClr val="E8020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38100">
            <a:solidFill>
              <a:srgbClr val="E8020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>
                <a:solidFill>
                  <a:srgbClr val="E80202"/>
                </a:solidFill>
              </a:defRPr>
            </a:lvl1pPr>
          </a:lstStyle>
          <a:p>
            <a:r>
              <a:rPr lang="it-IT" altLang="en-US" dirty="0"/>
              <a:t>Fare clic per modificare lo stile del titolo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>
                <a:latin typeface="Century Gothic" pitchFamily="34" charset="0"/>
              </a:defRPr>
            </a:lvl1pPr>
          </a:lstStyle>
          <a:p>
            <a:r>
              <a:rPr lang="it-IT" altLang="en-US"/>
              <a:t>Fare clic per modificare lo stile del sottotitolo dello schema</a:t>
            </a:r>
          </a:p>
        </p:txBody>
      </p:sp>
      <p:pic>
        <p:nvPicPr>
          <p:cNvPr id="8" name="Picture 7" descr="FP7-gen-RGB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01308"/>
            <a:ext cx="719571" cy="585336"/>
          </a:xfrm>
          <a:prstGeom prst="rect">
            <a:avLst/>
          </a:prstGeom>
        </p:spPr>
      </p:pic>
      <p:sp>
        <p:nvSpPr>
          <p:cNvPr id="10242" name="AutoShape 2" descr="https://www.ict-mplane.eu/sites/default/files/public/logos/mplane_final_256x.png"/>
          <p:cNvSpPr>
            <a:spLocks noChangeAspect="1" noChangeArrowheads="1"/>
          </p:cNvSpPr>
          <p:nvPr userDrawn="1"/>
        </p:nvSpPr>
        <p:spPr bwMode="auto">
          <a:xfrm>
            <a:off x="155575" y="-228600"/>
            <a:ext cx="2438400" cy="485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44" name="AutoShape 4" descr="https://www.ict-mplane.eu/sites/default/files/public/logos/mplane_final_256x.png"/>
          <p:cNvSpPr>
            <a:spLocks noChangeAspect="1" noChangeArrowheads="1"/>
          </p:cNvSpPr>
          <p:nvPr userDrawn="1"/>
        </p:nvSpPr>
        <p:spPr bwMode="auto">
          <a:xfrm>
            <a:off x="155575" y="-228600"/>
            <a:ext cx="2438400" cy="485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Picture 11" descr="mplane_final_256x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70284" y="6309320"/>
            <a:ext cx="2257500" cy="4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2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27914" y="64638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07804" y="6309320"/>
            <a:ext cx="4752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600" smtClean="0"/>
            </a:lvl1pPr>
          </a:lstStyle>
          <a:p>
            <a:r>
              <a:rPr dirty="0">
                <a:solidFill>
                  <a:srgbClr val="000000"/>
                </a:solidFill>
              </a:rPr>
              <a:t>Stakeholders Consultation Workshop - Network Technologies Work </a:t>
            </a:r>
            <a:r>
              <a:rPr dirty="0" err="1">
                <a:solidFill>
                  <a:srgbClr val="000000"/>
                </a:solidFill>
              </a:rPr>
              <a:t>Programme</a:t>
            </a:r>
            <a:r>
              <a:rPr dirty="0">
                <a:solidFill>
                  <a:srgbClr val="000000"/>
                </a:solidFill>
              </a:rPr>
              <a:t> 2016-2017</a:t>
            </a:r>
          </a:p>
          <a:p>
            <a:r>
              <a:rPr dirty="0" err="1">
                <a:solidFill>
                  <a:srgbClr val="000000"/>
                </a:solidFill>
              </a:rPr>
              <a:t>Bruxelles</a:t>
            </a:r>
            <a:r>
              <a:rPr dirty="0">
                <a:solidFill>
                  <a:srgbClr val="000000"/>
                </a:solidFill>
              </a:rPr>
              <a:t> – 29/30 </a:t>
            </a:r>
            <a:r>
              <a:rPr dirty="0" err="1">
                <a:solidFill>
                  <a:srgbClr val="000000"/>
                </a:solidFill>
              </a:rPr>
              <a:t>september</a:t>
            </a:r>
            <a:r>
              <a:rPr dirty="0">
                <a:solidFill>
                  <a:srgbClr val="000000"/>
                </a:solidFill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582907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gif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theme" Target="../theme/theme2.xml"/><Relationship Id="rId9" Type="http://schemas.openxmlformats.org/officeDocument/2006/relationships/image" Target="../media/image1.gif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theme" Target="../theme/theme3.xml"/><Relationship Id="rId6" Type="http://schemas.openxmlformats.org/officeDocument/2006/relationships/image" Target="../media/image1.gif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 smtClean="0"/>
              <a:t>Fare </a:t>
            </a:r>
            <a:r>
              <a:rPr lang="en-US" altLang="en-US" noProof="0" dirty="0" err="1" smtClean="0"/>
              <a:t>clic</a:t>
            </a:r>
            <a:r>
              <a:rPr lang="en-US" altLang="en-US" noProof="0" dirty="0" smtClean="0"/>
              <a:t> per </a:t>
            </a:r>
            <a:r>
              <a:rPr lang="en-US" altLang="en-US" noProof="0" dirty="0" err="1" smtClean="0"/>
              <a:t>modificare</a:t>
            </a:r>
            <a:r>
              <a:rPr lang="en-US" altLang="en-US" noProof="0" dirty="0" smtClean="0"/>
              <a:t> lo stile del </a:t>
            </a:r>
            <a:r>
              <a:rPr lang="en-US" altLang="en-US" noProof="0" dirty="0" err="1" smtClean="0"/>
              <a:t>titolo</a:t>
            </a:r>
            <a:endParaRPr lang="en-US" altLang="en-US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Fare clic per modificare gli stili del testo dello schema</a:t>
            </a:r>
          </a:p>
          <a:p>
            <a:pPr lvl="1"/>
            <a:r>
              <a:rPr lang="en-US" altLang="en-US" noProof="0" smtClean="0"/>
              <a:t>Secondo livello</a:t>
            </a:r>
          </a:p>
          <a:p>
            <a:pPr lvl="2"/>
            <a:r>
              <a:rPr lang="en-US" altLang="en-US" noProof="0" smtClean="0"/>
              <a:t>Terzo livello</a:t>
            </a:r>
          </a:p>
          <a:p>
            <a:pPr lvl="3"/>
            <a:r>
              <a:rPr lang="en-US" altLang="en-US" noProof="0" smtClean="0"/>
              <a:t>Quarto livello</a:t>
            </a:r>
          </a:p>
          <a:p>
            <a:pPr lvl="4"/>
            <a:r>
              <a:rPr lang="en-US" altLang="en-US" noProof="0" smtClean="0"/>
              <a:t>Quinto livello</a:t>
            </a:r>
          </a:p>
        </p:txBody>
      </p:sp>
      <p:sp>
        <p:nvSpPr>
          <p:cNvPr id="3072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E8020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rgbClr val="E8020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 descr="FP7-gen-RGB.gif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01308"/>
            <a:ext cx="719571" cy="58533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7704348" y="6372036"/>
            <a:ext cx="37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CBC85A6-794F-9E42-808C-267B33C24A89}" type="slidenum">
              <a:rPr lang="en-US" sz="1200" smtClean="0">
                <a:solidFill>
                  <a:srgbClr val="000000"/>
                </a:solidFill>
                <a:latin typeface="Century Gothic" pitchFamily="34" charset="0"/>
              </a:rPr>
              <a:pPr/>
              <a:t>‹#›</a:t>
            </a:fld>
            <a:endParaRPr lang="en-US" sz="12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pic>
        <p:nvPicPr>
          <p:cNvPr id="10" name="Picture 9" descr="mplane_final_256x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370284" y="6309320"/>
            <a:ext cx="2257500" cy="44973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07804" y="6304235"/>
            <a:ext cx="4752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600" smtClean="0"/>
            </a:lvl1pPr>
          </a:lstStyle>
          <a:p>
            <a:r>
              <a:rPr dirty="0">
                <a:solidFill>
                  <a:srgbClr val="000000"/>
                </a:solidFill>
              </a:rPr>
              <a:t>Stakeholders Consultation Workshop - Network Technologies Work </a:t>
            </a:r>
            <a:r>
              <a:rPr dirty="0" err="1">
                <a:solidFill>
                  <a:srgbClr val="000000"/>
                </a:solidFill>
              </a:rPr>
              <a:t>Programme</a:t>
            </a:r>
            <a:r>
              <a:rPr dirty="0">
                <a:solidFill>
                  <a:srgbClr val="000000"/>
                </a:solidFill>
              </a:rPr>
              <a:t> 2016-2017</a:t>
            </a:r>
          </a:p>
          <a:p>
            <a:r>
              <a:rPr dirty="0" err="1">
                <a:solidFill>
                  <a:srgbClr val="000000"/>
                </a:solidFill>
              </a:rPr>
              <a:t>Bruxelles</a:t>
            </a:r>
            <a:r>
              <a:rPr dirty="0">
                <a:solidFill>
                  <a:srgbClr val="000000"/>
                </a:solidFill>
              </a:rPr>
              <a:t> – 29/30 </a:t>
            </a:r>
            <a:r>
              <a:rPr dirty="0" err="1">
                <a:solidFill>
                  <a:srgbClr val="000000"/>
                </a:solidFill>
              </a:rPr>
              <a:t>september</a:t>
            </a:r>
            <a:r>
              <a:rPr dirty="0">
                <a:solidFill>
                  <a:srgbClr val="000000"/>
                </a:solidFill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175486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6" r:id="rId1"/>
    <p:sldLayoutId id="2147484767" r:id="rId2"/>
    <p:sldLayoutId id="2147484768" r:id="rId3"/>
    <p:sldLayoutId id="2147484769" r:id="rId4"/>
    <p:sldLayoutId id="2147484770" r:id="rId5"/>
    <p:sldLayoutId id="2147484771" r:id="rId6"/>
    <p:sldLayoutId id="2147484819" r:id="rId7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E80202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80202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E8020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E80202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itchFamily="34" charset="0"/>
        <a:buChar char="­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charset="0"/>
        <a:buChar char="­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charset="0"/>
        <a:buChar char="­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charset="0"/>
        <a:buChar char="­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charset="0"/>
        <a:buChar char="­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 smtClean="0"/>
              <a:t>Fare </a:t>
            </a:r>
            <a:r>
              <a:rPr lang="en-US" altLang="en-US" noProof="0" dirty="0" err="1" smtClean="0"/>
              <a:t>clic</a:t>
            </a:r>
            <a:r>
              <a:rPr lang="en-US" altLang="en-US" noProof="0" dirty="0" smtClean="0"/>
              <a:t> per </a:t>
            </a:r>
            <a:r>
              <a:rPr lang="en-US" altLang="en-US" noProof="0" dirty="0" err="1" smtClean="0"/>
              <a:t>modificare</a:t>
            </a:r>
            <a:r>
              <a:rPr lang="en-US" altLang="en-US" noProof="0" dirty="0" smtClean="0"/>
              <a:t> lo stile del </a:t>
            </a:r>
            <a:r>
              <a:rPr lang="en-US" altLang="en-US" noProof="0" dirty="0" err="1" smtClean="0"/>
              <a:t>titolo</a:t>
            </a:r>
            <a:endParaRPr lang="en-US" altLang="en-US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Fare clic per modificare gli stili del testo dello schema</a:t>
            </a:r>
          </a:p>
          <a:p>
            <a:pPr lvl="1"/>
            <a:r>
              <a:rPr lang="en-US" altLang="en-US" noProof="0" smtClean="0"/>
              <a:t>Secondo livello</a:t>
            </a:r>
          </a:p>
          <a:p>
            <a:pPr lvl="2"/>
            <a:r>
              <a:rPr lang="en-US" altLang="en-US" noProof="0" smtClean="0"/>
              <a:t>Terzo livello</a:t>
            </a:r>
          </a:p>
          <a:p>
            <a:pPr lvl="3"/>
            <a:r>
              <a:rPr lang="en-US" altLang="en-US" noProof="0" smtClean="0"/>
              <a:t>Quarto livello</a:t>
            </a:r>
          </a:p>
          <a:p>
            <a:pPr lvl="4"/>
            <a:r>
              <a:rPr lang="en-US" altLang="en-US" noProof="0" smtClean="0"/>
              <a:t>Quinto livello</a:t>
            </a:r>
          </a:p>
        </p:txBody>
      </p:sp>
      <p:sp>
        <p:nvSpPr>
          <p:cNvPr id="3072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E8020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rgbClr val="E8020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 descr="FP7-gen-RGB.gif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01308"/>
            <a:ext cx="719571" cy="58533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7704348" y="6372036"/>
            <a:ext cx="37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CBC85A6-794F-9E42-808C-267B33C24A89}" type="slidenum">
              <a:rPr lang="en-US" sz="1200" smtClean="0">
                <a:solidFill>
                  <a:srgbClr val="000000"/>
                </a:solidFill>
                <a:latin typeface="Century Gothic" pitchFamily="34" charset="0"/>
              </a:rPr>
              <a:pPr/>
              <a:t>‹#›</a:t>
            </a:fld>
            <a:endParaRPr lang="en-US" sz="12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pic>
        <p:nvPicPr>
          <p:cNvPr id="10" name="Picture 9" descr="mplane_final_256x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370284" y="6309320"/>
            <a:ext cx="2257500" cy="44973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07804" y="6304235"/>
            <a:ext cx="4752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600" smtClean="0"/>
            </a:lvl1pPr>
          </a:lstStyle>
          <a:p>
            <a:r>
              <a:rPr dirty="0">
                <a:solidFill>
                  <a:srgbClr val="000000"/>
                </a:solidFill>
              </a:rPr>
              <a:t>Stakeholders Consultation Workshop - Network Technologies Work </a:t>
            </a:r>
            <a:r>
              <a:rPr dirty="0" err="1">
                <a:solidFill>
                  <a:srgbClr val="000000"/>
                </a:solidFill>
              </a:rPr>
              <a:t>Programme</a:t>
            </a:r>
            <a:r>
              <a:rPr dirty="0">
                <a:solidFill>
                  <a:srgbClr val="000000"/>
                </a:solidFill>
              </a:rPr>
              <a:t> 2016-2017</a:t>
            </a:r>
          </a:p>
          <a:p>
            <a:r>
              <a:rPr dirty="0" err="1">
                <a:solidFill>
                  <a:srgbClr val="000000"/>
                </a:solidFill>
              </a:rPr>
              <a:t>Bruxelles</a:t>
            </a:r>
            <a:r>
              <a:rPr dirty="0">
                <a:solidFill>
                  <a:srgbClr val="000000"/>
                </a:solidFill>
              </a:rPr>
              <a:t> – 29/30 </a:t>
            </a:r>
            <a:r>
              <a:rPr dirty="0" err="1">
                <a:solidFill>
                  <a:srgbClr val="000000"/>
                </a:solidFill>
              </a:rPr>
              <a:t>september</a:t>
            </a:r>
            <a:r>
              <a:rPr dirty="0">
                <a:solidFill>
                  <a:srgbClr val="000000"/>
                </a:solidFill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225625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6" r:id="rId1"/>
    <p:sldLayoutId id="2147484777" r:id="rId2"/>
    <p:sldLayoutId id="2147484778" r:id="rId3"/>
    <p:sldLayoutId id="2147484779" r:id="rId4"/>
    <p:sldLayoutId id="2147484780" r:id="rId5"/>
    <p:sldLayoutId id="2147484781" r:id="rId6"/>
    <p:sldLayoutId id="2147484818" r:id="rId7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E80202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80202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E8020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E80202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itchFamily="34" charset="0"/>
        <a:buChar char="­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charset="0"/>
        <a:buChar char="­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charset="0"/>
        <a:buChar char="­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charset="0"/>
        <a:buChar char="­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charset="0"/>
        <a:buChar char="­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 smtClean="0"/>
              <a:t>Fare </a:t>
            </a:r>
            <a:r>
              <a:rPr lang="en-US" altLang="en-US" noProof="0" dirty="0" err="1" smtClean="0"/>
              <a:t>clic</a:t>
            </a:r>
            <a:r>
              <a:rPr lang="en-US" altLang="en-US" noProof="0" dirty="0" smtClean="0"/>
              <a:t> per </a:t>
            </a:r>
            <a:r>
              <a:rPr lang="en-US" altLang="en-US" noProof="0" dirty="0" err="1" smtClean="0"/>
              <a:t>modificare</a:t>
            </a:r>
            <a:r>
              <a:rPr lang="en-US" altLang="en-US" noProof="0" dirty="0" smtClean="0"/>
              <a:t> lo stile del </a:t>
            </a:r>
            <a:r>
              <a:rPr lang="en-US" altLang="en-US" noProof="0" dirty="0" err="1" smtClean="0"/>
              <a:t>titolo</a:t>
            </a:r>
            <a:endParaRPr lang="en-US" altLang="en-US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Fare clic per modificare gli stili del testo dello schema</a:t>
            </a:r>
          </a:p>
          <a:p>
            <a:pPr lvl="1"/>
            <a:r>
              <a:rPr lang="en-US" altLang="en-US" noProof="0" smtClean="0"/>
              <a:t>Secondo livello</a:t>
            </a:r>
          </a:p>
          <a:p>
            <a:pPr lvl="2"/>
            <a:r>
              <a:rPr lang="en-US" altLang="en-US" noProof="0" smtClean="0"/>
              <a:t>Terzo livello</a:t>
            </a:r>
          </a:p>
          <a:p>
            <a:pPr lvl="3"/>
            <a:r>
              <a:rPr lang="en-US" altLang="en-US" noProof="0" smtClean="0"/>
              <a:t>Quarto livello</a:t>
            </a:r>
          </a:p>
          <a:p>
            <a:pPr lvl="4"/>
            <a:r>
              <a:rPr lang="en-US" altLang="en-US" noProof="0" smtClean="0"/>
              <a:t>Quinto livello</a:t>
            </a:r>
          </a:p>
        </p:txBody>
      </p:sp>
      <p:sp>
        <p:nvSpPr>
          <p:cNvPr id="3072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E8020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rgbClr val="E8020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 descr="FP7-gen-RGB.gif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01308"/>
            <a:ext cx="719571" cy="58533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7704348" y="6372036"/>
            <a:ext cx="37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CBC85A6-794F-9E42-808C-267B33C24A89}" type="slidenum">
              <a:rPr lang="en-US" sz="1200" smtClean="0">
                <a:solidFill>
                  <a:srgbClr val="000000"/>
                </a:solidFill>
                <a:latin typeface="Century Gothic" pitchFamily="34" charset="0"/>
              </a:rPr>
              <a:pPr/>
              <a:t>‹#›</a:t>
            </a:fld>
            <a:endParaRPr lang="en-US" sz="12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pic>
        <p:nvPicPr>
          <p:cNvPr id="10" name="Picture 9" descr="mplane_final_256x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370284" y="6309320"/>
            <a:ext cx="2257500" cy="44973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07804" y="6304235"/>
            <a:ext cx="4752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E80202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A5002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80202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E8020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E80202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itchFamily="34" charset="0"/>
        <a:buChar char="­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charset="0"/>
        <a:buChar char="­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charset="0"/>
        <a:buChar char="­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charset="0"/>
        <a:buChar char="­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charset="0"/>
        <a:buChar char="­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2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gif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Relationship Id="rId11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webrowse.polito.it" TargetMode="External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20" Type="http://schemas.openxmlformats.org/officeDocument/2006/relationships/image" Target="../media/image28.png"/><Relationship Id="rId21" Type="http://schemas.openxmlformats.org/officeDocument/2006/relationships/image" Target="../media/image29.png"/><Relationship Id="rId22" Type="http://schemas.openxmlformats.org/officeDocument/2006/relationships/image" Target="../media/image30.png"/><Relationship Id="rId23" Type="http://schemas.openxmlformats.org/officeDocument/2006/relationships/image" Target="../media/image31.png"/><Relationship Id="rId24" Type="http://schemas.openxmlformats.org/officeDocument/2006/relationships/image" Target="../media/image32.png"/><Relationship Id="rId25" Type="http://schemas.openxmlformats.org/officeDocument/2006/relationships/image" Target="../media/image33.png"/><Relationship Id="rId26" Type="http://schemas.openxmlformats.org/officeDocument/2006/relationships/image" Target="../media/image34.png"/><Relationship Id="rId27" Type="http://schemas.openxmlformats.org/officeDocument/2006/relationships/image" Target="../media/image35.png"/><Relationship Id="rId28" Type="http://schemas.openxmlformats.org/officeDocument/2006/relationships/image" Target="../media/image36.png"/><Relationship Id="rId29" Type="http://schemas.openxmlformats.org/officeDocument/2006/relationships/image" Target="../media/image37.png"/><Relationship Id="rId30" Type="http://schemas.openxmlformats.org/officeDocument/2006/relationships/image" Target="../media/image38.png"/><Relationship Id="rId10" Type="http://schemas.openxmlformats.org/officeDocument/2006/relationships/image" Target="../media/image18.jpe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jpeg"/><Relationship Id="rId18" Type="http://schemas.openxmlformats.org/officeDocument/2006/relationships/image" Target="../media/image26.png"/><Relationship Id="rId19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Welcome to the 1</a:t>
            </a:r>
            <a:r>
              <a:rPr lang="it-IT" baseline="30000" dirty="0" smtClean="0"/>
              <a:t>st</a:t>
            </a:r>
            <a:r>
              <a:rPr lang="it-IT" dirty="0" smtClean="0"/>
              <a:t>  mPlane</a:t>
            </a:r>
            <a:br>
              <a:rPr lang="it-IT" dirty="0" smtClean="0"/>
            </a:br>
            <a:r>
              <a:rPr lang="it-IT" dirty="0"/>
              <a:t>	</a:t>
            </a:r>
            <a:r>
              <a:rPr lang="it-IT" dirty="0" smtClean="0"/>
              <a:t>		 Industrial Workshop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" y="1905"/>
            <a:ext cx="9144000" cy="287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05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hem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1630" y="1052736"/>
            <a:ext cx="6660740" cy="348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nowadays Internet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3548" y="4483334"/>
            <a:ext cx="8136904" cy="13681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eric_shmid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572" y="4185084"/>
            <a:ext cx="1713720" cy="20264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1780" y="4555342"/>
            <a:ext cx="58818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“The Internet is the first thing that humanity has built that humanity doesn't </a:t>
            </a:r>
            <a:r>
              <a:rPr lang="en-US" sz="2000" b="1" i="1" dirty="0" smtClean="0">
                <a:solidFill>
                  <a:srgbClr val="C00000"/>
                </a:solidFill>
              </a:rPr>
              <a:t>understand</a:t>
            </a:r>
            <a:r>
              <a:rPr lang="en-US" sz="2000" i="1" dirty="0" smtClean="0">
                <a:solidFill>
                  <a:srgbClr val="000000"/>
                </a:solidFill>
              </a:rPr>
              <a:t>, the largest experiment in </a:t>
            </a:r>
            <a:r>
              <a:rPr lang="en-US" sz="2000" b="1" i="1" dirty="0" smtClean="0">
                <a:solidFill>
                  <a:srgbClr val="C00000"/>
                </a:solidFill>
              </a:rPr>
              <a:t>anarchy</a:t>
            </a:r>
            <a:r>
              <a:rPr lang="en-US" sz="2000" i="1" dirty="0" smtClean="0">
                <a:solidFill>
                  <a:srgbClr val="000000"/>
                </a:solidFill>
              </a:rPr>
              <a:t> that we have ever had.”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4067944" y="5841268"/>
            <a:ext cx="4549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i="1" dirty="0">
                <a:solidFill>
                  <a:srgbClr val="000000"/>
                </a:solidFill>
              </a:rPr>
              <a:t>Eric Schmidt – ex Google Exec. Chairman </a:t>
            </a:r>
          </a:p>
        </p:txBody>
      </p:sp>
    </p:spTree>
    <p:extLst>
      <p:ext uri="{BB962C8B-B14F-4D97-AF65-F5344CB8AC3E}">
        <p14:creationId xmlns:p14="http://schemas.microsoft.com/office/powerpoint/2010/main" val="3372448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complicated technology…</a:t>
            </a:r>
            <a:endParaRPr lang="en-US" dirty="0"/>
          </a:p>
        </p:txBody>
      </p:sp>
      <p:pic>
        <p:nvPicPr>
          <p:cNvPr id="9" name="Picture 8" descr="internet-backbone-us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" y="1232756"/>
            <a:ext cx="8573370" cy="5657730"/>
          </a:xfrm>
          <a:prstGeom prst="rect">
            <a:avLst/>
          </a:prstGeom>
        </p:spPr>
      </p:pic>
      <p:pic>
        <p:nvPicPr>
          <p:cNvPr id="10" name="Picture 9" descr="google-apps-clou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6937">
            <a:off x="6007333" y="1173478"/>
            <a:ext cx="3240360" cy="1893935"/>
          </a:xfrm>
          <a:prstGeom prst="rect">
            <a:avLst/>
          </a:prstGeom>
          <a:effectLst>
            <a:outerShdw dist="381000" dir="5400000" algn="t" rotWithShape="0">
              <a:prstClr val="black">
                <a:alpha val="53000"/>
              </a:prstClr>
            </a:outerShdw>
          </a:effectLst>
        </p:spPr>
      </p:pic>
      <p:pic>
        <p:nvPicPr>
          <p:cNvPr id="11" name="Picture 10" descr="Akamail-Luhlio-201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6605">
            <a:off x="204967" y="1186190"/>
            <a:ext cx="3600400" cy="2173710"/>
          </a:xfrm>
          <a:prstGeom prst="rect">
            <a:avLst/>
          </a:prstGeom>
          <a:effectLst>
            <a:outerShdw dist="381000" dir="5400000" algn="t" rotWithShape="0">
              <a:prstClr val="black">
                <a:alpha val="53000"/>
              </a:prstClr>
            </a:outerShdw>
          </a:effectLst>
        </p:spPr>
      </p:pic>
      <p:pic>
        <p:nvPicPr>
          <p:cNvPr id="12" name="Picture 11" descr=" amazo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4489">
            <a:off x="3736286" y="2801164"/>
            <a:ext cx="2592288" cy="2079140"/>
          </a:xfrm>
          <a:prstGeom prst="rect">
            <a:avLst/>
          </a:prstGeom>
          <a:effectLst>
            <a:outerShdw dist="381000" dir="5400000" algn="t" rotWithShape="0">
              <a:prstClr val="black">
                <a:alpha val="53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0" y="4356390"/>
            <a:ext cx="9144000" cy="24929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Internet:</a:t>
            </a:r>
            <a:r>
              <a:rPr lang="en-US" sz="2000" i="1" dirty="0" smtClean="0"/>
              <a:t> different technologies are combined to offer a plethora of services</a:t>
            </a:r>
          </a:p>
          <a:p>
            <a:endParaRPr lang="en-US" sz="2000" i="1" dirty="0" smtClean="0"/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W</a:t>
            </a:r>
            <a:r>
              <a:rPr lang="en-US" sz="2400" b="1" i="1" dirty="0" smtClean="0">
                <a:solidFill>
                  <a:schemeClr val="bg1"/>
                </a:solidFill>
              </a:rPr>
              <a:t>e sorely miss the technology to understand what is happening in the network and thus to optimize its performance and utilization</a:t>
            </a:r>
          </a:p>
          <a:p>
            <a:pPr algn="ctr"/>
            <a:endParaRPr lang="en-US" sz="2400" b="1" i="1" dirty="0" smtClean="0">
              <a:solidFill>
                <a:schemeClr val="bg1"/>
              </a:solidFill>
            </a:endParaRP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Specially when something goes wrong!</a:t>
            </a:r>
          </a:p>
        </p:txBody>
      </p:sp>
    </p:spTree>
    <p:extLst>
      <p:ext uri="{BB962C8B-B14F-4D97-AF65-F5344CB8AC3E}">
        <p14:creationId xmlns:p14="http://schemas.microsoft.com/office/powerpoint/2010/main" val="426551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609600" y="236947"/>
            <a:ext cx="85344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8020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9pPr>
          </a:lstStyle>
          <a:p>
            <a:endParaRPr lang="en-US" dirty="0" smtClean="0"/>
          </a:p>
          <a:p>
            <a:pPr algn="r"/>
            <a:r>
              <a:rPr lang="en-US" dirty="0" smtClean="0"/>
              <a:t>…that no one controls and understands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complicated </a:t>
            </a:r>
            <a:r>
              <a:rPr lang="en-US" dirty="0" smtClean="0"/>
              <a:t>technology…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                     is not working?</a:t>
            </a:r>
          </a:p>
          <a:p>
            <a:r>
              <a:rPr lang="en-US" dirty="0" smtClean="0"/>
              <a:t>Which is the best ISP in my area?</a:t>
            </a:r>
          </a:p>
          <a:p>
            <a:r>
              <a:rPr lang="en-US" dirty="0" smtClean="0"/>
              <a:t>Where is               traffic coming from?</a:t>
            </a:r>
          </a:p>
          <a:p>
            <a:r>
              <a:rPr lang="en-US" dirty="0" smtClean="0"/>
              <a:t>How to optimize my         network for Facebook?</a:t>
            </a:r>
            <a:endParaRPr lang="en-US" dirty="0"/>
          </a:p>
        </p:txBody>
      </p:sp>
      <p:sp>
        <p:nvSpPr>
          <p:cNvPr id="21" name="Cloud Callout 20"/>
          <p:cNvSpPr/>
          <p:nvPr/>
        </p:nvSpPr>
        <p:spPr>
          <a:xfrm rot="20338905" flipH="1">
            <a:off x="4013597" y="4128001"/>
            <a:ext cx="4524074" cy="1211595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000000"/>
                </a:solidFill>
                <a:cs typeface="Arial"/>
              </a:rPr>
              <a:t>There are no tools to help me !</a:t>
            </a:r>
            <a:endParaRPr lang="en-US" sz="2400" b="1" i="1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/>
          <a:srcRect r="6829"/>
          <a:stretch/>
        </p:blipFill>
        <p:spPr>
          <a:xfrm>
            <a:off x="2451528" y="2636912"/>
            <a:ext cx="1472400" cy="57606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/>
          <a:srcRect l="23637" t="14926" r="23345" b="25265"/>
          <a:stretch/>
        </p:blipFill>
        <p:spPr>
          <a:xfrm>
            <a:off x="4355976" y="3112165"/>
            <a:ext cx="720080" cy="748883"/>
          </a:xfrm>
          <a:prstGeom prst="rect">
            <a:avLst/>
          </a:prstGeom>
        </p:spPr>
      </p:pic>
      <p:pic>
        <p:nvPicPr>
          <p:cNvPr id="34" name="Picture 33" descr="Orange-Man-with-Question-Mar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75212" y="4965580"/>
            <a:ext cx="1066917" cy="1712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684" y="1592796"/>
            <a:ext cx="2072001" cy="6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73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are here: mPlane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</a:t>
            </a:r>
            <a:r>
              <a:rPr lang="en-US" sz="2000" dirty="0" smtClean="0"/>
              <a:t>Internet </a:t>
            </a:r>
            <a:r>
              <a:rPr lang="en-US" sz="2000" dirty="0"/>
              <a:t>is a global interconnection of networks</a:t>
            </a:r>
          </a:p>
          <a:p>
            <a:pPr lvl="1"/>
            <a:r>
              <a:rPr lang="en-US" sz="1800" dirty="0"/>
              <a:t>No single organization operates, </a:t>
            </a:r>
            <a:r>
              <a:rPr lang="en-US" sz="1800" dirty="0" smtClean="0"/>
              <a:t>administers </a:t>
            </a:r>
            <a:r>
              <a:rPr lang="en-US" sz="1800" dirty="0"/>
              <a:t>or governs </a:t>
            </a:r>
            <a:r>
              <a:rPr lang="en-US" sz="1800" dirty="0" smtClean="0"/>
              <a:t>it</a:t>
            </a:r>
            <a:endParaRPr lang="en-US" sz="1800" dirty="0"/>
          </a:p>
          <a:p>
            <a:pPr lvl="1"/>
            <a:r>
              <a:rPr lang="en-US" sz="1800" dirty="0"/>
              <a:t>It is robust thanks to its </a:t>
            </a:r>
            <a:r>
              <a:rPr lang="en-US" sz="1800" dirty="0" smtClean="0"/>
              <a:t>diversity, but </a:t>
            </a:r>
            <a:r>
              <a:rPr lang="en-US" sz="1800" dirty="0"/>
              <a:t>it is vulnerable and fragile</a:t>
            </a:r>
          </a:p>
          <a:p>
            <a:r>
              <a:rPr lang="en-US" sz="2000" dirty="0"/>
              <a:t>In case of “failure”, who can tell what’s going wrong?</a:t>
            </a:r>
          </a:p>
          <a:p>
            <a:pPr lvl="1"/>
            <a:r>
              <a:rPr lang="en-US" sz="1800" dirty="0"/>
              <a:t>Each ISP may have a figure of what happens inside its network</a:t>
            </a:r>
          </a:p>
          <a:p>
            <a:pPr lvl="1"/>
            <a:r>
              <a:rPr lang="en-US" sz="1800" dirty="0"/>
              <a:t>But what if the failure depends on other ISPs? Or on the content provider? Or on the CDN? Or on user equipment?</a:t>
            </a:r>
          </a:p>
          <a:p>
            <a:r>
              <a:rPr lang="en-US" sz="2000" dirty="0"/>
              <a:t>Today, </a:t>
            </a:r>
            <a:r>
              <a:rPr lang="en-US" sz="2000" dirty="0" smtClean="0"/>
              <a:t>the web is a tangle</a:t>
            </a:r>
          </a:p>
          <a:p>
            <a:pPr lvl="1"/>
            <a:r>
              <a:rPr lang="en-US" sz="1800" dirty="0" smtClean="0"/>
              <a:t>Nobody </a:t>
            </a:r>
            <a:r>
              <a:rPr lang="en-US" sz="1800" dirty="0"/>
              <a:t>really understands what happens today in the </a:t>
            </a:r>
            <a:r>
              <a:rPr lang="en-US" sz="1800" dirty="0" smtClean="0"/>
              <a:t>Internet</a:t>
            </a:r>
          </a:p>
          <a:p>
            <a:pPr lvl="1"/>
            <a:r>
              <a:rPr lang="en-US" sz="1800" dirty="0" smtClean="0">
                <a:ea typeface="+mn-ea"/>
                <a:cs typeface="+mn-cs"/>
              </a:rPr>
              <a:t>How </a:t>
            </a:r>
            <a:r>
              <a:rPr lang="en-US" sz="1800" dirty="0">
                <a:ea typeface="+mn-ea"/>
                <a:cs typeface="+mn-cs"/>
              </a:rPr>
              <a:t>to predict what will happen tomorrow</a:t>
            </a:r>
            <a:r>
              <a:rPr lang="en-US" sz="1800" dirty="0" smtClean="0">
                <a:ea typeface="+mn-ea"/>
                <a:cs typeface="+mn-cs"/>
              </a:rPr>
              <a:t>?</a:t>
            </a:r>
          </a:p>
          <a:p>
            <a:r>
              <a:rPr lang="en-US" sz="2000" dirty="0" smtClean="0">
                <a:solidFill>
                  <a:srgbClr val="E80202"/>
                </a:solidFill>
              </a:rPr>
              <a:t>We </a:t>
            </a:r>
            <a:r>
              <a:rPr lang="en-US" sz="2000" dirty="0">
                <a:solidFill>
                  <a:srgbClr val="E80202"/>
                </a:solidFill>
              </a:rPr>
              <a:t>need an intelligent system </a:t>
            </a:r>
            <a:r>
              <a:rPr lang="en-US" sz="2000" dirty="0" smtClean="0">
                <a:solidFill>
                  <a:srgbClr val="E80202"/>
                </a:solidFill>
              </a:rPr>
              <a:t>that </a:t>
            </a:r>
            <a:r>
              <a:rPr lang="en-US" sz="2000" b="1" dirty="0" smtClean="0">
                <a:solidFill>
                  <a:srgbClr val="E80202"/>
                </a:solidFill>
              </a:rPr>
              <a:t>collects, analyzes</a:t>
            </a:r>
            <a:r>
              <a:rPr lang="en-US" sz="2000" dirty="0">
                <a:solidFill>
                  <a:srgbClr val="E80202"/>
                </a:solidFill>
              </a:rPr>
              <a:t>,</a:t>
            </a:r>
            <a:r>
              <a:rPr lang="en-US" sz="2000" dirty="0" smtClean="0">
                <a:solidFill>
                  <a:srgbClr val="E80202"/>
                </a:solidFill>
              </a:rPr>
              <a:t> </a:t>
            </a:r>
            <a:r>
              <a:rPr lang="en-US" sz="2000" b="1" dirty="0" smtClean="0">
                <a:solidFill>
                  <a:srgbClr val="E80202"/>
                </a:solidFill>
              </a:rPr>
              <a:t>provides visibility to support </a:t>
            </a:r>
            <a:r>
              <a:rPr lang="en-US" sz="2000" dirty="0" smtClean="0">
                <a:solidFill>
                  <a:srgbClr val="E80202"/>
                </a:solidFill>
              </a:rPr>
              <a:t>better management: </a:t>
            </a:r>
            <a:r>
              <a:rPr lang="en-US" sz="2000" b="1" dirty="0" smtClean="0">
                <a:solidFill>
                  <a:srgbClr val="E80202"/>
                </a:solidFill>
              </a:rPr>
              <a:t>an oracle that provides answers</a:t>
            </a:r>
            <a:endParaRPr lang="en-US" sz="1800" b="1" dirty="0">
              <a:solidFill>
                <a:srgbClr val="E802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1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can mPlane solve the problem(s)?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0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mPlane vision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2756"/>
            <a:ext cx="8327268" cy="4826161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Goal: design </a:t>
            </a:r>
            <a:r>
              <a:rPr lang="en-US" sz="2800" dirty="0"/>
              <a:t>and demonstration of a </a:t>
            </a:r>
            <a:r>
              <a:rPr lang="en-US" sz="2800" b="1" i="1" dirty="0"/>
              <a:t>measurement plane for the Internet</a:t>
            </a:r>
          </a:p>
          <a:p>
            <a:pPr lvl="1"/>
            <a:r>
              <a:rPr lang="en-US" sz="2400" dirty="0"/>
              <a:t>A </a:t>
            </a:r>
            <a:r>
              <a:rPr lang="en-US" sz="2400" u="sng" dirty="0"/>
              <a:t>distributed infrastructure</a:t>
            </a:r>
            <a:r>
              <a:rPr lang="en-US" sz="2400" dirty="0"/>
              <a:t>  for network measurement</a:t>
            </a:r>
          </a:p>
          <a:p>
            <a:pPr lvl="1"/>
            <a:r>
              <a:rPr lang="en-US" sz="2400" dirty="0"/>
              <a:t>… which perform passive and active </a:t>
            </a:r>
            <a:r>
              <a:rPr lang="en-US" sz="2400" u="sng" dirty="0"/>
              <a:t>measurements</a:t>
            </a:r>
            <a:r>
              <a:rPr lang="en-US" sz="2400" dirty="0"/>
              <a:t>, </a:t>
            </a:r>
            <a:r>
              <a:rPr lang="en-US" sz="2400" u="sng" dirty="0"/>
              <a:t>continuously or on-demand</a:t>
            </a:r>
            <a:r>
              <a:rPr lang="en-US" sz="2400" dirty="0"/>
              <a:t>, at a wide variety of scales</a:t>
            </a:r>
          </a:p>
          <a:p>
            <a:pPr lvl="1"/>
            <a:r>
              <a:rPr lang="en-US" sz="2400" dirty="0"/>
              <a:t>… with built-in </a:t>
            </a:r>
            <a:r>
              <a:rPr lang="en-US" sz="2400" u="sng" dirty="0"/>
              <a:t>support for iterative measurement and automated iteration</a:t>
            </a:r>
            <a:r>
              <a:rPr lang="en-US" sz="2400" dirty="0" smtClean="0"/>
              <a:t>.</a:t>
            </a:r>
          </a:p>
          <a:p>
            <a:pPr marL="344487" lvl="1" indent="0">
              <a:buNone/>
            </a:pPr>
            <a:endParaRPr lang="en-US" sz="2400" i="1" dirty="0"/>
          </a:p>
          <a:p>
            <a:r>
              <a:rPr lang="en-US" sz="2600" dirty="0" smtClean="0"/>
              <a:t>mPlane is about</a:t>
            </a:r>
          </a:p>
          <a:p>
            <a:pPr lvl="1"/>
            <a:r>
              <a:rPr lang="en-US" sz="2400" b="1" dirty="0" smtClean="0">
                <a:solidFill>
                  <a:srgbClr val="0070C0"/>
                </a:solidFill>
              </a:rPr>
              <a:t>large scale network measurements</a:t>
            </a:r>
            <a:r>
              <a:rPr lang="en-US" sz="2400" b="1" dirty="0" smtClean="0"/>
              <a:t>,</a:t>
            </a:r>
          </a:p>
          <a:p>
            <a:pPr lvl="1"/>
            <a:r>
              <a:rPr lang="en-US" sz="2400" dirty="0" smtClean="0"/>
              <a:t>and </a:t>
            </a:r>
            <a:r>
              <a:rPr lang="en-US" sz="2400" b="1" dirty="0">
                <a:solidFill>
                  <a:srgbClr val="0070C0"/>
                </a:solidFill>
              </a:rPr>
              <a:t>i</a:t>
            </a:r>
            <a:r>
              <a:rPr lang="en-US" sz="2400" b="1" dirty="0" smtClean="0">
                <a:solidFill>
                  <a:srgbClr val="0070C0"/>
                </a:solidFill>
              </a:rPr>
              <a:t>ntelligent big-data analysis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/>
              <a:t>for troubleshooting support</a:t>
            </a:r>
          </a:p>
          <a:p>
            <a:pPr lvl="1"/>
            <a:r>
              <a:rPr lang="en-US" sz="2400" b="1" dirty="0" smtClean="0">
                <a:solidFill>
                  <a:srgbClr val="0070C0"/>
                </a:solidFill>
              </a:rPr>
              <a:t>embedding </a:t>
            </a:r>
            <a:r>
              <a:rPr lang="en-US" sz="2400" b="1" dirty="0">
                <a:solidFill>
                  <a:srgbClr val="0070C0"/>
                </a:solidFill>
              </a:rPr>
              <a:t>measurement </a:t>
            </a:r>
            <a:r>
              <a:rPr lang="en-US" sz="2400" b="1" dirty="0" smtClean="0">
                <a:solidFill>
                  <a:srgbClr val="0070C0"/>
                </a:solidFill>
              </a:rPr>
              <a:t>into the Internet as an additional capability</a:t>
            </a:r>
            <a:endParaRPr lang="en-US" sz="2400" b="1" dirty="0">
              <a:solidFill>
                <a:srgbClr val="0070C0"/>
              </a:solidFill>
            </a:endParaRPr>
          </a:p>
          <a:p>
            <a:pPr lvl="1"/>
            <a:endParaRPr lang="en-US" sz="2400" dirty="0"/>
          </a:p>
          <a:p>
            <a:pPr marL="0" indent="0">
              <a:buNone/>
            </a:pPr>
            <a:endParaRPr lang="en-US" sz="28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45096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mPlane in a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2516" y="1600200"/>
            <a:ext cx="8229600" cy="4530725"/>
          </a:xfrm>
        </p:spPr>
        <p:txBody>
          <a:bodyPr>
            <a:normAutofit lnSpcReduction="10000"/>
          </a:bodyPr>
          <a:lstStyle/>
          <a:p>
            <a:pPr marL="360363" indent="0">
              <a:buNone/>
            </a:pPr>
            <a:r>
              <a:rPr lang="en-US" sz="2400" dirty="0" smtClean="0"/>
              <a:t>Build a </a:t>
            </a:r>
            <a:r>
              <a:rPr lang="en-US" sz="2400" dirty="0" smtClean="0">
                <a:solidFill>
                  <a:srgbClr val="E80202"/>
                </a:solidFill>
              </a:rPr>
              <a:t>distributed, open, standard measurement infrastructure </a:t>
            </a:r>
            <a:r>
              <a:rPr lang="en-US" sz="2400" dirty="0" smtClean="0"/>
              <a:t>for the Internet</a:t>
            </a:r>
          </a:p>
          <a:p>
            <a:pPr lvl="1"/>
            <a:r>
              <a:rPr lang="en-US" sz="2000" b="1" dirty="0" smtClean="0">
                <a:solidFill>
                  <a:srgbClr val="E80202"/>
                </a:solidFill>
              </a:rPr>
              <a:t>Probes (WP2) – get the data</a:t>
            </a:r>
          </a:p>
          <a:p>
            <a:pPr lvl="2"/>
            <a:r>
              <a:rPr lang="en-US" sz="1800" dirty="0" smtClean="0"/>
              <a:t>Build on existing tools/methodologies</a:t>
            </a:r>
          </a:p>
          <a:p>
            <a:pPr lvl="2"/>
            <a:r>
              <a:rPr lang="en-US" sz="1800" dirty="0" smtClean="0"/>
              <a:t>Offer a flexible, programmable, open platform to run and collect passive, active, hybrid measurement </a:t>
            </a:r>
          </a:p>
          <a:p>
            <a:pPr lvl="1"/>
            <a:r>
              <a:rPr lang="en-US" sz="2000" b="1" dirty="0" smtClean="0">
                <a:solidFill>
                  <a:srgbClr val="E80202"/>
                </a:solidFill>
              </a:rPr>
              <a:t>Repositories (WP3) – store and preprocess the data</a:t>
            </a:r>
          </a:p>
          <a:p>
            <a:pPr lvl="2"/>
            <a:r>
              <a:rPr lang="en-US" sz="1800" dirty="0" smtClean="0"/>
              <a:t>Collect measurement in </a:t>
            </a:r>
            <a:r>
              <a:rPr lang="en-US" sz="1800" dirty="0"/>
              <a:t>a standard way </a:t>
            </a:r>
            <a:endParaRPr lang="en-US" sz="1800" dirty="0" smtClean="0"/>
          </a:p>
          <a:p>
            <a:pPr lvl="2"/>
            <a:r>
              <a:rPr lang="en-US" sz="1800" dirty="0" smtClean="0"/>
              <a:t>Pre-process large amounts of data in efficient ways</a:t>
            </a:r>
          </a:p>
          <a:p>
            <a:pPr lvl="2"/>
            <a:r>
              <a:rPr lang="en-US" sz="1800" dirty="0" smtClean="0"/>
              <a:t>Grant access to interested parties (ISP, content providers, end-users, regulation agencies, etc.) subject to authorization rules</a:t>
            </a:r>
          </a:p>
          <a:p>
            <a:pPr lvl="1"/>
            <a:r>
              <a:rPr lang="en-US" sz="2100" b="1" dirty="0">
                <a:solidFill>
                  <a:srgbClr val="E80202"/>
                </a:solidFill>
              </a:rPr>
              <a:t>Intelligent reasoner (WP4</a:t>
            </a:r>
            <a:r>
              <a:rPr lang="en-US" sz="2000" b="1" dirty="0" smtClean="0">
                <a:solidFill>
                  <a:srgbClr val="E80202"/>
                </a:solidFill>
              </a:rPr>
              <a:t>) – dig into the data</a:t>
            </a:r>
          </a:p>
          <a:p>
            <a:pPr lvl="2"/>
            <a:r>
              <a:rPr lang="en-US" sz="1800" dirty="0" smtClean="0"/>
              <a:t>Mine automatically </a:t>
            </a:r>
            <a:r>
              <a:rPr lang="en-US" sz="1800" dirty="0"/>
              <a:t>the </a:t>
            </a:r>
            <a:r>
              <a:rPr lang="en-US" sz="1800" dirty="0" smtClean="0"/>
              <a:t>data and extract useful information</a:t>
            </a:r>
          </a:p>
          <a:p>
            <a:pPr lvl="2"/>
            <a:r>
              <a:rPr lang="en-US" sz="1800" dirty="0" smtClean="0"/>
              <a:t>Help in drilling down to the root cause of a problem</a:t>
            </a:r>
          </a:p>
          <a:p>
            <a:pPr lvl="2"/>
            <a:endParaRPr lang="en-US" sz="1800" dirty="0"/>
          </a:p>
        </p:txBody>
      </p:sp>
      <p:grpSp>
        <p:nvGrpSpPr>
          <p:cNvPr id="12" name="Gruppo 11"/>
          <p:cNvGrpSpPr/>
          <p:nvPr/>
        </p:nvGrpSpPr>
        <p:grpSpPr>
          <a:xfrm>
            <a:off x="7330755" y="1664804"/>
            <a:ext cx="1775358" cy="4428492"/>
            <a:chOff x="7330755" y="1664804"/>
            <a:chExt cx="1775358" cy="4428492"/>
          </a:xfrm>
        </p:grpSpPr>
        <p:grpSp>
          <p:nvGrpSpPr>
            <p:cNvPr id="7" name="Group 6"/>
            <p:cNvGrpSpPr/>
            <p:nvPr/>
          </p:nvGrpSpPr>
          <p:grpSpPr>
            <a:xfrm>
              <a:off x="7330755" y="1664804"/>
              <a:ext cx="1775358" cy="4428492"/>
              <a:chOff x="7330755" y="1664804"/>
              <a:chExt cx="1775358" cy="442849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861547" y="3465004"/>
                <a:ext cx="713774" cy="1044116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851629" y="5121188"/>
                <a:ext cx="733610" cy="972108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7458865" y="1664804"/>
                <a:ext cx="1519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 smtClean="0">
                    <a:solidFill>
                      <a:srgbClr val="000000"/>
                    </a:solidFill>
                  </a:rPr>
                  <a:t>Aprad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Bakay</a:t>
                </a:r>
                <a:endParaRPr lang="en-US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7330755" y="3140968"/>
                <a:ext cx="17753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0000"/>
                    </a:solidFill>
                  </a:rPr>
                  <a:t>Pietro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Michiardi</a:t>
                </a:r>
                <a:endParaRPr lang="en-US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458908" y="4797152"/>
                <a:ext cx="15190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Pedro Casas</a:t>
                </a:r>
              </a:p>
            </p:txBody>
          </p:sp>
        </p:grpSp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364" y="2024844"/>
              <a:ext cx="720080" cy="914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932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mPlane</a:t>
            </a:r>
            <a:r>
              <a:rPr lang="en-US" dirty="0" smtClean="0"/>
              <a:t> architecture</a:t>
            </a:r>
            <a:endParaRPr lang="en-US" dirty="0"/>
          </a:p>
        </p:txBody>
      </p:sp>
      <p:pic>
        <p:nvPicPr>
          <p:cNvPr id="10" name="Picture 9" descr="schem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40" y="2992400"/>
            <a:ext cx="70866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5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heme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541300"/>
            <a:ext cx="78994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52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me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604800"/>
            <a:ext cx="78994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0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2"/>
          <a:srcRect b="23455"/>
          <a:stretch/>
        </p:blipFill>
        <p:spPr>
          <a:xfrm>
            <a:off x="3743908" y="836712"/>
            <a:ext cx="1460722" cy="168772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Organisers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635896" y="2528900"/>
            <a:ext cx="171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Ilias</a:t>
            </a:r>
            <a:r>
              <a:rPr lang="it-IT" dirty="0" smtClean="0"/>
              <a:t> </a:t>
            </a:r>
            <a:r>
              <a:rPr lang="it-IT" dirty="0" err="1" smtClean="0"/>
              <a:t>Leontiadis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223628" y="3573016"/>
            <a:ext cx="182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Zied</a:t>
            </a:r>
            <a:r>
              <a:rPr lang="it-IT" dirty="0" smtClean="0"/>
              <a:t> Ben </a:t>
            </a:r>
            <a:r>
              <a:rPr lang="it-IT" dirty="0" err="1" smtClean="0"/>
              <a:t>Houidi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952836"/>
            <a:ext cx="1548172" cy="154817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4473116"/>
            <a:ext cx="1383928" cy="1383928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599892" y="4113076"/>
            <a:ext cx="1582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Maurizio </a:t>
            </a:r>
            <a:r>
              <a:rPr lang="it-IT" dirty="0" err="1" smtClean="0"/>
              <a:t>Dusi</a:t>
            </a:r>
            <a:endParaRPr lang="it-IT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236" y="2240868"/>
            <a:ext cx="1692188" cy="1692188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6552220" y="173681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Pere </a:t>
            </a:r>
            <a:r>
              <a:rPr lang="it-IT" dirty="0" err="1"/>
              <a:t>Barlet-Ros</a:t>
            </a:r>
            <a:r>
              <a:rPr lang="it-IT" dirty="0"/>
              <a:t> 	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6"/>
          <a:srcRect l="7655" r="7655"/>
          <a:stretch>
            <a:fillRect/>
          </a:stretch>
        </p:blipFill>
        <p:spPr>
          <a:xfrm>
            <a:off x="0" y="0"/>
            <a:ext cx="9130511" cy="6764088"/>
          </a:xfrm>
        </p:spPr>
      </p:pic>
    </p:spTree>
    <p:extLst>
      <p:ext uri="{BB962C8B-B14F-4D97-AF65-F5344CB8AC3E}">
        <p14:creationId xmlns:p14="http://schemas.microsoft.com/office/powerpoint/2010/main" val="531294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me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0" y="185700"/>
            <a:ext cx="8432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25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me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0" y="188640"/>
            <a:ext cx="8432800" cy="5943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67644" y="728700"/>
            <a:ext cx="1368152" cy="1368152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383868" y="980728"/>
            <a:ext cx="1368152" cy="1368152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29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mPlane </a:t>
            </a:r>
            <a:r>
              <a:rPr lang="it-IT" dirty="0" err="1" smtClean="0"/>
              <a:t>architecture</a:t>
            </a:r>
            <a:endParaRPr lang="it-IT" dirty="0"/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How to glue everything together?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23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0"/>
              <a:t>Basic architecture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dirty="0"/>
              <a:t>Probes measure</a:t>
            </a:r>
          </a:p>
          <a:p>
            <a:pPr lvl="0">
              <a:defRPr sz="1800"/>
            </a:pPr>
            <a:r>
              <a:rPr dirty="0"/>
              <a:t>Repositories collect and analyze</a:t>
            </a:r>
          </a:p>
          <a:p>
            <a:pPr lvl="0">
              <a:defRPr sz="1800"/>
            </a:pPr>
            <a:r>
              <a:rPr dirty="0"/>
              <a:t>Supervisor controls</a:t>
            </a:r>
          </a:p>
          <a:p>
            <a:pPr lvl="0">
              <a:defRPr sz="1800"/>
            </a:pPr>
            <a:r>
              <a:rPr dirty="0" smtClean="0"/>
              <a:t>Reasoner</a:t>
            </a:r>
            <a:r>
              <a:rPr lang="en-US" dirty="0" smtClean="0"/>
              <a:t>s</a:t>
            </a:r>
            <a:r>
              <a:rPr dirty="0" smtClean="0"/>
              <a:t> </a:t>
            </a:r>
            <a:r>
              <a:rPr dirty="0"/>
              <a:t>automates iteration</a:t>
            </a:r>
          </a:p>
        </p:txBody>
      </p:sp>
      <p:pic>
        <p:nvPicPr>
          <p:cNvPr id="5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579" y="2097469"/>
            <a:ext cx="5188149" cy="37078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589939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7800"/>
            </a:lvl1pPr>
          </a:lstStyle>
          <a:p>
            <a:pPr lvl="0">
              <a:defRPr sz="1800"/>
            </a:pPr>
            <a:r>
              <a:rPr sz="5500"/>
              <a:t>Everything’s a component</a:t>
            </a:r>
          </a:p>
        </p:txBody>
      </p:sp>
      <p:sp>
        <p:nvSpPr>
          <p:cNvPr id="54" name="Shape 54"/>
          <p:cNvSpPr>
            <a:spLocks noGrp="1"/>
          </p:cNvSpPr>
          <p:nvPr>
            <p:ph idx="1"/>
          </p:nvPr>
        </p:nvSpPr>
        <p:spPr>
          <a:xfrm>
            <a:off x="457200" y="1600200"/>
            <a:ext cx="6851104" cy="453072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684436" lvl="1" indent="-293330" defTabSz="299848">
              <a:spcBef>
                <a:spcPts val="984"/>
              </a:spcBef>
              <a:defRPr sz="1800"/>
            </a:pPr>
            <a:r>
              <a:rPr dirty="0"/>
              <a:t>A </a:t>
            </a:r>
            <a:r>
              <a:rPr b="1" i="1" dirty="0"/>
              <a:t>component</a:t>
            </a:r>
            <a:r>
              <a:rPr dirty="0"/>
              <a:t> implements the mPlane control interfaces:</a:t>
            </a:r>
          </a:p>
          <a:p>
            <a:pPr marL="912582" lvl="2" indent="-293330" defTabSz="299848">
              <a:spcBef>
                <a:spcPts val="984"/>
              </a:spcBef>
              <a:defRPr sz="1800"/>
            </a:pPr>
            <a:r>
              <a:rPr dirty="0" smtClean="0"/>
              <a:t>advertise</a:t>
            </a:r>
            <a:r>
              <a:rPr lang="en-US" dirty="0" smtClean="0"/>
              <a:t>s</a:t>
            </a:r>
            <a:r>
              <a:rPr dirty="0" smtClean="0"/>
              <a:t> </a:t>
            </a:r>
            <a:r>
              <a:rPr dirty="0"/>
              <a:t>its </a:t>
            </a:r>
            <a:r>
              <a:rPr b="1" i="1" dirty="0"/>
              <a:t>capabilities</a:t>
            </a:r>
            <a:r>
              <a:rPr dirty="0"/>
              <a:t>,</a:t>
            </a:r>
          </a:p>
          <a:p>
            <a:pPr marL="912582" lvl="2" indent="-293330" defTabSz="299848">
              <a:spcBef>
                <a:spcPts val="984"/>
              </a:spcBef>
              <a:defRPr sz="1800"/>
            </a:pPr>
            <a:r>
              <a:rPr dirty="0"/>
              <a:t>accepts measurement </a:t>
            </a:r>
            <a:r>
              <a:rPr b="1" i="1" dirty="0"/>
              <a:t>specifications</a:t>
            </a:r>
            <a:r>
              <a:rPr dirty="0"/>
              <a:t>,</a:t>
            </a:r>
          </a:p>
          <a:p>
            <a:pPr marL="912582" lvl="2" indent="-293330" defTabSz="299848">
              <a:spcBef>
                <a:spcPts val="984"/>
              </a:spcBef>
              <a:defRPr sz="1800"/>
            </a:pPr>
            <a:r>
              <a:rPr dirty="0"/>
              <a:t>provides </a:t>
            </a:r>
            <a:r>
              <a:rPr b="1" i="1" dirty="0"/>
              <a:t>results</a:t>
            </a:r>
            <a:r>
              <a:rPr dirty="0"/>
              <a:t> (or </a:t>
            </a:r>
            <a:r>
              <a:rPr i="1" dirty="0"/>
              <a:t>receipts</a:t>
            </a:r>
            <a:r>
              <a:rPr dirty="0"/>
              <a:t> therefor), and</a:t>
            </a:r>
          </a:p>
          <a:p>
            <a:pPr marL="912582" lvl="2" indent="-293330" defTabSz="299848">
              <a:spcBef>
                <a:spcPts val="984"/>
              </a:spcBef>
              <a:defRPr sz="1800"/>
            </a:pPr>
            <a:r>
              <a:rPr dirty="0"/>
              <a:t>may participate in brokered asynchronous data export.</a:t>
            </a:r>
          </a:p>
          <a:p>
            <a:pPr marL="684436" lvl="1" indent="-293330" defTabSz="299848">
              <a:spcBef>
                <a:spcPts val="984"/>
              </a:spcBef>
              <a:defRPr sz="1800"/>
            </a:pPr>
            <a:r>
              <a:rPr dirty="0"/>
              <a:t>A </a:t>
            </a:r>
            <a:r>
              <a:rPr b="1" i="1" dirty="0"/>
              <a:t>client</a:t>
            </a:r>
            <a:r>
              <a:rPr dirty="0"/>
              <a:t> uses these interfaces to direct the components to perform a measurement.</a:t>
            </a:r>
          </a:p>
          <a:p>
            <a:pPr marL="684436" lvl="1" indent="-293330" defTabSz="299848">
              <a:spcBef>
                <a:spcPts val="984"/>
              </a:spcBef>
              <a:defRPr sz="1800"/>
            </a:pPr>
            <a:r>
              <a:rPr b="1" i="1" dirty="0"/>
              <a:t>Supervisor</a:t>
            </a:r>
            <a:r>
              <a:rPr dirty="0"/>
              <a:t> = component + client with algorithms for mapping higher-level to lower-level specifications, consolidating results from lower-level components.</a:t>
            </a:r>
          </a:p>
        </p:txBody>
      </p:sp>
      <p:cxnSp>
        <p:nvCxnSpPr>
          <p:cNvPr id="3" name="Connettore 2 2"/>
          <p:cNvCxnSpPr/>
          <p:nvPr/>
        </p:nvCxnSpPr>
        <p:spPr>
          <a:xfrm>
            <a:off x="5292080" y="2168860"/>
            <a:ext cx="2016224" cy="0"/>
          </a:xfrm>
          <a:prstGeom prst="straightConnector1">
            <a:avLst/>
          </a:prstGeom>
          <a:ln w="38100" cmpd="sng">
            <a:solidFill>
              <a:srgbClr val="0365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>
            <a:off x="5544108" y="2564904"/>
            <a:ext cx="2016224" cy="0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5904148" y="2924944"/>
            <a:ext cx="2016224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0292" y="3212976"/>
            <a:ext cx="1440306" cy="22403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948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78358">
              <a:defRPr sz="8316"/>
            </a:lvl1pPr>
          </a:lstStyle>
          <a:p>
            <a:pPr lvl="0">
              <a:defRPr sz="1800"/>
            </a:pPr>
            <a:r>
              <a:rPr sz="5800"/>
              <a:t>Measurement Workflow</a:t>
            </a:r>
          </a:p>
        </p:txBody>
      </p:sp>
      <p:pic>
        <p:nvPicPr>
          <p:cNvPr id="5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2695" y="1526977"/>
            <a:ext cx="6009680" cy="48627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111588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6800"/>
            </a:lvl1pPr>
          </a:lstStyle>
          <a:p>
            <a:pPr lvl="0">
              <a:defRPr sz="1800"/>
            </a:pPr>
            <a:r>
              <a:rPr sz="4800"/>
              <a:t>Immediate component-push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669726" y="1830586"/>
            <a:ext cx="3890903" cy="442019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 dirty="0"/>
              <a:t>Client gets Capabilities direct from Component </a:t>
            </a:r>
            <a:endParaRPr lang="en-US" sz="2000" dirty="0" smtClean="0"/>
          </a:p>
          <a:p>
            <a:pPr lvl="0">
              <a:defRPr sz="1800"/>
            </a:pPr>
            <a:r>
              <a:rPr sz="2000" dirty="0" smtClean="0"/>
              <a:t>Specifications </a:t>
            </a:r>
            <a:r>
              <a:rPr sz="2000" dirty="0"/>
              <a:t>based on Capabilities sent via POST, Results directly in response.</a:t>
            </a:r>
          </a:p>
          <a:p>
            <a:pPr lvl="0">
              <a:defRPr sz="1800"/>
            </a:pPr>
            <a:r>
              <a:rPr sz="2000" dirty="0"/>
              <a:t>Implemented by httpsrv, client for &lt;5s Jobs.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060" y="3573016"/>
            <a:ext cx="322580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12" y="1052736"/>
            <a:ext cx="28194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42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pPr lvl="0">
              <a:defRPr sz="1800"/>
            </a:pPr>
            <a:r>
              <a:rPr sz="5200"/>
              <a:t>Delayed component-push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669726" y="1808820"/>
            <a:ext cx="3890903" cy="4420195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lang="en-US" sz="2000" dirty="0"/>
              <a:t>Client gets Capabilities direct from Component </a:t>
            </a:r>
            <a:endParaRPr lang="en-US" sz="2000" dirty="0" smtClean="0"/>
          </a:p>
          <a:p>
            <a:pPr lvl="0">
              <a:defRPr sz="1800"/>
            </a:pPr>
            <a:r>
              <a:rPr sz="2000" dirty="0" smtClean="0"/>
              <a:t>Specifications </a:t>
            </a:r>
            <a:r>
              <a:rPr sz="2000" dirty="0"/>
              <a:t>based on Capabilities sent via POST, Receipt in response.</a:t>
            </a:r>
          </a:p>
          <a:p>
            <a:pPr lvl="0">
              <a:defRPr sz="1800"/>
            </a:pPr>
            <a:r>
              <a:rPr sz="2000" dirty="0"/>
              <a:t>Client polls by POSTing Redemption, Result in response.</a:t>
            </a:r>
          </a:p>
          <a:p>
            <a:pPr lvl="0">
              <a:defRPr sz="1800"/>
            </a:pPr>
            <a:r>
              <a:rPr sz="2000" dirty="0"/>
              <a:t>Implemented by httpsrv, client for &gt;5s </a:t>
            </a:r>
            <a:r>
              <a:rPr sz="2000" dirty="0" smtClean="0"/>
              <a:t>Jobs</a:t>
            </a:r>
            <a:r>
              <a:rPr lang="en-US" sz="2000" dirty="0"/>
              <a:t>.</a:t>
            </a:r>
            <a:endParaRPr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484784"/>
            <a:ext cx="3175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642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dirty="0"/>
              <a:t>An example: active two-way delay</a:t>
            </a:r>
          </a:p>
        </p:txBody>
      </p:sp>
      <p:sp>
        <p:nvSpPr>
          <p:cNvPr id="60" name="Shape 60"/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b="1" dirty="0"/>
              <a:t>Capability: </a:t>
            </a:r>
          </a:p>
          <a:p>
            <a:pPr lvl="1"/>
            <a:r>
              <a:rPr sz="3000" dirty="0"/>
              <a:t>measure mean two-way-delay (integer milliseconds); given </a:t>
            </a:r>
          </a:p>
          <a:p>
            <a:pPr lvl="2"/>
            <a:r>
              <a:rPr sz="2400" i="1" dirty="0"/>
              <a:t>source </a:t>
            </a:r>
            <a:r>
              <a:rPr sz="2400" i="1" dirty="0" smtClean="0"/>
              <a:t>(</a:t>
            </a:r>
            <a:r>
              <a:rPr lang="en-US" sz="2400" i="1" dirty="0" smtClean="0"/>
              <a:t>192.0.2.19</a:t>
            </a:r>
            <a:r>
              <a:rPr sz="2400" i="1" dirty="0" smtClean="0"/>
              <a:t>/</a:t>
            </a:r>
            <a:r>
              <a:rPr sz="2400" i="1" dirty="0"/>
              <a:t>32),</a:t>
            </a:r>
          </a:p>
          <a:p>
            <a:pPr lvl="2"/>
            <a:r>
              <a:rPr sz="2400" i="1" dirty="0"/>
              <a:t>destination (any in </a:t>
            </a:r>
            <a:r>
              <a:rPr lang="en-US" sz="2400" i="1" dirty="0"/>
              <a:t>*</a:t>
            </a:r>
            <a:r>
              <a:rPr sz="2400" i="1" dirty="0" smtClean="0"/>
              <a:t>)</a:t>
            </a:r>
            <a:r>
              <a:rPr sz="2400" i="1" dirty="0"/>
              <a:t>,</a:t>
            </a:r>
          </a:p>
          <a:p>
            <a:pPr lvl="2"/>
            <a:r>
              <a:rPr sz="2400" i="1" dirty="0"/>
              <a:t>period (1s - 3600s),</a:t>
            </a:r>
          </a:p>
          <a:p>
            <a:pPr lvl="2"/>
            <a:r>
              <a:rPr sz="2400" i="1" dirty="0"/>
              <a:t>and interval ([now, +∞), i.e., on-demand)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12" y="2097551"/>
            <a:ext cx="6696744" cy="424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dirty="0"/>
              <a:t>An example: active two-way delay</a:t>
            </a:r>
          </a:p>
        </p:txBody>
      </p:sp>
      <p:sp>
        <p:nvSpPr>
          <p:cNvPr id="63" name="Shape 63"/>
          <p:cNvSpPr>
            <a:spLocks noGrp="1"/>
          </p:cNvSpPr>
          <p:nvPr>
            <p:ph idx="1"/>
          </p:nvPr>
        </p:nvSpPr>
        <p:spPr>
          <a:xfrm>
            <a:off x="457200" y="1592796"/>
            <a:ext cx="8229600" cy="453072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3000" b="1" dirty="0"/>
              <a:t>Specification</a:t>
            </a:r>
            <a:r>
              <a:rPr sz="3000" dirty="0"/>
              <a:t>: </a:t>
            </a:r>
          </a:p>
          <a:p>
            <a:pPr lvl="1">
              <a:defRPr sz="1800"/>
            </a:pPr>
            <a:r>
              <a:rPr sz="3000" dirty="0"/>
              <a:t>measure</a:t>
            </a:r>
            <a:r>
              <a:rPr sz="3000" i="1" dirty="0"/>
              <a:t> mean two-way-delay</a:t>
            </a:r>
            <a:r>
              <a:rPr sz="3000" dirty="0"/>
              <a:t>; with </a:t>
            </a:r>
          </a:p>
          <a:p>
            <a:pPr lvl="2">
              <a:defRPr sz="1800"/>
            </a:pPr>
            <a:r>
              <a:rPr sz="2400" i="1" dirty="0"/>
              <a:t>source</a:t>
            </a:r>
            <a:r>
              <a:rPr sz="2400" dirty="0"/>
              <a:t>: </a:t>
            </a:r>
            <a:r>
              <a:rPr lang="en-US" sz="2400" dirty="0" smtClean="0"/>
              <a:t>192.0.2.19</a:t>
            </a:r>
            <a:r>
              <a:rPr sz="2400" dirty="0" smtClean="0"/>
              <a:t>,</a:t>
            </a:r>
            <a:endParaRPr sz="2400" dirty="0"/>
          </a:p>
          <a:p>
            <a:pPr lvl="2">
              <a:defRPr sz="1800"/>
            </a:pPr>
            <a:r>
              <a:rPr sz="2400" i="1" dirty="0"/>
              <a:t>destination</a:t>
            </a:r>
            <a:r>
              <a:rPr sz="2400" dirty="0"/>
              <a:t>:</a:t>
            </a:r>
            <a:r>
              <a:rPr sz="2400" dirty="0" smtClean="0"/>
              <a:t>192.0.2.</a:t>
            </a:r>
            <a:r>
              <a:rPr lang="en-US" sz="2400" dirty="0" smtClean="0"/>
              <a:t>33</a:t>
            </a:r>
            <a:r>
              <a:rPr sz="2400" dirty="0" smtClean="0"/>
              <a:t>,</a:t>
            </a:r>
            <a:endParaRPr sz="2400" dirty="0"/>
          </a:p>
          <a:p>
            <a:pPr lvl="2">
              <a:defRPr sz="1800"/>
            </a:pPr>
            <a:r>
              <a:rPr sz="2400" i="1" dirty="0"/>
              <a:t>period</a:t>
            </a:r>
            <a:r>
              <a:rPr sz="2400" dirty="0"/>
              <a:t>: 1s, </a:t>
            </a:r>
          </a:p>
          <a:p>
            <a:pPr lvl="2">
              <a:defRPr sz="1800"/>
            </a:pPr>
            <a:r>
              <a:rPr sz="2400" dirty="0"/>
              <a:t>and </a:t>
            </a:r>
            <a:r>
              <a:rPr sz="2400" i="1" dirty="0"/>
              <a:t>interval</a:t>
            </a:r>
            <a:r>
              <a:rPr sz="2400" dirty="0"/>
              <a:t> (now, now</a:t>
            </a:r>
            <a:r>
              <a:rPr sz="2400" dirty="0" smtClean="0"/>
              <a:t>+</a:t>
            </a:r>
            <a:r>
              <a:rPr lang="en-US" sz="2400" dirty="0"/>
              <a:t>3</a:t>
            </a:r>
            <a:r>
              <a:rPr sz="2400" dirty="0" smtClean="0"/>
              <a:t>0s</a:t>
            </a:r>
            <a:r>
              <a:rPr sz="2400" dirty="0"/>
              <a:t>].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12" y="2204864"/>
            <a:ext cx="6480720" cy="40033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5856" y="3681028"/>
            <a:ext cx="2088232" cy="32403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87824" y="4221088"/>
            <a:ext cx="3852428" cy="36004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8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Agenda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 smtClean="0"/>
              <a:t>8:30    Registration and coffee </a:t>
            </a:r>
          </a:p>
          <a:p>
            <a:pPr marL="0" indent="0">
              <a:buNone/>
            </a:pPr>
            <a:r>
              <a:rPr lang="en-US" sz="1800" dirty="0" smtClean="0"/>
              <a:t>9:00    Overview of mPlane - M. Mellia, Project Coordinator</a:t>
            </a:r>
          </a:p>
          <a:p>
            <a:pPr marL="0" indent="0">
              <a:buNone/>
            </a:pPr>
            <a:r>
              <a:rPr lang="en-US" sz="1800" dirty="0" smtClean="0"/>
              <a:t>10:00  </a:t>
            </a:r>
            <a:r>
              <a:rPr lang="en-US" sz="1800" b="1" dirty="0" smtClean="0"/>
              <a:t>Keynote by J. </a:t>
            </a:r>
            <a:r>
              <a:rPr lang="en-US" sz="1800" b="1" dirty="0" err="1" smtClean="0"/>
              <a:t>Cesa</a:t>
            </a:r>
            <a:r>
              <a:rPr lang="en-US" sz="1800" dirty="0" smtClean="0"/>
              <a:t>, CTO of </a:t>
            </a:r>
            <a:r>
              <a:rPr lang="en-US" sz="1800" dirty="0" err="1" smtClean="0"/>
              <a:t>Zhilabs</a:t>
            </a:r>
            <a:r>
              <a:rPr lang="en-US" sz="1800" i="1" dirty="0" smtClean="0"/>
              <a:t> "Automatic Root Cause Analysis in Convergent networks”</a:t>
            </a:r>
          </a:p>
          <a:p>
            <a:pPr marL="0" indent="0">
              <a:buNone/>
            </a:pPr>
            <a:r>
              <a:rPr lang="en-US" sz="1800" dirty="0" smtClean="0"/>
              <a:t>11:00  Break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11:30  </a:t>
            </a:r>
            <a:r>
              <a:rPr lang="en-US" sz="1800" b="1" dirty="0" smtClean="0"/>
              <a:t>Keynote by M. Molina</a:t>
            </a:r>
            <a:r>
              <a:rPr lang="en-US" sz="1800" dirty="0" smtClean="0"/>
              <a:t>, CTO of </a:t>
            </a:r>
            <a:r>
              <a:rPr lang="en-US" sz="1800" dirty="0" err="1" smtClean="0"/>
              <a:t>Talaia</a:t>
            </a:r>
            <a:r>
              <a:rPr lang="en-US" sz="1800" dirty="0" smtClean="0"/>
              <a:t> Solutions </a:t>
            </a:r>
            <a:r>
              <a:rPr lang="en-US" sz="1800" i="1" dirty="0" smtClean="0"/>
              <a:t>"Cooperative inter-operator traffic measurement frameworks: technical challenges and barriers for industrial adoption"</a:t>
            </a:r>
          </a:p>
          <a:p>
            <a:pPr marL="0" indent="0">
              <a:buNone/>
            </a:pPr>
            <a:r>
              <a:rPr lang="en-US" sz="1800" dirty="0" smtClean="0"/>
              <a:t>12:30  Lunch (joint with PhD school)</a:t>
            </a:r>
          </a:p>
          <a:p>
            <a:pPr marL="0" indent="0">
              <a:buNone/>
            </a:pPr>
            <a:r>
              <a:rPr lang="en-US" sz="1800" dirty="0" smtClean="0"/>
              <a:t> </a:t>
            </a:r>
            <a:endParaRPr lang="en-US" sz="1800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88296" cy="4530725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1:</a:t>
            </a:r>
            <a:r>
              <a:rPr lang="en-US" sz="1800" dirty="0" smtClean="0"/>
              <a:t>30</a:t>
            </a:r>
            <a:r>
              <a:rPr lang="en-US" sz="1800" dirty="0"/>
              <a:t>  mPlane Architecture - </a:t>
            </a:r>
            <a:r>
              <a:rPr lang="en-US" sz="1800" b="1" dirty="0"/>
              <a:t>B. Trammell</a:t>
            </a:r>
            <a:r>
              <a:rPr lang="en-US" sz="1800" dirty="0"/>
              <a:t>, </a:t>
            </a:r>
          </a:p>
          <a:p>
            <a:pPr marL="0" indent="0">
              <a:buNone/>
            </a:pPr>
            <a:r>
              <a:rPr lang="en-US" sz="1800" dirty="0" smtClean="0"/>
              <a:t>2</a:t>
            </a:r>
            <a:r>
              <a:rPr lang="en-US" sz="1800" dirty="0"/>
              <a:t>:</a:t>
            </a:r>
            <a:r>
              <a:rPr lang="en-US" sz="1800" dirty="0" smtClean="0"/>
              <a:t>00</a:t>
            </a:r>
            <a:r>
              <a:rPr lang="en-US" sz="1800" dirty="0"/>
              <a:t>  mPlane Live demo - </a:t>
            </a:r>
            <a:r>
              <a:rPr lang="en-US" sz="1800" b="1" dirty="0" smtClean="0"/>
              <a:t>O. </a:t>
            </a:r>
            <a:r>
              <a:rPr lang="en-US" sz="1800" b="1" dirty="0" err="1" smtClean="0"/>
              <a:t>Jabr</a:t>
            </a:r>
            <a:r>
              <a:rPr lang="en-US" sz="1800" dirty="0" smtClean="0"/>
              <a:t>, 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2</a:t>
            </a:r>
            <a:r>
              <a:rPr lang="en-US" sz="1800" dirty="0"/>
              <a:t>:</a:t>
            </a:r>
            <a:r>
              <a:rPr lang="en-US" sz="1800" dirty="0" smtClean="0"/>
              <a:t>30</a:t>
            </a:r>
            <a:r>
              <a:rPr lang="en-US" sz="1800" dirty="0"/>
              <a:t>  Discussion </a:t>
            </a:r>
            <a:r>
              <a:rPr lang="en-US" sz="1800" dirty="0" smtClean="0"/>
              <a:t>Panel: </a:t>
            </a:r>
            <a:r>
              <a:rPr lang="en-US" sz="1800" i="1" dirty="0" smtClean="0"/>
              <a:t>Challenges </a:t>
            </a:r>
            <a:r>
              <a:rPr lang="en-US" sz="1800" i="1" dirty="0"/>
              <a:t>in network measurements and monitoring: an mPlane (and not only) </a:t>
            </a:r>
            <a:r>
              <a:rPr lang="en-US" sz="1800" i="1" dirty="0" smtClean="0"/>
              <a:t>perspective</a:t>
            </a:r>
          </a:p>
          <a:p>
            <a:pPr marL="0" lvl="1" indent="0">
              <a:buSzPct val="65000"/>
              <a:buNone/>
            </a:pPr>
            <a:r>
              <a:rPr lang="en-US" sz="1800" b="1" dirty="0">
                <a:ea typeface="+mn-ea"/>
                <a:cs typeface="+mn-cs"/>
              </a:rPr>
              <a:t>D. </a:t>
            </a:r>
            <a:r>
              <a:rPr lang="en-US" sz="1800" b="1" dirty="0" err="1">
                <a:ea typeface="+mn-ea"/>
                <a:cs typeface="+mn-cs"/>
              </a:rPr>
              <a:t>Papagianaki</a:t>
            </a:r>
            <a:r>
              <a:rPr lang="en-US" sz="1800" b="1" dirty="0">
                <a:ea typeface="+mn-ea"/>
                <a:cs typeface="+mn-cs"/>
              </a:rPr>
              <a:t>, C. </a:t>
            </a:r>
            <a:r>
              <a:rPr lang="en-US" sz="1800" b="1" dirty="0" err="1">
                <a:ea typeface="+mn-ea"/>
                <a:cs typeface="+mn-cs"/>
              </a:rPr>
              <a:t>Diot</a:t>
            </a:r>
            <a:r>
              <a:rPr lang="en-US" sz="1800" b="1" dirty="0">
                <a:ea typeface="+mn-ea"/>
                <a:cs typeface="+mn-cs"/>
              </a:rPr>
              <a:t>, B. Trammel, M. Molina, J. </a:t>
            </a:r>
            <a:r>
              <a:rPr lang="en-US" sz="1800" b="1" dirty="0" smtClean="0">
                <a:ea typeface="+mn-ea"/>
                <a:cs typeface="+mn-cs"/>
              </a:rPr>
              <a:t>Cesar</a:t>
            </a:r>
            <a:endParaRPr lang="en-US" sz="1800" i="1" dirty="0"/>
          </a:p>
          <a:p>
            <a:pPr marL="0" indent="0">
              <a:buNone/>
            </a:pPr>
            <a:r>
              <a:rPr lang="en-US" sz="1800" dirty="0" smtClean="0"/>
              <a:t>3</a:t>
            </a:r>
            <a:r>
              <a:rPr lang="en-US" sz="1800" dirty="0"/>
              <a:t>:</a:t>
            </a:r>
            <a:r>
              <a:rPr lang="en-US" sz="1800" dirty="0" smtClean="0"/>
              <a:t>30</a:t>
            </a:r>
            <a:r>
              <a:rPr lang="en-US" sz="1800" dirty="0"/>
              <a:t>  </a:t>
            </a:r>
            <a:r>
              <a:rPr lang="en-US" sz="1800" dirty="0" smtClean="0"/>
              <a:t>Break</a:t>
            </a:r>
          </a:p>
          <a:p>
            <a:pPr marL="0" indent="0">
              <a:buNone/>
            </a:pPr>
            <a:r>
              <a:rPr lang="en-US" sz="1800" dirty="0" smtClean="0"/>
              <a:t>4:00  Showroom session: </a:t>
            </a:r>
            <a:r>
              <a:rPr lang="en-US" sz="1800" i="1" dirty="0" err="1"/>
              <a:t>Zhilabs</a:t>
            </a:r>
            <a:r>
              <a:rPr lang="en-US" sz="1800" i="1" dirty="0"/>
              <a:t>, </a:t>
            </a:r>
            <a:r>
              <a:rPr lang="en-US" sz="1800" i="1" dirty="0" err="1"/>
              <a:t>Talaia</a:t>
            </a:r>
            <a:r>
              <a:rPr lang="en-US" sz="1800" i="1" dirty="0"/>
              <a:t> Solutions, </a:t>
            </a:r>
            <a:r>
              <a:rPr lang="en-US" sz="1800" i="1" dirty="0" err="1"/>
              <a:t>Radiopt</a:t>
            </a:r>
            <a:r>
              <a:rPr lang="en-US" sz="1800" i="1" dirty="0"/>
              <a:t>, </a:t>
            </a:r>
            <a:r>
              <a:rPr lang="en-US" sz="1800" i="1" dirty="0" err="1"/>
              <a:t>Callstats.io</a:t>
            </a:r>
            <a:endParaRPr lang="en-US" sz="1800" i="1" dirty="0"/>
          </a:p>
          <a:p>
            <a:pPr marL="0" indent="0">
              <a:buNone/>
            </a:pPr>
            <a:r>
              <a:rPr lang="en-US" sz="1800" dirty="0" smtClean="0"/>
              <a:t>4</a:t>
            </a:r>
            <a:r>
              <a:rPr lang="en-US" sz="1800" dirty="0"/>
              <a:t>:</a:t>
            </a:r>
            <a:r>
              <a:rPr lang="en-US" sz="1800" dirty="0" smtClean="0"/>
              <a:t>45</a:t>
            </a:r>
            <a:r>
              <a:rPr lang="en-US" sz="1800" dirty="0"/>
              <a:t>  Poster </a:t>
            </a:r>
            <a:r>
              <a:rPr lang="en-US" sz="1800" dirty="0" smtClean="0"/>
              <a:t>session: </a:t>
            </a:r>
            <a:r>
              <a:rPr lang="en-US" sz="1800" i="1" dirty="0" smtClean="0"/>
              <a:t>mPlane </a:t>
            </a:r>
            <a:r>
              <a:rPr lang="en-US" sz="1800" i="1" dirty="0"/>
              <a:t>use cases explained</a:t>
            </a:r>
          </a:p>
          <a:p>
            <a:pPr marL="0" indent="0">
              <a:buNone/>
            </a:pPr>
            <a:r>
              <a:rPr lang="en-US" sz="1800" dirty="0" smtClean="0"/>
              <a:t>5</a:t>
            </a:r>
            <a:r>
              <a:rPr lang="en-US" sz="1800" dirty="0"/>
              <a:t>:</a:t>
            </a:r>
            <a:r>
              <a:rPr lang="en-US" sz="1800" dirty="0" smtClean="0"/>
              <a:t>30 </a:t>
            </a:r>
            <a:r>
              <a:rPr lang="en-US" sz="1800" dirty="0"/>
              <a:t> </a:t>
            </a:r>
            <a:r>
              <a:rPr lang="en-US" sz="1800" dirty="0" smtClean="0"/>
              <a:t>Wrap</a:t>
            </a:r>
            <a:r>
              <a:rPr lang="en-US" sz="1800" dirty="0"/>
              <a:t>-up and final remarks</a:t>
            </a:r>
          </a:p>
          <a:p>
            <a:pPr marL="0" indent="0">
              <a:buNone/>
            </a:pPr>
            <a:r>
              <a:rPr lang="en-US" sz="1800" dirty="0" smtClean="0"/>
              <a:t>7</a:t>
            </a:r>
            <a:r>
              <a:rPr lang="en-US" sz="1800" dirty="0"/>
              <a:t>:</a:t>
            </a:r>
            <a:r>
              <a:rPr lang="en-US" sz="1800" dirty="0" smtClean="0"/>
              <a:t>30</a:t>
            </a:r>
            <a:r>
              <a:rPr lang="en-US" sz="1800" dirty="0"/>
              <a:t>  </a:t>
            </a:r>
            <a:r>
              <a:rPr lang="en-US" sz="1800" dirty="0" smtClean="0"/>
              <a:t>Social </a:t>
            </a:r>
            <a:r>
              <a:rPr lang="en-US" sz="1800" dirty="0"/>
              <a:t>event</a:t>
            </a:r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051720" y="3465004"/>
            <a:ext cx="733239" cy="551396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028384" y="3537012"/>
            <a:ext cx="733239" cy="55139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5805264"/>
            <a:ext cx="1168472" cy="87186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5697252"/>
            <a:ext cx="1168472" cy="871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11505"/>
            <a:ext cx="9326792" cy="12464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500" dirty="0" smtClean="0"/>
              <a:t>Goal: </a:t>
            </a:r>
            <a:r>
              <a:rPr lang="en-US" sz="2500" b="1" dirty="0" smtClean="0"/>
              <a:t>bring </a:t>
            </a:r>
            <a:r>
              <a:rPr lang="en-US" sz="2500" b="1" dirty="0"/>
              <a:t>together </a:t>
            </a:r>
            <a:r>
              <a:rPr lang="en-US" sz="2500" dirty="0"/>
              <a:t>practical use cases relevant to </a:t>
            </a:r>
            <a:r>
              <a:rPr lang="en-US" sz="2500" b="1" dirty="0" smtClean="0"/>
              <a:t>operators</a:t>
            </a:r>
          </a:p>
          <a:p>
            <a:r>
              <a:rPr lang="en-US" sz="2500" dirty="0" smtClean="0"/>
              <a:t>and </a:t>
            </a:r>
            <a:r>
              <a:rPr lang="en-US" sz="2500" b="1" dirty="0"/>
              <a:t>providers</a:t>
            </a:r>
            <a:r>
              <a:rPr lang="en-US" sz="2500" dirty="0"/>
              <a:t> and </a:t>
            </a:r>
            <a:r>
              <a:rPr lang="en-US" sz="2500" b="1" dirty="0"/>
              <a:t>discuss topics</a:t>
            </a:r>
            <a:r>
              <a:rPr lang="en-US" sz="2500" dirty="0"/>
              <a:t> about proactive and </a:t>
            </a:r>
            <a:r>
              <a:rPr lang="en-US" sz="2500" dirty="0" smtClean="0"/>
              <a:t>reactive</a:t>
            </a:r>
          </a:p>
          <a:p>
            <a:r>
              <a:rPr lang="en-US" sz="2500" b="1" dirty="0" smtClean="0"/>
              <a:t>troubleshooting</a:t>
            </a:r>
            <a:r>
              <a:rPr lang="en-US" sz="2500" dirty="0" smtClean="0"/>
              <a:t> </a:t>
            </a:r>
            <a:r>
              <a:rPr lang="en-US" sz="2500" dirty="0"/>
              <a:t>for network communications at a </a:t>
            </a:r>
            <a:r>
              <a:rPr lang="en-US" sz="2500" dirty="0" smtClean="0"/>
              <a:t>scale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28727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dirty="0"/>
              <a:t>An example: active two-way delay</a:t>
            </a:r>
          </a:p>
        </p:txBody>
      </p:sp>
      <p:sp>
        <p:nvSpPr>
          <p:cNvPr id="66" name="Shape 66"/>
          <p:cNvSpPr>
            <a:spLocks noGrp="1"/>
          </p:cNvSpPr>
          <p:nvPr>
            <p:ph idx="1"/>
          </p:nvPr>
        </p:nvSpPr>
        <p:spPr>
          <a:xfrm>
            <a:off x="457200" y="159857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b="1" dirty="0"/>
              <a:t>Result: </a:t>
            </a:r>
          </a:p>
          <a:p>
            <a:pPr lvl="1"/>
            <a:r>
              <a:rPr sz="3000" dirty="0"/>
              <a:t>mean two-way-delay was </a:t>
            </a:r>
            <a:r>
              <a:rPr lang="en-US" sz="3000" dirty="0" smtClean="0"/>
              <a:t>29.8</a:t>
            </a:r>
            <a:r>
              <a:rPr sz="3000" dirty="0" smtClean="0"/>
              <a:t>ms</a:t>
            </a:r>
            <a:endParaRPr sz="3000" dirty="0"/>
          </a:p>
          <a:p>
            <a:pPr lvl="2"/>
            <a:r>
              <a:rPr sz="2400" i="1" dirty="0"/>
              <a:t>from source </a:t>
            </a:r>
            <a:r>
              <a:rPr lang="en-US" sz="2400" i="1" dirty="0" smtClean="0"/>
              <a:t>192.0.2.19</a:t>
            </a:r>
            <a:endParaRPr sz="2400" i="1" dirty="0"/>
          </a:p>
          <a:p>
            <a:pPr lvl="2"/>
            <a:r>
              <a:rPr sz="2400" i="1" dirty="0"/>
              <a:t>to destination</a:t>
            </a:r>
            <a:r>
              <a:rPr lang="en-US" sz="2400" i="1" dirty="0"/>
              <a:t> </a:t>
            </a:r>
            <a:r>
              <a:rPr sz="2400" i="1" dirty="0" smtClean="0"/>
              <a:t>192.0.2.</a:t>
            </a:r>
            <a:r>
              <a:rPr lang="en-US" sz="2400" i="1" dirty="0" smtClean="0"/>
              <a:t>33</a:t>
            </a:r>
            <a:endParaRPr sz="2400" i="1" dirty="0"/>
          </a:p>
          <a:p>
            <a:pPr lvl="2"/>
            <a:r>
              <a:rPr sz="2400" i="1" dirty="0"/>
              <a:t>with period 1s</a:t>
            </a:r>
          </a:p>
          <a:p>
            <a:pPr lvl="2"/>
            <a:r>
              <a:rPr sz="2400" i="1" dirty="0"/>
              <a:t>in interval [</a:t>
            </a:r>
            <a:r>
              <a:rPr sz="2400" i="1" dirty="0" smtClean="0"/>
              <a:t>201</a:t>
            </a:r>
            <a:r>
              <a:rPr lang="en-US" sz="2400" i="1" dirty="0" smtClean="0"/>
              <a:t>4</a:t>
            </a:r>
            <a:r>
              <a:rPr sz="2400" i="1" dirty="0" smtClean="0"/>
              <a:t>-0</a:t>
            </a:r>
            <a:r>
              <a:rPr lang="en-US" sz="2400" i="1" dirty="0" smtClean="0"/>
              <a:t>8</a:t>
            </a:r>
            <a:r>
              <a:rPr sz="2400" i="1" dirty="0" smtClean="0"/>
              <a:t>-</a:t>
            </a:r>
            <a:r>
              <a:rPr lang="en-US" sz="2400" i="1" dirty="0" smtClean="0"/>
              <a:t>25</a:t>
            </a:r>
            <a:r>
              <a:rPr sz="2400" i="1" dirty="0" smtClean="0"/>
              <a:t> </a:t>
            </a:r>
            <a:r>
              <a:rPr lang="en-US" sz="2400" i="1" dirty="0" smtClean="0"/>
              <a:t>14</a:t>
            </a:r>
            <a:r>
              <a:rPr sz="2400" i="1" dirty="0" smtClean="0"/>
              <a:t>:</a:t>
            </a:r>
            <a:r>
              <a:rPr lang="en-US" sz="2400" i="1" dirty="0" smtClean="0"/>
              <a:t>51</a:t>
            </a:r>
            <a:r>
              <a:rPr sz="2400" i="1" dirty="0" smtClean="0"/>
              <a:t>:</a:t>
            </a:r>
            <a:r>
              <a:rPr lang="en-US" sz="2400" i="1" dirty="0" smtClean="0"/>
              <a:t>02</a:t>
            </a:r>
            <a:r>
              <a:rPr sz="2400" i="1" dirty="0" smtClean="0"/>
              <a:t>.</a:t>
            </a:r>
            <a:r>
              <a:rPr lang="en-US" sz="2400" i="1" dirty="0" smtClean="0"/>
              <a:t>623</a:t>
            </a:r>
            <a:r>
              <a:rPr sz="2400" i="1" dirty="0" smtClean="0"/>
              <a:t>, 201</a:t>
            </a:r>
            <a:r>
              <a:rPr lang="en-US" sz="2400" i="1" dirty="0" smtClean="0"/>
              <a:t>4</a:t>
            </a:r>
            <a:r>
              <a:rPr sz="2400" i="1" dirty="0" smtClean="0"/>
              <a:t>-0</a:t>
            </a:r>
            <a:r>
              <a:rPr lang="en-US" sz="2400" i="1" dirty="0" smtClean="0"/>
              <a:t>8</a:t>
            </a:r>
            <a:r>
              <a:rPr sz="2400" i="1" dirty="0" smtClean="0"/>
              <a:t>-</a:t>
            </a:r>
            <a:r>
              <a:rPr lang="en-US" sz="2400" i="1" dirty="0" smtClean="0"/>
              <a:t>25</a:t>
            </a:r>
            <a:r>
              <a:rPr sz="2400" i="1" dirty="0" smtClean="0"/>
              <a:t> </a:t>
            </a:r>
            <a:r>
              <a:rPr lang="en-US" sz="2400" i="1" dirty="0" smtClean="0"/>
              <a:t>14</a:t>
            </a:r>
            <a:r>
              <a:rPr sz="2400" i="1" dirty="0" smtClean="0"/>
              <a:t>:</a:t>
            </a:r>
            <a:r>
              <a:rPr lang="en-US" sz="2400" i="1" dirty="0" smtClean="0"/>
              <a:t>51</a:t>
            </a:r>
            <a:r>
              <a:rPr sz="2400" i="1" dirty="0" smtClean="0"/>
              <a:t>:3</a:t>
            </a:r>
            <a:r>
              <a:rPr lang="en-US" sz="2400" i="1" dirty="0" smtClean="0"/>
              <a:t>2</a:t>
            </a:r>
            <a:r>
              <a:rPr sz="2400" i="1" dirty="0" smtClean="0"/>
              <a:t>.</a:t>
            </a:r>
            <a:r>
              <a:rPr lang="en-US" sz="2400" i="1" dirty="0" smtClean="0"/>
              <a:t>701</a:t>
            </a:r>
            <a:r>
              <a:rPr sz="2400" i="1" dirty="0" smtClean="0"/>
              <a:t>]</a:t>
            </a:r>
            <a:endParaRPr sz="24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053970"/>
            <a:ext cx="7884876" cy="48040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9612" y="5337212"/>
            <a:ext cx="3312368" cy="133214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 more </a:t>
            </a:r>
            <a:r>
              <a:rPr lang="it-IT" dirty="0" err="1" smtClean="0"/>
              <a:t>details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564" y="1520788"/>
            <a:ext cx="8229600" cy="4530725"/>
          </a:xfrm>
        </p:spPr>
        <p:txBody>
          <a:bodyPr/>
          <a:lstStyle/>
          <a:p>
            <a:r>
              <a:rPr lang="it-IT" dirty="0" err="1" smtClean="0"/>
              <a:t>See</a:t>
            </a:r>
            <a:r>
              <a:rPr lang="it-IT" dirty="0" smtClean="0"/>
              <a:t> the </a:t>
            </a:r>
            <a:r>
              <a:rPr lang="it-IT" dirty="0" err="1" smtClean="0"/>
              <a:t>glue</a:t>
            </a:r>
            <a:r>
              <a:rPr lang="it-IT" dirty="0" smtClean="0"/>
              <a:t> master talk</a:t>
            </a:r>
            <a:br>
              <a:rPr lang="it-IT" dirty="0" smtClean="0"/>
            </a:br>
            <a:r>
              <a:rPr lang="it-IT" dirty="0" err="1" smtClean="0"/>
              <a:t>after</a:t>
            </a:r>
            <a:r>
              <a:rPr lang="it-IT" dirty="0" smtClean="0"/>
              <a:t> lunch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30893" t="17558" r="10110" b="12208"/>
          <a:stretch/>
        </p:blipFill>
        <p:spPr>
          <a:xfrm>
            <a:off x="6336196" y="1052736"/>
            <a:ext cx="2389482" cy="481659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732240" y="692696"/>
            <a:ext cx="173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Brian </a:t>
            </a:r>
            <a:r>
              <a:rPr lang="it-IT" dirty="0" err="1"/>
              <a:t>Trammell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0791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me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0" y="188640"/>
            <a:ext cx="8432800" cy="5943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15716" y="4185084"/>
            <a:ext cx="756084" cy="828092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283968" y="4257092"/>
            <a:ext cx="792088" cy="756084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Probes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it-IT" dirty="0" smtClean="0"/>
              <a:t>Passive </a:t>
            </a:r>
            <a:r>
              <a:rPr lang="it-IT" dirty="0" err="1" smtClean="0"/>
              <a:t>probes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 smtClean="0"/>
              <a:t>Active </a:t>
            </a:r>
            <a:r>
              <a:rPr lang="it-IT" dirty="0" err="1" smtClean="0"/>
              <a:t>probes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39918" t="12119" r="45884" b="81418"/>
          <a:stretch/>
        </p:blipFill>
        <p:spPr>
          <a:xfrm>
            <a:off x="611560" y="2348880"/>
            <a:ext cx="2235850" cy="64807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68" y="3284984"/>
            <a:ext cx="2735796" cy="68394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113076"/>
            <a:ext cx="3708413" cy="807367"/>
          </a:xfrm>
          <a:prstGeom prst="rect">
            <a:avLst/>
          </a:prstGeom>
        </p:spPr>
      </p:pic>
      <p:pic>
        <p:nvPicPr>
          <p:cNvPr id="9" name="Immagine 8" descr="Schermata 2015-04-19 alle 4.53.3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92" y="2420888"/>
            <a:ext cx="2772308" cy="90444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295636" y="5157192"/>
            <a:ext cx="693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DATI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408204" y="3645024"/>
            <a:ext cx="1941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FireLog</a:t>
            </a:r>
            <a:r>
              <a:rPr lang="it-IT" b="1" dirty="0" smtClean="0"/>
              <a:t> Project</a:t>
            </a:r>
            <a:endParaRPr lang="it-IT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303748" y="5337212"/>
            <a:ext cx="63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Q</a:t>
            </a:r>
            <a:r>
              <a:rPr lang="it-IT" dirty="0" err="1" smtClean="0"/>
              <a:t>oF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619672" y="5769260"/>
            <a:ext cx="148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MobileProbe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5256076" y="4077072"/>
            <a:ext cx="110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 smtClean="0"/>
              <a:t>Fast</a:t>
            </a:r>
            <a:r>
              <a:rPr lang="it-IT" dirty="0" err="1" smtClean="0"/>
              <a:t>Ping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7236296" y="4185084"/>
            <a:ext cx="131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mSLACert</a:t>
            </a:r>
            <a:endParaRPr lang="it-IT" b="1" dirty="0"/>
          </a:p>
        </p:txBody>
      </p:sp>
      <p:pic>
        <p:nvPicPr>
          <p:cNvPr id="17" name="Immagine 16" descr="Schermata 2015-04-19 alle 4.58.1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09120"/>
            <a:ext cx="1864337" cy="601399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5211704" y="59642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9" name="Immagine 18" descr="Schermata 2015-04-19 alle 4.58.54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4" y="5265204"/>
            <a:ext cx="3708400" cy="7112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4896036" y="3320988"/>
            <a:ext cx="1707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YouTubeProbe</a:t>
            </a:r>
            <a:endParaRPr lang="it-IT" dirty="0"/>
          </a:p>
        </p:txBody>
      </p:sp>
      <p:sp>
        <p:nvSpPr>
          <p:cNvPr id="21" name="Rettangolo 20"/>
          <p:cNvSpPr/>
          <p:nvPr/>
        </p:nvSpPr>
        <p:spPr>
          <a:xfrm rot="16200000">
            <a:off x="6722915" y="2024551"/>
            <a:ext cx="4472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/>
              <a:t>https</a:t>
            </a:r>
            <a:r>
              <a:rPr lang="it-IT" i="1" dirty="0"/>
              <a:t>://</a:t>
            </a:r>
            <a:r>
              <a:rPr lang="it-IT" i="1" dirty="0" err="1"/>
              <a:t>www.ict-mplane.eu</a:t>
            </a:r>
            <a:r>
              <a:rPr lang="it-IT" i="1" dirty="0"/>
              <a:t>/public/</a:t>
            </a:r>
            <a:r>
              <a:rPr lang="it-IT" i="1" dirty="0" smtClean="0"/>
              <a:t>software 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423921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me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0" y="188640"/>
            <a:ext cx="8432800" cy="5943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75856" y="944724"/>
            <a:ext cx="1656184" cy="1440160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58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Repositories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/>
              <a:t>DISC</a:t>
            </a:r>
          </a:p>
          <a:p>
            <a:pPr lvl="1"/>
            <a:r>
              <a:rPr lang="en-US" sz="1800" dirty="0"/>
              <a:t>Import data via Flume, store on HDFS</a:t>
            </a:r>
          </a:p>
          <a:p>
            <a:r>
              <a:rPr lang="en-US" sz="2400" dirty="0" smtClean="0"/>
              <a:t>NAS</a:t>
            </a:r>
            <a:endParaRPr lang="en-US" sz="2400" dirty="0"/>
          </a:p>
          <a:p>
            <a:pPr lvl="1"/>
            <a:r>
              <a:rPr lang="en-US" sz="1800" dirty="0"/>
              <a:t>Import Tstat logs with different time granularities</a:t>
            </a:r>
          </a:p>
          <a:p>
            <a:r>
              <a:rPr lang="en-US" sz="2400" dirty="0" err="1" smtClean="0"/>
              <a:t>DBStream</a:t>
            </a:r>
            <a:endParaRPr lang="en-US" sz="2400" dirty="0" smtClean="0"/>
          </a:p>
          <a:p>
            <a:pPr lvl="1"/>
            <a:r>
              <a:rPr lang="en-US" sz="1800" dirty="0" smtClean="0"/>
              <a:t>A </a:t>
            </a:r>
            <a:r>
              <a:rPr lang="en-US" sz="1800" dirty="0"/>
              <a:t>data stream warehouse</a:t>
            </a:r>
          </a:p>
          <a:p>
            <a:pPr lvl="1"/>
            <a:r>
              <a:rPr lang="en-US" sz="1800" dirty="0"/>
              <a:t>Process and combine data from multiple sources</a:t>
            </a:r>
          </a:p>
          <a:p>
            <a:r>
              <a:rPr lang="en-US" sz="2000" dirty="0" err="1"/>
              <a:t>BlockMon</a:t>
            </a:r>
            <a:endParaRPr lang="en-US" sz="2000" dirty="0"/>
          </a:p>
          <a:p>
            <a:pPr lvl="1"/>
            <a:r>
              <a:rPr lang="en-US" sz="1800" dirty="0"/>
              <a:t>Stream processing</a:t>
            </a:r>
          </a:p>
          <a:p>
            <a:endParaRPr lang="it-IT" sz="240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400" dirty="0" err="1" smtClean="0"/>
              <a:t>Algorithms</a:t>
            </a:r>
            <a:endParaRPr lang="it-IT" sz="2400" dirty="0" smtClean="0"/>
          </a:p>
          <a:p>
            <a:r>
              <a:rPr lang="it-IT" sz="2400" dirty="0" err="1" smtClean="0"/>
              <a:t>Rule</a:t>
            </a:r>
            <a:r>
              <a:rPr lang="it-IT" sz="2400" dirty="0" smtClean="0"/>
              <a:t> </a:t>
            </a:r>
            <a:r>
              <a:rPr lang="it-IT" sz="2400" dirty="0" err="1" smtClean="0"/>
              <a:t>mining</a:t>
            </a:r>
            <a:r>
              <a:rPr lang="it-IT" sz="2400" dirty="0" smtClean="0"/>
              <a:t> on Hadoop</a:t>
            </a:r>
          </a:p>
          <a:p>
            <a:endParaRPr lang="it-IT" sz="2400" dirty="0" smtClean="0"/>
          </a:p>
          <a:p>
            <a:pPr marL="0" indent="0">
              <a:buNone/>
            </a:pPr>
            <a:endParaRPr lang="it-IT" sz="2400" dirty="0" smtClean="0"/>
          </a:p>
          <a:p>
            <a:r>
              <a:rPr lang="it-IT" sz="2400" dirty="0" err="1" smtClean="0"/>
              <a:t>Size-Based</a:t>
            </a:r>
            <a:r>
              <a:rPr lang="it-IT" sz="2400" dirty="0" smtClean="0"/>
              <a:t> </a:t>
            </a:r>
            <a:br>
              <a:rPr lang="it-IT" sz="2400" dirty="0" smtClean="0"/>
            </a:br>
            <a:r>
              <a:rPr lang="it-IT" sz="2400" dirty="0" err="1" smtClean="0"/>
              <a:t>scheduling</a:t>
            </a:r>
            <a:endParaRPr lang="it-IT" sz="2400" dirty="0"/>
          </a:p>
        </p:txBody>
      </p:sp>
      <p:graphicFrame>
        <p:nvGraphicFramePr>
          <p:cNvPr id="7" name="Gra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6714974"/>
              </p:ext>
            </p:extLst>
          </p:nvPr>
        </p:nvGraphicFramePr>
        <p:xfrm>
          <a:off x="7056276" y="2456892"/>
          <a:ext cx="1904178" cy="2240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004" y="4221088"/>
            <a:ext cx="2300477" cy="222788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560332" y="4833156"/>
            <a:ext cx="94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ADTool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776356" y="5445224"/>
            <a:ext cx="104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repoSim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681028"/>
            <a:ext cx="687643" cy="427867"/>
          </a:xfrm>
          <a:prstGeom prst="rect">
            <a:avLst/>
          </a:prstGeom>
        </p:spPr>
      </p:pic>
      <p:pic>
        <p:nvPicPr>
          <p:cNvPr id="13" name="Immagine 5"/>
          <p:cNvPicPr>
            <a:picLocks noChangeAspect="1"/>
          </p:cNvPicPr>
          <p:nvPr/>
        </p:nvPicPr>
        <p:blipFill rotWithShape="1">
          <a:blip r:embed="rId5"/>
          <a:srcRect l="39918" t="12119" r="45884" b="81418"/>
          <a:stretch/>
        </p:blipFill>
        <p:spPr>
          <a:xfrm>
            <a:off x="2375756" y="5013176"/>
            <a:ext cx="1836204" cy="53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82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Graphic spid="7" grpId="0">
        <p:bldAsOne/>
      </p:bldGraphic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me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0" y="188640"/>
            <a:ext cx="8432800" cy="5943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63588" y="620688"/>
            <a:ext cx="1656184" cy="1440160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985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Supervisor and reasoner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The supervisor</a:t>
            </a:r>
          </a:p>
          <a:p>
            <a:r>
              <a:rPr lang="en-US" sz="2400" dirty="0" smtClean="0"/>
              <a:t>Orchestrate components</a:t>
            </a:r>
          </a:p>
          <a:p>
            <a:r>
              <a:rPr lang="en-US" sz="2400" dirty="0" smtClean="0"/>
              <a:t>Provides Access, </a:t>
            </a:r>
            <a:r>
              <a:rPr lang="en-US" sz="2400" dirty="0"/>
              <a:t>Authorization functionalities</a:t>
            </a:r>
          </a:p>
          <a:p>
            <a:r>
              <a:rPr lang="en-US" sz="2400" dirty="0"/>
              <a:t>Offers capabilities to clients</a:t>
            </a:r>
          </a:p>
          <a:p>
            <a:r>
              <a:rPr lang="en-US" sz="2400" dirty="0"/>
              <a:t>Allows inter-AS communications</a:t>
            </a:r>
          </a:p>
          <a:p>
            <a:pPr lv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The reasoner</a:t>
            </a:r>
          </a:p>
          <a:p>
            <a:r>
              <a:rPr lang="en-US" sz="2400" dirty="0" smtClean="0"/>
              <a:t>Allows semiautomatic processing</a:t>
            </a:r>
          </a:p>
          <a:p>
            <a:r>
              <a:rPr lang="en-US" sz="2400" dirty="0" smtClean="0"/>
              <a:t>Based on events</a:t>
            </a:r>
          </a:p>
          <a:p>
            <a:r>
              <a:rPr lang="en-US" sz="2400" dirty="0" smtClean="0"/>
              <a:t>Follows a decision tree-like approach</a:t>
            </a:r>
          </a:p>
          <a:p>
            <a:pPr marL="342900" lvl="1" indent="-342900">
              <a:buSzPct val="65000"/>
              <a:buFont typeface="Wingdings" pitchFamily="2" charset="2"/>
              <a:buChar char="n"/>
            </a:pPr>
            <a:r>
              <a:rPr lang="en-US" sz="2000" dirty="0" smtClean="0">
                <a:solidFill>
                  <a:srgbClr val="000000"/>
                </a:solidFill>
              </a:rPr>
              <a:t>For </a:t>
            </a:r>
            <a:r>
              <a:rPr lang="en-US" sz="2000" b="1" dirty="0" smtClean="0">
                <a:solidFill>
                  <a:srgbClr val="000000"/>
                </a:solidFill>
              </a:rPr>
              <a:t>troubleshooting support</a:t>
            </a:r>
            <a:endParaRPr lang="en-US" sz="2000" b="1" dirty="0">
              <a:solidFill>
                <a:srgbClr val="000000"/>
              </a:solidFill>
            </a:endParaRPr>
          </a:p>
          <a:p>
            <a:pPr marL="695325" lvl="2" indent="-342900"/>
            <a:r>
              <a:rPr lang="en-US" sz="1600" dirty="0" smtClean="0">
                <a:solidFill>
                  <a:srgbClr val="000000"/>
                </a:solidFill>
              </a:rPr>
              <a:t>iteratively find the Root Causes of the associated problems</a:t>
            </a:r>
          </a:p>
          <a:p>
            <a:pPr marL="342900" lvl="1" indent="-342900">
              <a:buSzPct val="65000"/>
              <a:buFont typeface="Wingdings" pitchFamily="2" charset="2"/>
              <a:buChar char="n"/>
            </a:pPr>
            <a:r>
              <a:rPr lang="en-US" sz="2000" dirty="0" smtClean="0">
                <a:solidFill>
                  <a:srgbClr val="000000"/>
                </a:solidFill>
              </a:rPr>
              <a:t>For </a:t>
            </a:r>
            <a:r>
              <a:rPr lang="en-US" sz="2000" b="1" dirty="0" smtClean="0">
                <a:solidFill>
                  <a:srgbClr val="000000"/>
                </a:solidFill>
              </a:rPr>
              <a:t>measurement </a:t>
            </a:r>
            <a:r>
              <a:rPr lang="en-US" sz="2000" b="1" dirty="0">
                <a:solidFill>
                  <a:srgbClr val="000000"/>
                </a:solidFill>
              </a:rPr>
              <a:t>analysis 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pPr marL="695325" lvl="2" indent="-342900"/>
            <a:r>
              <a:rPr lang="en-US" sz="2000" dirty="0" smtClean="0">
                <a:solidFill>
                  <a:srgbClr val="000000"/>
                </a:solidFill>
              </a:rPr>
              <a:t>automate </a:t>
            </a:r>
            <a:r>
              <a:rPr lang="en-US" sz="2000" dirty="0">
                <a:solidFill>
                  <a:srgbClr val="000000"/>
                </a:solidFill>
              </a:rPr>
              <a:t>the iterative process</a:t>
            </a:r>
          </a:p>
          <a:p>
            <a:pPr marL="342900" lvl="1" indent="-342900"/>
            <a:endParaRPr lang="en-US" sz="2000" b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62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943"/>
            <a:ext cx="8229600" cy="1139825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Reasoner</a:t>
            </a:r>
            <a:r>
              <a:rPr lang="en-US" dirty="0" smtClean="0"/>
              <a:t> – The Overall Picture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7504" y="6021288"/>
            <a:ext cx="8964996" cy="756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08720"/>
            <a:ext cx="8028384" cy="58761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64721" y="5049180"/>
            <a:ext cx="68407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49" y="5121188"/>
            <a:ext cx="687643" cy="42786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555776" y="2180601"/>
            <a:ext cx="4104456" cy="2868579"/>
            <a:chOff x="2555776" y="2180601"/>
            <a:chExt cx="4104456" cy="2868579"/>
          </a:xfrm>
        </p:grpSpPr>
        <p:sp>
          <p:nvSpPr>
            <p:cNvPr id="7" name="Oval 6"/>
            <p:cNvSpPr/>
            <p:nvPr/>
          </p:nvSpPr>
          <p:spPr>
            <a:xfrm>
              <a:off x="2555776" y="2180601"/>
              <a:ext cx="2484276" cy="226825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134076" y="4293096"/>
              <a:ext cx="2526156" cy="75608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UY" dirty="0" err="1" smtClean="0">
                  <a:solidFill>
                    <a:schemeClr val="tx1"/>
                  </a:solidFill>
                </a:rPr>
                <a:t>Reasoning</a:t>
              </a:r>
              <a:r>
                <a:rPr lang="es-UY" dirty="0" smtClean="0">
                  <a:solidFill>
                    <a:schemeClr val="tx1"/>
                  </a:solidFill>
                </a:rPr>
                <a:t>/Diagnosis</a:t>
              </a:r>
            </a:p>
            <a:p>
              <a:pPr algn="ctr"/>
              <a:r>
                <a:rPr lang="es-UY" dirty="0" err="1" smtClean="0">
                  <a:solidFill>
                    <a:schemeClr val="tx1"/>
                  </a:solidFill>
                </a:rPr>
                <a:t>Process</a:t>
              </a:r>
              <a:endParaRPr lang="es-UY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078" y="1440875"/>
            <a:ext cx="2610785" cy="3046290"/>
            <a:chOff x="16078" y="1440875"/>
            <a:chExt cx="2610785" cy="3046290"/>
          </a:xfrm>
        </p:grpSpPr>
        <p:sp>
          <p:nvSpPr>
            <p:cNvPr id="8" name="Oval 7"/>
            <p:cNvSpPr/>
            <p:nvPr/>
          </p:nvSpPr>
          <p:spPr>
            <a:xfrm>
              <a:off x="16078" y="1440875"/>
              <a:ext cx="2484276" cy="226825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00707" y="3731081"/>
              <a:ext cx="2526156" cy="75608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UY" dirty="0" err="1" smtClean="0">
                  <a:solidFill>
                    <a:schemeClr val="tx1"/>
                  </a:solidFill>
                </a:rPr>
                <a:t>The</a:t>
              </a:r>
              <a:r>
                <a:rPr lang="es-UY" dirty="0" smtClean="0">
                  <a:solidFill>
                    <a:schemeClr val="tx1"/>
                  </a:solidFill>
                </a:rPr>
                <a:t> “</a:t>
              </a:r>
              <a:r>
                <a:rPr lang="es-UY" dirty="0" err="1" smtClean="0">
                  <a:solidFill>
                    <a:schemeClr val="tx1"/>
                  </a:solidFill>
                </a:rPr>
                <a:t>Knowledge</a:t>
              </a:r>
              <a:r>
                <a:rPr lang="es-UY" dirty="0" smtClean="0">
                  <a:solidFill>
                    <a:schemeClr val="tx1"/>
                  </a:solidFill>
                </a:rPr>
                <a:t>” of </a:t>
              </a:r>
              <a:r>
                <a:rPr lang="es-UY" dirty="0" err="1" smtClean="0">
                  <a:solidFill>
                    <a:schemeClr val="tx1"/>
                  </a:solidFill>
                </a:rPr>
                <a:t>the</a:t>
              </a:r>
              <a:r>
                <a:rPr lang="es-UY" dirty="0" smtClean="0">
                  <a:solidFill>
                    <a:schemeClr val="tx1"/>
                  </a:solidFill>
                </a:rPr>
                <a:t> </a:t>
              </a:r>
              <a:r>
                <a:rPr lang="es-UY" dirty="0" err="1" smtClean="0">
                  <a:solidFill>
                    <a:schemeClr val="tx1"/>
                  </a:solidFill>
                </a:rPr>
                <a:t>Reasoner</a:t>
              </a:r>
              <a:endParaRPr lang="es-UY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095836" y="440668"/>
            <a:ext cx="5925592" cy="2484276"/>
            <a:chOff x="3095836" y="440668"/>
            <a:chExt cx="5925592" cy="2484276"/>
          </a:xfrm>
        </p:grpSpPr>
        <p:sp>
          <p:nvSpPr>
            <p:cNvPr id="9" name="Oval 8"/>
            <p:cNvSpPr/>
            <p:nvPr/>
          </p:nvSpPr>
          <p:spPr>
            <a:xfrm>
              <a:off x="3095836" y="440668"/>
              <a:ext cx="4932548" cy="248427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495272" y="2088878"/>
              <a:ext cx="2526156" cy="75608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UY" dirty="0" err="1" smtClean="0">
                  <a:solidFill>
                    <a:schemeClr val="tx1"/>
                  </a:solidFill>
                </a:rPr>
                <a:t>Knowledge</a:t>
              </a:r>
              <a:r>
                <a:rPr lang="es-UY" dirty="0" smtClean="0">
                  <a:solidFill>
                    <a:schemeClr val="tx1"/>
                  </a:solidFill>
                </a:rPr>
                <a:t> Discovery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7514" y="4437112"/>
            <a:ext cx="2268252" cy="2054536"/>
            <a:chOff x="197514" y="4437112"/>
            <a:chExt cx="2268252" cy="2054536"/>
          </a:xfrm>
        </p:grpSpPr>
        <p:sp>
          <p:nvSpPr>
            <p:cNvPr id="16" name="Down Arrow 15"/>
            <p:cNvSpPr/>
            <p:nvPr/>
          </p:nvSpPr>
          <p:spPr>
            <a:xfrm>
              <a:off x="1043608" y="4437112"/>
              <a:ext cx="576064" cy="1100202"/>
            </a:xfrm>
            <a:prstGeom prst="downArrow">
              <a:avLst/>
            </a:prstGeom>
            <a:solidFill>
              <a:srgbClr val="2691B8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97514" y="5627552"/>
              <a:ext cx="2268252" cy="8640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UY" sz="2400" dirty="0" err="1" smtClean="0">
                  <a:solidFill>
                    <a:schemeClr val="tx1"/>
                  </a:solidFill>
                </a:rPr>
                <a:t>What</a:t>
              </a:r>
              <a:r>
                <a:rPr lang="es-UY" sz="2400" dirty="0" smtClean="0">
                  <a:solidFill>
                    <a:schemeClr val="tx1"/>
                  </a:solidFill>
                </a:rPr>
                <a:t> I </a:t>
              </a:r>
              <a:r>
                <a:rPr lang="es-UY" sz="2400" dirty="0" err="1" smtClean="0">
                  <a:solidFill>
                    <a:schemeClr val="tx1"/>
                  </a:solidFill>
                </a:rPr>
                <a:t>Know</a:t>
              </a:r>
              <a:endParaRPr lang="de-AT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480212" y="2716868"/>
            <a:ext cx="2413538" cy="2008276"/>
            <a:chOff x="6480212" y="2716868"/>
            <a:chExt cx="2413538" cy="2008276"/>
          </a:xfrm>
        </p:grpSpPr>
        <p:sp>
          <p:nvSpPr>
            <p:cNvPr id="18" name="Down Arrow 17"/>
            <p:cNvSpPr/>
            <p:nvPr/>
          </p:nvSpPr>
          <p:spPr>
            <a:xfrm>
              <a:off x="7407594" y="2716868"/>
              <a:ext cx="576064" cy="1100202"/>
            </a:xfrm>
            <a:prstGeom prst="downArrow">
              <a:avLst/>
            </a:prstGeom>
            <a:solidFill>
              <a:srgbClr val="2691B8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480212" y="3861048"/>
              <a:ext cx="2413538" cy="8640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UY" sz="2400" dirty="0" err="1" smtClean="0">
                  <a:solidFill>
                    <a:schemeClr val="tx1"/>
                  </a:solidFill>
                </a:rPr>
                <a:t>Learning</a:t>
              </a:r>
              <a:endParaRPr lang="es-UY" sz="24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s-UY" sz="2400" dirty="0" smtClean="0">
                  <a:solidFill>
                    <a:schemeClr val="tx1"/>
                  </a:solidFill>
                </a:rPr>
                <a:t>(un)</a:t>
              </a:r>
              <a:r>
                <a:rPr lang="es-UY" sz="2400" dirty="0" err="1" smtClean="0">
                  <a:solidFill>
                    <a:schemeClr val="tx1"/>
                  </a:solidFill>
                </a:rPr>
                <a:t>supervised</a:t>
              </a:r>
              <a:endParaRPr lang="es-UY" sz="24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2"/>
          <p:cNvGrpSpPr/>
          <p:nvPr/>
        </p:nvGrpSpPr>
        <p:grpSpPr>
          <a:xfrm>
            <a:off x="6011400" y="4877853"/>
            <a:ext cx="2942236" cy="1579856"/>
            <a:chOff x="6011400" y="4877853"/>
            <a:chExt cx="2942236" cy="1579856"/>
          </a:xfrm>
        </p:grpSpPr>
        <p:sp>
          <p:nvSpPr>
            <p:cNvPr id="21" name="Rounded Rectangle 20"/>
            <p:cNvSpPr/>
            <p:nvPr/>
          </p:nvSpPr>
          <p:spPr>
            <a:xfrm>
              <a:off x="6586808" y="5449230"/>
              <a:ext cx="2366828" cy="10084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UY" sz="2000" dirty="0" err="1" smtClean="0">
                  <a:solidFill>
                    <a:schemeClr val="tx1"/>
                  </a:solidFill>
                </a:rPr>
                <a:t>Automate</a:t>
              </a:r>
              <a:r>
                <a:rPr lang="es-UY" sz="2000" dirty="0" smtClean="0">
                  <a:solidFill>
                    <a:schemeClr val="tx1"/>
                  </a:solidFill>
                </a:rPr>
                <a:t> </a:t>
              </a:r>
              <a:r>
                <a:rPr lang="es-UY" sz="2000" dirty="0" err="1" smtClean="0">
                  <a:solidFill>
                    <a:schemeClr val="tx1"/>
                  </a:solidFill>
                </a:rPr>
                <a:t>Analysis</a:t>
              </a:r>
              <a:r>
                <a:rPr lang="es-UY" sz="2000" dirty="0" smtClean="0">
                  <a:solidFill>
                    <a:schemeClr val="tx1"/>
                  </a:solidFill>
                </a:rPr>
                <a:t>, </a:t>
              </a:r>
              <a:r>
                <a:rPr lang="es-UY" sz="2000" dirty="0" err="1" smtClean="0">
                  <a:solidFill>
                    <a:schemeClr val="tx1"/>
                  </a:solidFill>
                </a:rPr>
                <a:t>based</a:t>
              </a:r>
              <a:r>
                <a:rPr lang="es-UY" sz="2000" dirty="0" smtClean="0">
                  <a:solidFill>
                    <a:schemeClr val="tx1"/>
                  </a:solidFill>
                </a:rPr>
                <a:t> </a:t>
              </a:r>
              <a:r>
                <a:rPr lang="es-UY" sz="2000" dirty="0" err="1" smtClean="0">
                  <a:solidFill>
                    <a:schemeClr val="tx1"/>
                  </a:solidFill>
                </a:rPr>
                <a:t>on</a:t>
              </a:r>
              <a:r>
                <a:rPr lang="es-UY" sz="2000" dirty="0" smtClean="0">
                  <a:solidFill>
                    <a:schemeClr val="tx1"/>
                  </a:solidFill>
                </a:rPr>
                <a:t> </a:t>
              </a:r>
              <a:r>
                <a:rPr lang="es-UY" sz="2000" dirty="0" err="1" smtClean="0">
                  <a:solidFill>
                    <a:schemeClr val="tx1"/>
                  </a:solidFill>
                </a:rPr>
                <a:t>what</a:t>
              </a:r>
              <a:r>
                <a:rPr lang="es-UY" sz="2000" dirty="0" smtClean="0">
                  <a:solidFill>
                    <a:schemeClr val="tx1"/>
                  </a:solidFill>
                </a:rPr>
                <a:t> I </a:t>
              </a:r>
              <a:r>
                <a:rPr lang="es-UY" sz="2000" dirty="0" err="1" smtClean="0">
                  <a:solidFill>
                    <a:schemeClr val="tx1"/>
                  </a:solidFill>
                </a:rPr>
                <a:t>know</a:t>
              </a:r>
              <a:endParaRPr lang="de-AT" sz="2000" dirty="0">
                <a:solidFill>
                  <a:schemeClr val="tx1"/>
                </a:solidFill>
              </a:endParaRPr>
            </a:p>
          </p:txBody>
        </p:sp>
        <p:sp>
          <p:nvSpPr>
            <p:cNvPr id="20" name="Down Arrow 19"/>
            <p:cNvSpPr/>
            <p:nvPr/>
          </p:nvSpPr>
          <p:spPr>
            <a:xfrm rot="18660851">
              <a:off x="6273469" y="4615784"/>
              <a:ext cx="576064" cy="1100202"/>
            </a:xfrm>
            <a:prstGeom prst="downArrow">
              <a:avLst/>
            </a:prstGeom>
            <a:solidFill>
              <a:srgbClr val="2691B8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279052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Use </a:t>
            </a:r>
            <a:r>
              <a:rPr lang="it-IT" dirty="0" err="1" smtClean="0"/>
              <a:t>cases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2938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Attendees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6061"/>
          </a:xfrm>
        </p:spPr>
        <p:txBody>
          <a:bodyPr/>
          <a:lstStyle/>
          <a:p>
            <a:r>
              <a:rPr lang="en-US" dirty="0" smtClean="0"/>
              <a:t>~40% from mPlane</a:t>
            </a:r>
          </a:p>
          <a:p>
            <a:pPr lvl="1"/>
            <a:r>
              <a:rPr lang="en-US" dirty="0" err="1" smtClean="0"/>
              <a:t>Polito</a:t>
            </a:r>
            <a:r>
              <a:rPr lang="en-US" dirty="0" smtClean="0"/>
              <a:t>, NEC,TID, TI, ALU Bell Labs, Fastweb, FUB</a:t>
            </a:r>
          </a:p>
          <a:p>
            <a:r>
              <a:rPr lang="en-US" dirty="0" smtClean="0"/>
              <a:t>~40%  from the industry</a:t>
            </a:r>
          </a:p>
          <a:p>
            <a:r>
              <a:rPr lang="en-US" dirty="0" smtClean="0"/>
              <a:t>~20%  from academia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563888" y="6309320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 smtClean="0"/>
              <a:t>mPlane – meeting</a:t>
            </a:r>
          </a:p>
          <a:p>
            <a:pPr>
              <a:defRPr/>
            </a:pPr>
            <a:r>
              <a:rPr lang="en-US" altLang="en-US" smtClean="0"/>
              <a:t>city, Date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8406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of the </a:t>
            </a:r>
            <a:r>
              <a:rPr lang="en-US" dirty="0" err="1" smtClean="0"/>
              <a:t>mPlane</a:t>
            </a:r>
            <a:r>
              <a:rPr lang="en-US" dirty="0" smtClean="0"/>
              <a:t> Use Cases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60748"/>
            <a:ext cx="8229600" cy="49701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UY" sz="2000" b="1" dirty="0" smtClean="0">
                <a:solidFill>
                  <a:srgbClr val="0070C0"/>
                </a:solidFill>
              </a:rPr>
              <a:t>Cloud </a:t>
            </a:r>
            <a:r>
              <a:rPr lang="es-UY" sz="2000" b="1" dirty="0">
                <a:solidFill>
                  <a:srgbClr val="0070C0"/>
                </a:solidFill>
              </a:rPr>
              <a:t>s</a:t>
            </a:r>
            <a:r>
              <a:rPr lang="es-UY" sz="2000" b="1" dirty="0" smtClean="0">
                <a:solidFill>
                  <a:srgbClr val="0070C0"/>
                </a:solidFill>
              </a:rPr>
              <a:t>ervices </a:t>
            </a:r>
            <a:r>
              <a:rPr lang="es-UY" sz="2000" dirty="0"/>
              <a:t>t</a:t>
            </a:r>
            <a:r>
              <a:rPr lang="es-UY" sz="2000" dirty="0" smtClean="0"/>
              <a:t>roubleshooting</a:t>
            </a:r>
          </a:p>
          <a:p>
            <a:pPr>
              <a:lnSpc>
                <a:spcPct val="150000"/>
              </a:lnSpc>
            </a:pPr>
            <a:r>
              <a:rPr lang="es-UY" sz="2000" b="1" dirty="0">
                <a:solidFill>
                  <a:srgbClr val="0070C0"/>
                </a:solidFill>
              </a:rPr>
              <a:t>Mobile</a:t>
            </a:r>
            <a:r>
              <a:rPr lang="es-UY" sz="2000" dirty="0"/>
              <a:t> </a:t>
            </a:r>
            <a:r>
              <a:rPr lang="es-UY" sz="2000" dirty="0" smtClean="0"/>
              <a:t>network </a:t>
            </a:r>
            <a:r>
              <a:rPr lang="es-UY" sz="2000" b="1" dirty="0">
                <a:solidFill>
                  <a:srgbClr val="0070C0"/>
                </a:solidFill>
              </a:rPr>
              <a:t>p</a:t>
            </a:r>
            <a:r>
              <a:rPr lang="es-UY" sz="2000" b="1" dirty="0" smtClean="0">
                <a:solidFill>
                  <a:srgbClr val="0070C0"/>
                </a:solidFill>
              </a:rPr>
              <a:t>erformance </a:t>
            </a:r>
            <a:r>
              <a:rPr lang="es-UY" sz="2000" dirty="0" smtClean="0">
                <a:solidFill>
                  <a:srgbClr val="000000"/>
                </a:solidFill>
              </a:rPr>
              <a:t>issues t</a:t>
            </a:r>
            <a:r>
              <a:rPr lang="es-UY" sz="2000" dirty="0" smtClean="0"/>
              <a:t>roubleshooting</a:t>
            </a:r>
          </a:p>
          <a:p>
            <a:pPr>
              <a:lnSpc>
                <a:spcPct val="150000"/>
              </a:lnSpc>
            </a:pPr>
            <a:r>
              <a:rPr lang="es-UY" sz="2000" b="1" dirty="0">
                <a:solidFill>
                  <a:srgbClr val="0070C0"/>
                </a:solidFill>
              </a:rPr>
              <a:t>Web </a:t>
            </a:r>
            <a:r>
              <a:rPr lang="es-UY" sz="2000" b="1" dirty="0" smtClean="0">
                <a:solidFill>
                  <a:srgbClr val="0070C0"/>
                </a:solidFill>
              </a:rPr>
              <a:t>browsing </a:t>
            </a:r>
            <a:r>
              <a:rPr lang="es-UY" sz="2000" b="1" dirty="0">
                <a:solidFill>
                  <a:srgbClr val="0070C0"/>
                </a:solidFill>
              </a:rPr>
              <a:t>QoE </a:t>
            </a:r>
            <a:r>
              <a:rPr lang="es-UY" sz="2000" dirty="0"/>
              <a:t>t</a:t>
            </a:r>
            <a:r>
              <a:rPr lang="es-UY" sz="2000" dirty="0" smtClean="0"/>
              <a:t>roubleshooting</a:t>
            </a:r>
          </a:p>
          <a:p>
            <a:pPr>
              <a:lnSpc>
                <a:spcPct val="150000"/>
              </a:lnSpc>
            </a:pPr>
            <a:r>
              <a:rPr lang="es-UY" sz="2000" dirty="0" smtClean="0"/>
              <a:t>Multimedia </a:t>
            </a:r>
            <a:r>
              <a:rPr lang="es-UY" sz="2000" b="1" dirty="0" smtClean="0">
                <a:solidFill>
                  <a:srgbClr val="0070C0"/>
                </a:solidFill>
              </a:rPr>
              <a:t>content delivery </a:t>
            </a:r>
            <a:r>
              <a:rPr lang="es-UY" sz="2000" dirty="0" smtClean="0"/>
              <a:t>troubleshooting</a:t>
            </a:r>
          </a:p>
          <a:p>
            <a:pPr>
              <a:lnSpc>
                <a:spcPct val="150000"/>
              </a:lnSpc>
            </a:pPr>
            <a:r>
              <a:rPr lang="es-UY" sz="2000" b="1" dirty="0" smtClean="0">
                <a:solidFill>
                  <a:srgbClr val="0070C0"/>
                </a:solidFill>
              </a:rPr>
              <a:t>SLA</a:t>
            </a:r>
            <a:r>
              <a:rPr lang="es-UY" sz="2000" dirty="0" smtClean="0"/>
              <a:t> verification and certification</a:t>
            </a:r>
          </a:p>
          <a:p>
            <a:pPr>
              <a:lnSpc>
                <a:spcPct val="150000"/>
              </a:lnSpc>
            </a:pPr>
            <a:r>
              <a:rPr lang="es-UY" sz="2000" b="1" dirty="0" smtClean="0">
                <a:solidFill>
                  <a:srgbClr val="0070C0"/>
                </a:solidFill>
              </a:rPr>
              <a:t>Anomaly </a:t>
            </a:r>
            <a:r>
              <a:rPr lang="es-UY" sz="2000" b="1" dirty="0">
                <a:solidFill>
                  <a:srgbClr val="0070C0"/>
                </a:solidFill>
              </a:rPr>
              <a:t>d</a:t>
            </a:r>
            <a:r>
              <a:rPr lang="es-UY" sz="2000" b="1" dirty="0" smtClean="0">
                <a:solidFill>
                  <a:srgbClr val="0070C0"/>
                </a:solidFill>
              </a:rPr>
              <a:t>etection </a:t>
            </a:r>
            <a:r>
              <a:rPr lang="es-UY" sz="2000" b="1" dirty="0">
                <a:solidFill>
                  <a:srgbClr val="0070C0"/>
                </a:solidFill>
              </a:rPr>
              <a:t>and d</a:t>
            </a:r>
            <a:r>
              <a:rPr lang="es-UY" sz="2000" b="1" dirty="0" smtClean="0">
                <a:solidFill>
                  <a:srgbClr val="0070C0"/>
                </a:solidFill>
              </a:rPr>
              <a:t>iagnosis </a:t>
            </a:r>
            <a:r>
              <a:rPr lang="es-UY" sz="2000" dirty="0" smtClean="0"/>
              <a:t>in large scale networks</a:t>
            </a:r>
          </a:p>
          <a:p>
            <a:pPr>
              <a:lnSpc>
                <a:spcPct val="150000"/>
              </a:lnSpc>
            </a:pPr>
            <a:r>
              <a:rPr lang="es-UY" sz="2000" dirty="0" smtClean="0"/>
              <a:t>Content and service </a:t>
            </a:r>
            <a:r>
              <a:rPr lang="es-UY" sz="2000" b="1" dirty="0" smtClean="0">
                <a:solidFill>
                  <a:srgbClr val="0070C0"/>
                </a:solidFill>
              </a:rPr>
              <a:t>popularity </a:t>
            </a:r>
            <a:r>
              <a:rPr lang="es-UY" sz="2000" b="1" dirty="0">
                <a:solidFill>
                  <a:srgbClr val="0070C0"/>
                </a:solidFill>
              </a:rPr>
              <a:t>e</a:t>
            </a:r>
            <a:r>
              <a:rPr lang="es-UY" sz="2000" b="1" dirty="0" smtClean="0">
                <a:solidFill>
                  <a:srgbClr val="0070C0"/>
                </a:solidFill>
              </a:rPr>
              <a:t>stimation &amp; caching </a:t>
            </a:r>
            <a:r>
              <a:rPr lang="es-UY" sz="2000" dirty="0" smtClean="0">
                <a:solidFill>
                  <a:srgbClr val="000000"/>
                </a:solidFill>
              </a:rPr>
              <a:t>for network </a:t>
            </a:r>
            <a:r>
              <a:rPr lang="es-UY" sz="2000" b="1" dirty="0" smtClean="0">
                <a:solidFill>
                  <a:srgbClr val="0070C0"/>
                </a:solidFill>
              </a:rPr>
              <a:t>optimization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Passive content </a:t>
            </a:r>
            <a:r>
              <a:rPr lang="en-US" sz="2000" b="1" dirty="0" err="1">
                <a:solidFill>
                  <a:srgbClr val="0070C0"/>
                </a:solidFill>
              </a:rPr>
              <a:t>curation</a:t>
            </a:r>
            <a:endParaRPr lang="en-US" sz="20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endParaRPr lang="es-UY" sz="2000" b="1" dirty="0" smtClean="0">
              <a:solidFill>
                <a:srgbClr val="0070C0"/>
              </a:solidFill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3855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sz="4400" b="1" dirty="0">
                <a:solidFill>
                  <a:srgbClr val="0070C0"/>
                </a:solidFill>
              </a:rPr>
              <a:t>Cloud services </a:t>
            </a:r>
            <a:r>
              <a:rPr lang="es-UY" sz="4400" dirty="0"/>
              <a:t>troubleshooting</a:t>
            </a:r>
            <a:br>
              <a:rPr lang="es-UY" sz="44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i="1" dirty="0" smtClean="0"/>
              <a:t>Scenario</a:t>
            </a:r>
            <a:r>
              <a:rPr lang="en-US" sz="2800" dirty="0" smtClean="0"/>
              <a:t>: Remote Desktop service</a:t>
            </a:r>
          </a:p>
          <a:p>
            <a:r>
              <a:rPr lang="en-US" sz="2800" i="1" dirty="0" smtClean="0"/>
              <a:t>Question</a:t>
            </a:r>
            <a:r>
              <a:rPr lang="en-US" sz="2800" dirty="0" smtClean="0"/>
              <a:t>: is the network good enough to support the service?</a:t>
            </a:r>
          </a:p>
          <a:p>
            <a:r>
              <a:rPr lang="en-US" sz="2800" i="1" dirty="0" smtClean="0"/>
              <a:t>Problem</a:t>
            </a:r>
            <a:r>
              <a:rPr lang="en-US" sz="2800" dirty="0" smtClean="0"/>
              <a:t>: “good enough” depends on applications	</a:t>
            </a:r>
          </a:p>
          <a:p>
            <a:pPr lvl="1"/>
            <a:r>
              <a:rPr lang="en-US" sz="2400" dirty="0" smtClean="0"/>
              <a:t>Text editing != video streaming != gaming</a:t>
            </a:r>
          </a:p>
          <a:p>
            <a:r>
              <a:rPr lang="en-US" sz="2800" i="1" dirty="0" smtClean="0"/>
              <a:t>Technology</a:t>
            </a:r>
            <a:r>
              <a:rPr lang="en-US" sz="2800" dirty="0" smtClean="0"/>
              <a:t>:</a:t>
            </a:r>
          </a:p>
          <a:p>
            <a:pPr lvl="1"/>
            <a:r>
              <a:rPr lang="en-US" sz="2400" dirty="0" smtClean="0"/>
              <a:t>Supervised classifier =&gt; which app is the user running?</a:t>
            </a:r>
          </a:p>
          <a:p>
            <a:pPr lvl="1"/>
            <a:r>
              <a:rPr lang="en-US" sz="2400" dirty="0" err="1" smtClean="0"/>
              <a:t>QoE</a:t>
            </a:r>
            <a:r>
              <a:rPr lang="en-US" sz="2400" dirty="0" smtClean="0"/>
              <a:t> estimator from low level </a:t>
            </a:r>
            <a:r>
              <a:rPr lang="en-US" sz="2400" dirty="0" err="1" smtClean="0"/>
              <a:t>QoS</a:t>
            </a:r>
            <a:r>
              <a:rPr lang="en-US" sz="2400" dirty="0" smtClean="0"/>
              <a:t> parameters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428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sz="4400" b="1" dirty="0">
                <a:solidFill>
                  <a:srgbClr val="0070C0"/>
                </a:solidFill>
              </a:rPr>
              <a:t>Cloud services </a:t>
            </a:r>
            <a:r>
              <a:rPr lang="es-UY" sz="4400" dirty="0"/>
              <a:t>troubleshooting</a:t>
            </a:r>
            <a:br>
              <a:rPr lang="es-UY" sz="4400" dirty="0"/>
            </a:br>
            <a:endParaRPr lang="en-US" dirty="0"/>
          </a:p>
        </p:txBody>
      </p:sp>
      <p:pic>
        <p:nvPicPr>
          <p:cNvPr id="7" name="Picture 6" descr="daas-mpla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2096852"/>
            <a:ext cx="8509000" cy="381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143508" y="3140968"/>
            <a:ext cx="8784976" cy="2988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7504" y="4581128"/>
            <a:ext cx="8784976" cy="170057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7504" y="5841268"/>
            <a:ext cx="8784976" cy="43204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903332" cy="1139825"/>
          </a:xfrm>
        </p:spPr>
        <p:txBody>
          <a:bodyPr/>
          <a:lstStyle/>
          <a:p>
            <a:r>
              <a:rPr lang="es-UY" sz="4400" b="1" dirty="0">
                <a:solidFill>
                  <a:srgbClr val="0070C0"/>
                </a:solidFill>
              </a:rPr>
              <a:t>Mobile</a:t>
            </a:r>
            <a:r>
              <a:rPr lang="es-UY" sz="4400" dirty="0"/>
              <a:t> </a:t>
            </a:r>
            <a:r>
              <a:rPr lang="es-UY" sz="4400" b="1" dirty="0" smtClean="0">
                <a:solidFill>
                  <a:srgbClr val="0070C0"/>
                </a:solidFill>
              </a:rPr>
              <a:t>performance </a:t>
            </a:r>
            <a:r>
              <a:rPr lang="es-UY" sz="4400" dirty="0" smtClean="0"/>
              <a:t>troubleshooting</a:t>
            </a:r>
            <a:r>
              <a:rPr lang="es-UY" sz="4400" dirty="0"/>
              <a:t/>
            </a:r>
            <a:br>
              <a:rPr lang="es-UY" sz="44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i="1" dirty="0"/>
              <a:t>Scenario</a:t>
            </a:r>
            <a:r>
              <a:rPr lang="en-US" sz="2800" dirty="0"/>
              <a:t>: </a:t>
            </a:r>
            <a:r>
              <a:rPr lang="en-US" sz="2800" dirty="0" smtClean="0"/>
              <a:t>Web browsing from a Smartphone</a:t>
            </a:r>
            <a:endParaRPr lang="en-US" sz="2800" dirty="0"/>
          </a:p>
          <a:p>
            <a:r>
              <a:rPr lang="en-US" sz="2800" i="1" dirty="0"/>
              <a:t>Question</a:t>
            </a:r>
            <a:r>
              <a:rPr lang="en-US" sz="2800" dirty="0"/>
              <a:t>: </a:t>
            </a:r>
            <a:r>
              <a:rPr lang="en-US" sz="2800" dirty="0" smtClean="0"/>
              <a:t>if the service doesn’t work properly, who to blame?</a:t>
            </a:r>
            <a:endParaRPr lang="en-US" sz="2800" dirty="0"/>
          </a:p>
          <a:p>
            <a:r>
              <a:rPr lang="en-US" sz="2800" i="1" dirty="0"/>
              <a:t>Problem</a:t>
            </a:r>
            <a:r>
              <a:rPr lang="en-US" sz="2800" dirty="0"/>
              <a:t>: </a:t>
            </a:r>
            <a:r>
              <a:rPr lang="en-US" sz="2800" dirty="0" smtClean="0"/>
              <a:t>The network is a complicated technology that we do not understand…</a:t>
            </a:r>
            <a:endParaRPr lang="en-US" sz="2800" dirty="0"/>
          </a:p>
          <a:p>
            <a:r>
              <a:rPr lang="en-US" sz="2800" i="1" dirty="0" smtClean="0"/>
              <a:t>Technology</a:t>
            </a:r>
            <a:r>
              <a:rPr lang="en-US" sz="2800" dirty="0"/>
              <a:t>:</a:t>
            </a:r>
          </a:p>
          <a:p>
            <a:pPr lvl="1"/>
            <a:r>
              <a:rPr lang="en-US" sz="2400" dirty="0"/>
              <a:t>Supervised classifier =&gt; </a:t>
            </a:r>
            <a:r>
              <a:rPr lang="en-US" sz="2400" dirty="0" smtClean="0"/>
              <a:t>where is the culprit?</a:t>
            </a:r>
            <a:endParaRPr lang="en-US" sz="2400" dirty="0"/>
          </a:p>
          <a:p>
            <a:pPr lvl="1"/>
            <a:r>
              <a:rPr lang="en-US" sz="2400" dirty="0" smtClean="0"/>
              <a:t>Divide and conquer approach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65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903332" cy="1139825"/>
          </a:xfrm>
        </p:spPr>
        <p:txBody>
          <a:bodyPr/>
          <a:lstStyle/>
          <a:p>
            <a:r>
              <a:rPr lang="es-UY" sz="4400" b="1" dirty="0">
                <a:solidFill>
                  <a:srgbClr val="0070C0"/>
                </a:solidFill>
              </a:rPr>
              <a:t>Mobile</a:t>
            </a:r>
            <a:r>
              <a:rPr lang="es-UY" sz="4400" dirty="0"/>
              <a:t> </a:t>
            </a:r>
            <a:r>
              <a:rPr lang="es-UY" sz="4400" b="1" dirty="0" smtClean="0">
                <a:solidFill>
                  <a:srgbClr val="0070C0"/>
                </a:solidFill>
              </a:rPr>
              <a:t>performance </a:t>
            </a:r>
            <a:r>
              <a:rPr lang="es-UY" sz="4400" dirty="0" smtClean="0"/>
              <a:t>troubleshooting</a:t>
            </a:r>
            <a:r>
              <a:rPr lang="es-UY" sz="4400" dirty="0"/>
              <a:t/>
            </a:r>
            <a:br>
              <a:rPr lang="es-UY" sz="4400" dirty="0"/>
            </a:br>
            <a:endParaRPr lang="en-US" dirty="0"/>
          </a:p>
        </p:txBody>
      </p:sp>
      <p:pic>
        <p:nvPicPr>
          <p:cNvPr id="5" name="Picture 4" descr="Real-Network-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1232756"/>
            <a:ext cx="6876256" cy="3350304"/>
          </a:xfrm>
          <a:prstGeom prst="rect">
            <a:avLst/>
          </a:prstGeom>
        </p:spPr>
      </p:pic>
      <p:pic>
        <p:nvPicPr>
          <p:cNvPr id="6" name="Picture 5" descr="tid_iteratio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97152"/>
            <a:ext cx="8568952" cy="136781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7524" y="2168860"/>
            <a:ext cx="1224136" cy="39604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511660" y="2168860"/>
            <a:ext cx="1224136" cy="39604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735796" y="2168860"/>
            <a:ext cx="1260140" cy="39604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995936" y="2168860"/>
            <a:ext cx="2016224" cy="39604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012160" y="1232756"/>
            <a:ext cx="1224136" cy="489654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36296" y="1232756"/>
            <a:ext cx="1620180" cy="489654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9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of the </a:t>
            </a:r>
            <a:r>
              <a:rPr lang="en-US" dirty="0" err="1" smtClean="0"/>
              <a:t>mPlane</a:t>
            </a:r>
            <a:r>
              <a:rPr lang="en-US" dirty="0" smtClean="0"/>
              <a:t> Use Cases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60748"/>
            <a:ext cx="8229600" cy="49701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Cloud services </a:t>
            </a:r>
            <a:r>
              <a:rPr lang="en-US" sz="2000" dirty="0" smtClean="0"/>
              <a:t>troubleshooting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Mobile</a:t>
            </a:r>
            <a:r>
              <a:rPr lang="en-US" sz="2000" dirty="0" smtClean="0"/>
              <a:t> network </a:t>
            </a:r>
            <a:r>
              <a:rPr lang="en-US" sz="2000" b="1" dirty="0" smtClean="0">
                <a:solidFill>
                  <a:srgbClr val="0070C0"/>
                </a:solidFill>
              </a:rPr>
              <a:t>performance </a:t>
            </a:r>
            <a:r>
              <a:rPr lang="en-US" sz="2000" dirty="0" smtClean="0">
                <a:solidFill>
                  <a:srgbClr val="000000"/>
                </a:solidFill>
              </a:rPr>
              <a:t>issues t</a:t>
            </a:r>
            <a:r>
              <a:rPr lang="en-US" sz="2000" dirty="0" smtClean="0"/>
              <a:t>roubleshooting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Web browsing </a:t>
            </a:r>
            <a:r>
              <a:rPr lang="en-US" sz="2000" b="1" dirty="0" err="1" smtClean="0">
                <a:solidFill>
                  <a:srgbClr val="0070C0"/>
                </a:solidFill>
              </a:rPr>
              <a:t>QoE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dirty="0" smtClean="0"/>
              <a:t>troubleshooting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Multimedia </a:t>
            </a:r>
            <a:r>
              <a:rPr lang="en-US" sz="2000" b="1" dirty="0" smtClean="0">
                <a:solidFill>
                  <a:srgbClr val="0070C0"/>
                </a:solidFill>
              </a:rPr>
              <a:t>content delivery </a:t>
            </a:r>
            <a:r>
              <a:rPr lang="en-US" sz="2000" dirty="0" smtClean="0"/>
              <a:t>troubleshooting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SLA</a:t>
            </a:r>
            <a:r>
              <a:rPr lang="en-US" sz="2000" dirty="0" smtClean="0"/>
              <a:t> verification and certification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Anomaly detection and diagnosis </a:t>
            </a:r>
            <a:r>
              <a:rPr lang="en-US" sz="2000" dirty="0" smtClean="0"/>
              <a:t>in large scale networks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Content and service </a:t>
            </a:r>
            <a:r>
              <a:rPr lang="en-US" sz="2000" b="1" dirty="0" smtClean="0">
                <a:solidFill>
                  <a:srgbClr val="0070C0"/>
                </a:solidFill>
              </a:rPr>
              <a:t>popularity estimation &amp; caching </a:t>
            </a:r>
            <a:r>
              <a:rPr lang="en-US" sz="2000" dirty="0" smtClean="0">
                <a:solidFill>
                  <a:srgbClr val="000000"/>
                </a:solidFill>
              </a:rPr>
              <a:t>for network </a:t>
            </a:r>
            <a:r>
              <a:rPr lang="en-US" sz="2000" b="1" dirty="0" smtClean="0">
                <a:solidFill>
                  <a:srgbClr val="0070C0"/>
                </a:solidFill>
              </a:rPr>
              <a:t>optimization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Passive content </a:t>
            </a:r>
            <a:r>
              <a:rPr lang="en-US" sz="2000" b="1" dirty="0" err="1" smtClean="0">
                <a:solidFill>
                  <a:srgbClr val="0070C0"/>
                </a:solidFill>
              </a:rPr>
              <a:t>curation</a:t>
            </a:r>
            <a:endParaRPr lang="en-US" sz="2000" b="1" dirty="0">
              <a:solidFill>
                <a:srgbClr val="0070C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43508" y="3825044"/>
            <a:ext cx="8424936" cy="360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07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sz="4400" b="1" dirty="0">
                <a:solidFill>
                  <a:srgbClr val="0070C0"/>
                </a:solidFill>
              </a:rPr>
              <a:t>Anomaly detection and diagnosis </a:t>
            </a:r>
            <a:r>
              <a:rPr lang="es-UY" sz="4400" dirty="0"/>
              <a:t>in large scale </a:t>
            </a:r>
            <a:r>
              <a:rPr lang="es-UY" sz="4400" dirty="0" smtClean="0"/>
              <a:t>networks</a:t>
            </a:r>
            <a:r>
              <a:rPr lang="es-UY" sz="4400" dirty="0"/>
              <a:t/>
            </a:r>
            <a:br>
              <a:rPr lang="es-UY" sz="44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i="1" dirty="0"/>
              <a:t>Scenario</a:t>
            </a:r>
            <a:r>
              <a:rPr lang="en-US" sz="2800" dirty="0"/>
              <a:t>: </a:t>
            </a:r>
            <a:r>
              <a:rPr lang="en-US" sz="2800" dirty="0" smtClean="0"/>
              <a:t>CDN handle &gt;80% of web traffic</a:t>
            </a:r>
            <a:endParaRPr lang="en-US" sz="2800" dirty="0"/>
          </a:p>
          <a:p>
            <a:r>
              <a:rPr lang="en-US" sz="2800" i="1" dirty="0"/>
              <a:t>Question</a:t>
            </a:r>
            <a:r>
              <a:rPr lang="en-US" sz="2800" dirty="0"/>
              <a:t>: if </a:t>
            </a:r>
            <a:r>
              <a:rPr lang="en-US" sz="2800" dirty="0" smtClean="0"/>
              <a:t>YouTube doesn’t </a:t>
            </a:r>
            <a:r>
              <a:rPr lang="en-US" sz="2800" dirty="0"/>
              <a:t>work properly, who to blame?</a:t>
            </a:r>
          </a:p>
          <a:p>
            <a:r>
              <a:rPr lang="en-US" sz="2800" i="1" dirty="0"/>
              <a:t>Problem</a:t>
            </a:r>
            <a:r>
              <a:rPr lang="en-US" sz="2800" dirty="0"/>
              <a:t>: The network is a complicated technology that we do not understand…</a:t>
            </a:r>
          </a:p>
          <a:p>
            <a:r>
              <a:rPr lang="en-US" sz="2800" i="1" dirty="0"/>
              <a:t>Technology</a:t>
            </a:r>
            <a:r>
              <a:rPr lang="en-US" sz="2800" dirty="0"/>
              <a:t>:</a:t>
            </a:r>
          </a:p>
          <a:p>
            <a:pPr lvl="1"/>
            <a:r>
              <a:rPr lang="en-US" sz="2400" dirty="0" smtClean="0"/>
              <a:t>Passive monitoring and big data analysis</a:t>
            </a:r>
            <a:endParaRPr lang="en-US" sz="2400" dirty="0"/>
          </a:p>
          <a:p>
            <a:pPr lvl="1"/>
            <a:r>
              <a:rPr lang="en-US" sz="2400" dirty="0" smtClean="0"/>
              <a:t>Domain knowledge and automatic tools</a:t>
            </a:r>
            <a:endParaRPr lang="en-US" sz="2400" dirty="0"/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097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 </a:t>
            </a:r>
            <a:r>
              <a:rPr lang="en-US" b="1" dirty="0" smtClean="0"/>
              <a:t> we </a:t>
            </a:r>
            <a:r>
              <a:rPr lang="en-US" dirty="0" smtClean="0"/>
              <a:t>“watch”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7266000"/>
              </p:ext>
            </p:extLst>
          </p:nvPr>
        </p:nvGraphicFramePr>
        <p:xfrm>
          <a:off x="4" y="1376772"/>
          <a:ext cx="9143991" cy="4470234"/>
        </p:xfrm>
        <a:graphic>
          <a:graphicData uri="http://schemas.openxmlformats.org/drawingml/2006/table">
            <a:tbl>
              <a:tblPr/>
              <a:tblGrid>
                <a:gridCol w="867214"/>
                <a:gridCol w="1696169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</a:tblGrid>
              <a:tr h="18364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SUBNET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NAME with AIRPORT code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fra02s08.c.youtube.com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6139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368.93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6266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298.4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5389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228.76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173.194.19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fra02s15.c.youtube.com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9940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258.18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12893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196.06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7012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166.48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173.194.2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mil01s12.c.youtube.com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17054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1333.46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15470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1276.31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13655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1259.63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14186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1296.07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12616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1197.64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13860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1338.63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173.194.20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par08s06.c.youtube.com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173.194.208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par08s06.c.youtube.com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414.63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711.54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lhr14s08.c.youtube.com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1819.57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1658.45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3470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937.18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4222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1025.49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6191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1166.08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fra07s13.c.youtube.com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4924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412.17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8749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331.14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7224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318.83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173.194.62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fra07s19.c.youtube.com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325.82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6877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248.39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6108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274.55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par03s06.c.youtube.com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355.1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208.117.236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par03x04.c.youtube.com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164.18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4250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540.16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496.91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208.117.248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mia02s11.c.youtube.com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ams09x06.c.youtube.com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41430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679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49437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656.39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57675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653.81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567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906.65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dfw06x02.c.youtube.com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285.63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fra07x03.c.youtube.com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667.29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2130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852.53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606.1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1146.87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1379.76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74.125.105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lhr22s16.c.youtube.com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1829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1551.78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1185.94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942.47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3454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990.64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4116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1061.72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1126.83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74.125.13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zrh04s03.c.youtube.com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1074.15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2264.09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1302.03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74.125.14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mil02s01.c.youtube.com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48366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1234.82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37968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1253.01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37182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1162.85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47844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1298.45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52594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1226.85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37755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1143.37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74.125.216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bru02t11.c.youtube.com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74.125.218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fra07t13.c.youtube.com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8697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1355.33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12579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1338.71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8560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11469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1256.32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11633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1292.58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10320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1276.33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lhr22s11.c.youtube.com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1496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1846.25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2488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1034.78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4146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1363.63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6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74.125.99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4221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187.84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4913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189.64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2461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136.63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" y="1160748"/>
            <a:ext cx="9144000" cy="46982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1820" y="314072"/>
            <a:ext cx="1084364" cy="738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200" b="1" dirty="0" smtClean="0">
                <a:solidFill>
                  <a:srgbClr val="E80202"/>
                </a:solidFill>
                <a:latin typeface="Calibri" pitchFamily="34" charset="0"/>
                <a:ea typeface="+mj-ea"/>
                <a:cs typeface="+mj-cs"/>
              </a:rPr>
              <a:t>ISPs</a:t>
            </a:r>
            <a:endParaRPr lang="en-US" sz="4200" b="1" dirty="0">
              <a:solidFill>
                <a:srgbClr val="E80202"/>
              </a:solidFill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6368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we observe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5132763"/>
              </p:ext>
            </p:extLst>
          </p:nvPr>
        </p:nvGraphicFramePr>
        <p:xfrm>
          <a:off x="4" y="1376772"/>
          <a:ext cx="9143991" cy="4470234"/>
        </p:xfrm>
        <a:graphic>
          <a:graphicData uri="http://schemas.openxmlformats.org/drawingml/2006/table">
            <a:tbl>
              <a:tblPr/>
              <a:tblGrid>
                <a:gridCol w="867214"/>
                <a:gridCol w="1696169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</a:tblGrid>
              <a:tr h="18364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SUBNET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NAME with AIRPORT code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fra02s08.c.youtube.com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6139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368.93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6266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298.4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5389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228.76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173.194.19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fra02s15.c.youtube.com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9940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258.18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12893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196.06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7012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166.48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173.194.2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mil01s12.c.youtube.com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17054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1333.46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15470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1276.31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13655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1259.63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14186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1296.07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12616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1197.64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13860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1338.63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173.194.20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par08s06.c.youtube.com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173.194.208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par08s06.c.youtube.com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414.63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711.54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lhr14s08.c.youtube.com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1819.57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1658.45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3470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937.18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4222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1025.49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6191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1166.08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fra07s13.c.youtube.com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4924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412.17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8749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331.14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7224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318.83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173.194.62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fra07s19.c.youtube.com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325.82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6877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248.39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6108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274.55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par03s06.c.youtube.com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355.1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208.117.236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par03x04.c.youtube.com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164.18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4250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540.16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496.91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208.117.248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mia02s11.c.youtube.com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ams09x06.c.youtube.com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41430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679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49437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656.39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57675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653.81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567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906.65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dfw06x02.c.youtube.com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285.63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fra07x03.c.youtube.com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667.29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2130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852.53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606.1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1146.87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1379.76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74.125.105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lhr22s16.c.youtube.com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1829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1551.78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1185.94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942.47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3454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990.64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4116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1061.72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1126.83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74.125.13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zrh04s03.c.youtube.com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1074.15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2264.09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1302.03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74.125.14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mil02s01.c.youtube.com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48366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1234.82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37968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1253.01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37182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1162.85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47844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1298.45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52594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1226.85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37755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1143.37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74.125.216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bru02t11.c.youtube.com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74.125.218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fra07t13.c.youtube.com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8697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1355.33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12579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1338.71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8560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11469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1256.32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11633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1292.58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10320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1276.33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lhr22s11.c.youtube.com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1496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1846.25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2488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1034.78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4146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1363.63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6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74.125.99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4221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187.84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4913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189.64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2461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136.63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160748"/>
            <a:ext cx="9144000" cy="469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00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we observe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6825446"/>
              </p:ext>
            </p:extLst>
          </p:nvPr>
        </p:nvGraphicFramePr>
        <p:xfrm>
          <a:off x="4" y="1376772"/>
          <a:ext cx="9143991" cy="4470234"/>
        </p:xfrm>
        <a:graphic>
          <a:graphicData uri="http://schemas.openxmlformats.org/drawingml/2006/table">
            <a:tbl>
              <a:tblPr/>
              <a:tblGrid>
                <a:gridCol w="867214"/>
                <a:gridCol w="1696169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</a:tblGrid>
              <a:tr h="18364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SUBNET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NAME with AIRPORT code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fra02s08.c.youtube.com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6139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368.93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6266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298.4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5389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228.76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173.194.19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fra02s15.c.youtube.com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9940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258.18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12893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196.06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7012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166.48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173.194.2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mil01s12.c.youtube.com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17054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1333.46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15470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1276.31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13655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1259.63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14186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1296.07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12616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1197.64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13860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1338.63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173.194.20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par08s06.c.youtube.com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173.194.208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par08s06.c.youtube.com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414.63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711.54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lhr14s08.c.youtube.com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1819.57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1658.45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3470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937.18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4222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1025.49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6191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1166.08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fra07s13.c.youtube.com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4924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412.17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8749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331.14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7224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318.83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173.194.62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fra07s19.c.youtube.com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325.82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6877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248.39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6108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274.55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par03s06.c.youtube.com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355.1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208.117.236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par03x04.c.youtube.com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164.18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4250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540.16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496.91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208.117.248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mia02s11.c.youtube.com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ams09x06.c.youtube.com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41430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679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49437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656.39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57675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653.81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567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906.65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dfw06x02.c.youtube.com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285.63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fra07x03.c.youtube.com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667.29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2130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852.53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606.1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1146.87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1379.76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74.125.105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lhr22s16.c.youtube.com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1829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1551.78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1185.94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942.47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3454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990.64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4116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1061.72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1126.83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74.125.13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zrh04s03.c.youtube.com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1074.15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2264.09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1302.03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74.125.14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mil02s01.c.youtube.com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48366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1234.82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37968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1253.01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37182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1162.85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47844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1298.45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52594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1226.85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37755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1143.37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74.125.216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bru02t11.c.youtube.com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74.125.218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fra07t13.c.youtube.com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8697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1355.33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12579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1338.71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8560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11469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1256.32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11633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1292.58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10320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1276.33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lhr22s11.c.youtube.com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1496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1846.25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2488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1034.78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4146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1363.63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6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74.125.99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4221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187.84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4913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189.64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2461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136.63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160748"/>
            <a:ext cx="9144000" cy="469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33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19572" y="1988840"/>
            <a:ext cx="8100900" cy="1752600"/>
          </a:xfrm>
        </p:spPr>
        <p:txBody>
          <a:bodyPr/>
          <a:lstStyle/>
          <a:p>
            <a:r>
              <a:rPr lang="en-US" sz="3600" b="1" dirty="0" smtClean="0">
                <a:latin typeface="Century Gothic" pitchFamily="34" charset="0"/>
              </a:rPr>
              <a:t>mPlane – Building an Intelligent Measurement Plane for the Internet</a:t>
            </a:r>
            <a:br>
              <a:rPr lang="en-US" sz="3600" b="1" dirty="0" smtClean="0">
                <a:latin typeface="Century Gothic" pitchFamily="34" charset="0"/>
              </a:rPr>
            </a:br>
            <a:r>
              <a:rPr lang="en-US" sz="3600" b="1" dirty="0" smtClean="0">
                <a:latin typeface="Century Gothic" pitchFamily="34" charset="0"/>
              </a:rPr>
              <a:t>			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979712" y="3969060"/>
            <a:ext cx="2461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Marco Mellia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Politecnico di Torino</a:t>
            </a:r>
            <a:endParaRPr lang="en-US" sz="2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81866" y="5373216"/>
            <a:ext cx="3071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mPlane Industrial Workshop</a:t>
            </a:r>
          </a:p>
          <a:p>
            <a:pPr algn="r"/>
            <a:r>
              <a:rPr lang="en-US" dirty="0" smtClean="0">
                <a:solidFill>
                  <a:srgbClr val="000000"/>
                </a:solidFill>
              </a:rPr>
              <a:t>April 22, 2015, Barcelona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07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we observe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7415051"/>
              </p:ext>
            </p:extLst>
          </p:nvPr>
        </p:nvGraphicFramePr>
        <p:xfrm>
          <a:off x="4" y="1376772"/>
          <a:ext cx="9143991" cy="4470234"/>
        </p:xfrm>
        <a:graphic>
          <a:graphicData uri="http://schemas.openxmlformats.org/drawingml/2006/table">
            <a:tbl>
              <a:tblPr/>
              <a:tblGrid>
                <a:gridCol w="867214"/>
                <a:gridCol w="1696169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</a:tblGrid>
              <a:tr h="18364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SUBNET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NAME with AIRPORT code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fra02s08.c.youtube.com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6139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368.93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6266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298.4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5389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228.76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173.194.19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fra02s15.c.youtube.com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9940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258.18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12893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196.06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7012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166.48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173.194.2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mil01s12.c.youtube.com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17054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1333.46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15470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1276.31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13655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1259.63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14186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1296.07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12616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1197.64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13860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1338.63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173.194.20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par08s06.c.youtube.com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173.194.208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par08s06.c.youtube.com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414.63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711.54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lhr14s08.c.youtube.com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1819.57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1658.45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3470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937.18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4222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1025.49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6191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1166.08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fra07s13.c.youtube.com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4924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412.17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8749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331.14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7224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318.83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173.194.62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fra07s19.c.youtube.com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325.82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6877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248.39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6108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274.55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par03s06.c.youtube.com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355.1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208.117.236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par03x04.c.youtube.com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164.18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4250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540.16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496.91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208.117.248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mia02s11.c.youtube.com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ams09x06.c.youtube.com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41430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679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49437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656.39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57675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653.81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567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906.65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dfw06x02.c.youtube.com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285.63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fra07x03.c.youtube.com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667.29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2130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852.53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606.1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1146.87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1379.76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74.125.105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lhr22s16.c.youtube.com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1829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1551.78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1185.94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942.47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3454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990.64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4116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1061.72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1126.83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74.125.13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zrh04s03.c.youtube.com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1074.15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2264.09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1302.03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74.125.14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mil02s01.c.youtube.com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48366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1234.82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37968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1253.01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37182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1162.85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47844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1298.45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52594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1226.85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37755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1143.37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74.125.216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bru02t11.c.youtube.com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74.125.218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fra07t13.c.youtube.com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8697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1355.33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12579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1338.71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8560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11469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1256.32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11633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1292.58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10320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1276.33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lhr22s11.c.youtube.com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1496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1846.25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2488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1034.78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4146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1363.63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6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74.125.99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4221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187.84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4913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189.64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2461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136.63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00" y="1160748"/>
            <a:ext cx="9144000" cy="469825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447764" y="1772816"/>
            <a:ext cx="720080" cy="4104456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9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we observe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5004977"/>
              </p:ext>
            </p:extLst>
          </p:nvPr>
        </p:nvGraphicFramePr>
        <p:xfrm>
          <a:off x="4" y="1376772"/>
          <a:ext cx="9143991" cy="4470234"/>
        </p:xfrm>
        <a:graphic>
          <a:graphicData uri="http://schemas.openxmlformats.org/drawingml/2006/table">
            <a:tbl>
              <a:tblPr/>
              <a:tblGrid>
                <a:gridCol w="867214"/>
                <a:gridCol w="1696169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</a:tblGrid>
              <a:tr h="18364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SUBNET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NAME with AIRPORT code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fra02s08.c.youtube.com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6139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368.93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6266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298.4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5389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228.76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173.194.19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fra02s15.c.youtube.com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9940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258.18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12893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196.06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7012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166.48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173.194.2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mil01s12.c.youtube.com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17054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1333.46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15470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1276.31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13655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1259.63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14186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1296.07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12616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1197.64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13860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1338.63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173.194.20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par08s06.c.youtube.com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173.194.208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par08s06.c.youtube.com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414.63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711.54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lhr14s08.c.youtube.com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1819.57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1658.45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3470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937.18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4222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1025.49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6191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1166.08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fra07s13.c.youtube.com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4924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412.17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8749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331.14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7224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318.83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173.194.62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fra07s19.c.youtube.com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325.82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6877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248.39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6108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274.55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par03s06.c.youtube.com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355.1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208.117.236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par03x04.c.youtube.com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164.18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4250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540.16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496.91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208.117.248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mia02s11.c.youtube.com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ams09x06.c.youtube.com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41430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679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49437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656.39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57675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653.81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567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906.65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dfw06x02.c.youtube.com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285.63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fra07x03.c.youtube.com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667.29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2130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852.53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606.1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1146.87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1379.76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74.125.105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lhr22s16.c.youtube.com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1829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1551.78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1185.94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942.47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3454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990.64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4116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1061.72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1126.83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74.125.13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zrh04s03.c.youtube.com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1074.15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2264.09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1302.03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74.125.14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mil02s01.c.youtube.com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48366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1234.82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37968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1253.01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37182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1162.85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47844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1298.45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52594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1226.85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37755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1143.37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74.125.216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bru02t11.c.youtube.com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74.125.218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fra07t13.c.youtube.com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8697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1355.33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12579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1338.71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8560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11469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1256.32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11633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1292.58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10320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1276.33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lhr22s11.c.youtube.com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1496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1846.25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2488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1034.78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4146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1363.63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6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74.125.99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4221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187.84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4913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189.64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2461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136.63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020" y="1196752"/>
            <a:ext cx="9144000" cy="469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25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we observe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4677441"/>
              </p:ext>
            </p:extLst>
          </p:nvPr>
        </p:nvGraphicFramePr>
        <p:xfrm>
          <a:off x="4" y="1376772"/>
          <a:ext cx="9143991" cy="4470234"/>
        </p:xfrm>
        <a:graphic>
          <a:graphicData uri="http://schemas.openxmlformats.org/drawingml/2006/table">
            <a:tbl>
              <a:tblPr/>
              <a:tblGrid>
                <a:gridCol w="867214"/>
                <a:gridCol w="1696169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</a:tblGrid>
              <a:tr h="18364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SUBNET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NAME with AIRPORT code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fra02s08.c.youtube.com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6139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368.93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6266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298.4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5389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228.76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173.194.19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fra02s15.c.youtube.com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9940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258.18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12893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196.06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7012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166.48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173.194.2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mil01s12.c.youtube.com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17054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1333.46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15470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1276.31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13655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1259.63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14186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1296.07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12616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1197.64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13860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1338.63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173.194.20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par08s06.c.youtube.com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173.194.208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par08s06.c.youtube.com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414.63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711.54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lhr14s08.c.youtube.com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1819.57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1658.45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3470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937.18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4222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1025.49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6191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1166.08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fra07s13.c.youtube.com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4924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412.17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8749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331.14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7224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318.83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173.194.62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fra07s19.c.youtube.com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325.82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6877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248.39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6108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274.55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par03s06.c.youtube.com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355.1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208.117.236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par03x04.c.youtube.com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164.18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4250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540.16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496.91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208.117.248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mia02s11.c.youtube.com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ams09x06.c.youtube.com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41430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679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49437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656.39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57675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653.81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567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906.65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dfw06x02.c.youtube.com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285.63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fra07x03.c.youtube.com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667.29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2130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852.53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606.1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1146.87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1379.76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74.125.105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lhr22s16.c.youtube.com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1829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1551.78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1185.94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942.47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3454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990.64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4116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1061.72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1126.83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74.125.13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zrh04s03.c.youtube.com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1074.15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2264.09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1302.03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74.125.14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mil02s01.c.youtube.com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48366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1234.82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37968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1253.01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37182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1162.85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47844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1298.45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52594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1226.85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37755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1143.37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74.125.216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bru02t11.c.youtube.com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74.125.218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fra07t13.c.youtube.com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8697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1355.33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12579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1338.71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8560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11469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1256.32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11633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1292.58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10320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1276.33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lhr22s11.c.youtube.com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1496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1846.25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2488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1034.78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4146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1363.63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6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74.125.99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4221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187.84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4913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189.64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2461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136.63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232756"/>
            <a:ext cx="9144000" cy="469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0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we observe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5068079"/>
              </p:ext>
            </p:extLst>
          </p:nvPr>
        </p:nvGraphicFramePr>
        <p:xfrm>
          <a:off x="4" y="1376772"/>
          <a:ext cx="9143991" cy="4470234"/>
        </p:xfrm>
        <a:graphic>
          <a:graphicData uri="http://schemas.openxmlformats.org/drawingml/2006/table">
            <a:tbl>
              <a:tblPr/>
              <a:tblGrid>
                <a:gridCol w="867214"/>
                <a:gridCol w="1696169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  <a:gridCol w="471865"/>
                <a:gridCol w="624903"/>
              </a:tblGrid>
              <a:tr h="18364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10-May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SUBNET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NAME with AIRPORT code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#flow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 avg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fra02s08.c.youtube.com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6139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368.93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6266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298.4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5389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228.76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173.194.19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fra02s15.c.youtube.com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9940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258.18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12893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196.06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7012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166.48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173.194.2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mil01s12.c.youtube.com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17054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1333.46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15470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1276.31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13655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1259.63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14186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1296.07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12616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1197.64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13860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1338.63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173.194.20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par08s06.c.youtube.com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173.194.208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par08s06.c.youtube.com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414.63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711.54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lhr14s08.c.youtube.com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1819.57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1658.45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3470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937.18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4222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1025.49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6191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1166.08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fra07s13.c.youtube.com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4924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412.17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8749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331.14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7224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318.83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173.194.62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fra07s19.c.youtube.com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325.82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6877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248.39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6108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274.55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173.194.9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par03s06.c.youtube.com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355.1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208.117.236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par03x04.c.youtube.com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164.18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4250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540.16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496.91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208.117.248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mia02s11.c.youtube.com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ams09x06.c.youtube.com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41430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679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49437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656.39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57675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653.81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567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906.65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dfw06x02.c.youtube.com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285.63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208.117.254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fra07x03.c.youtube.com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667.29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2130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852.53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606.1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1146.87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1379.76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74.125.105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lhr22s16.c.youtube.com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1829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1551.78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1185.94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942.47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3454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990.64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4116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1061.72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7657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1126.83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74.125.13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zrh04s03.c.youtube.com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1074.15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2264.09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1302.03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74.125.14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mil02s01.c.youtube.com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48366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1234.82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37968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1253.01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37182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1162.85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47844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1298.45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52594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1226.85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37755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1143.37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74.125.216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bru02t11.c.youtube.com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74.125.218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fra07t13.c.youtube.com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8697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1355.33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12579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1338.71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8560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1239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11469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1256.32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11633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1292.58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10320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1276.33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</a:tr>
              <a:tr h="176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74.125.4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lhr22s11.c.youtube.com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1496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1846.25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2488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1034.78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4146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1363.63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6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74.125.99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fra07s03.c.youtube.com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4221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187.84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4913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189.64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2461</a:t>
                      </a:r>
                    </a:p>
                  </a:txBody>
                  <a:tcPr marL="11478" marR="11478" marT="1147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136.63</a:t>
                      </a:r>
                    </a:p>
                  </a:txBody>
                  <a:tcPr marL="11478" marR="11478" marT="1147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1232756"/>
            <a:ext cx="9144000" cy="469825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292080" y="2060848"/>
            <a:ext cx="612068" cy="396044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408204" y="1736812"/>
            <a:ext cx="612068" cy="504056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rved Down Arrow 4"/>
          <p:cNvSpPr/>
          <p:nvPr/>
        </p:nvSpPr>
        <p:spPr>
          <a:xfrm>
            <a:off x="4932040" y="3429000"/>
            <a:ext cx="1368152" cy="432048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Down Arrow 12"/>
          <p:cNvSpPr/>
          <p:nvPr/>
        </p:nvSpPr>
        <p:spPr>
          <a:xfrm>
            <a:off x="4968044" y="1376772"/>
            <a:ext cx="1368152" cy="432048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>
            <a:off x="4968044" y="5229200"/>
            <a:ext cx="1368152" cy="432048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925415"/>
            <a:ext cx="9257585" cy="520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6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Reasoning about 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How to investigate this kind of events?</a:t>
            </a:r>
          </a:p>
          <a:p>
            <a:pPr lvl="1"/>
            <a:r>
              <a:rPr lang="en-US" sz="2000" dirty="0" smtClean="0"/>
              <a:t>You need a flexible, scalable, intelligent supervisor and repository</a:t>
            </a:r>
          </a:p>
          <a:p>
            <a:pPr lvl="1"/>
            <a:endParaRPr lang="en-US" sz="2000" dirty="0"/>
          </a:p>
          <a:p>
            <a:r>
              <a:rPr lang="en-US" sz="2400" b="1" dirty="0" err="1" smtClean="0">
                <a:solidFill>
                  <a:srgbClr val="FF0000"/>
                </a:solidFill>
              </a:rPr>
              <a:t>DBStream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Continuous</a:t>
            </a:r>
            <a:r>
              <a:rPr lang="en-US" sz="2000" dirty="0"/>
              <a:t> big data analytics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Flexible</a:t>
            </a:r>
            <a:r>
              <a:rPr lang="en-US" sz="2000" dirty="0" smtClean="0"/>
              <a:t> </a:t>
            </a:r>
            <a:r>
              <a:rPr lang="en-US" sz="2000" dirty="0"/>
              <a:t>processing language</a:t>
            </a:r>
          </a:p>
          <a:p>
            <a:pPr lvl="1"/>
            <a:r>
              <a:rPr lang="en-US" sz="2000" dirty="0" smtClean="0"/>
              <a:t>Full </a:t>
            </a:r>
            <a:r>
              <a:rPr lang="en-US" sz="2000" dirty="0">
                <a:solidFill>
                  <a:srgbClr val="FF0000"/>
                </a:solidFill>
              </a:rPr>
              <a:t>SQL</a:t>
            </a:r>
            <a:r>
              <a:rPr lang="en-US" sz="2000" dirty="0"/>
              <a:t> processing capabilities</a:t>
            </a:r>
          </a:p>
          <a:p>
            <a:pPr lvl="1"/>
            <a:r>
              <a:rPr lang="en-US" sz="2000" dirty="0" smtClean="0"/>
              <a:t>Processing </a:t>
            </a:r>
            <a:r>
              <a:rPr lang="en-US" sz="2000" dirty="0"/>
              <a:t>in </a:t>
            </a:r>
            <a:r>
              <a:rPr lang="en-US" sz="2000" dirty="0">
                <a:solidFill>
                  <a:srgbClr val="FF0000"/>
                </a:solidFill>
              </a:rPr>
              <a:t>small batches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Storage</a:t>
            </a:r>
            <a:r>
              <a:rPr lang="en-US" sz="2000" dirty="0" smtClean="0"/>
              <a:t> </a:t>
            </a:r>
            <a:r>
              <a:rPr lang="en-US" sz="2000" dirty="0"/>
              <a:t>for post-mortem </a:t>
            </a:r>
            <a:r>
              <a:rPr lang="en-US" sz="2000" dirty="0" smtClean="0"/>
              <a:t>analysis</a:t>
            </a:r>
          </a:p>
          <a:p>
            <a:pPr lvl="1"/>
            <a:r>
              <a:rPr lang="en-US" sz="2000" dirty="0" err="1">
                <a:solidFill>
                  <a:srgbClr val="FF0000"/>
                </a:solidFill>
              </a:rPr>
              <a:t>ADTool</a:t>
            </a:r>
            <a:r>
              <a:rPr lang="en-US" sz="2000" dirty="0" smtClean="0"/>
              <a:t> to automatically identify anomalies</a:t>
            </a:r>
            <a:endParaRPr lang="en-US" sz="2000" dirty="0"/>
          </a:p>
        </p:txBody>
      </p:sp>
      <p:pic>
        <p:nvPicPr>
          <p:cNvPr id="5" name="Picture 4" descr="dbstre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672916"/>
            <a:ext cx="3718039" cy="278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4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0" name="Straight Arrow Connector 169"/>
          <p:cNvCxnSpPr/>
          <p:nvPr/>
        </p:nvCxnSpPr>
        <p:spPr bwMode="auto">
          <a:xfrm flipH="1">
            <a:off x="5265229" y="3678527"/>
            <a:ext cx="1100759" cy="135054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3192C1"/>
            </a:solidFill>
            <a:prstDash val="solid"/>
            <a:round/>
            <a:headEnd type="none" w="sm" len="sm"/>
            <a:tailEnd type="none"/>
          </a:ln>
          <a:effectLst/>
        </p:spPr>
      </p:cxnSp>
      <p:sp>
        <p:nvSpPr>
          <p:cNvPr id="13320" name="Rechteck 6"/>
          <p:cNvSpPr>
            <a:spLocks noChangeArrowheads="1"/>
          </p:cNvSpPr>
          <p:nvPr/>
        </p:nvSpPr>
        <p:spPr bwMode="auto">
          <a:xfrm>
            <a:off x="2272474" y="668216"/>
            <a:ext cx="4653160" cy="9008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92C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192C1"/>
              </a:buClr>
              <a:buSzPct val="10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192C1"/>
              </a:buClr>
              <a:buSzPct val="10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3192C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3192C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192C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192C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192C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192C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 sz="2045"/>
          </a:p>
        </p:txBody>
      </p:sp>
      <p:sp>
        <p:nvSpPr>
          <p:cNvPr id="13326" name="Title 1"/>
          <p:cNvSpPr txBox="1">
            <a:spLocks/>
          </p:cNvSpPr>
          <p:nvPr/>
        </p:nvSpPr>
        <p:spPr bwMode="auto">
          <a:xfrm>
            <a:off x="530491" y="316106"/>
            <a:ext cx="4558998" cy="814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762000">
              <a:spcBef>
                <a:spcPct val="20000"/>
              </a:spcBef>
              <a:buClr>
                <a:srgbClr val="3192C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3192C1"/>
              </a:buClr>
              <a:buSzPct val="10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3192C1"/>
              </a:buClr>
              <a:buSzPct val="10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3192C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3192C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192C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192C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192C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192C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UY" altLang="de-DE" sz="2308" b="1" dirty="0" err="1">
                <a:solidFill>
                  <a:srgbClr val="E80202"/>
                </a:solidFill>
                <a:ea typeface="+mj-ea"/>
              </a:rPr>
              <a:t>Who</a:t>
            </a:r>
            <a:r>
              <a:rPr lang="es-UY" altLang="de-DE" sz="2308" b="1" dirty="0">
                <a:solidFill>
                  <a:srgbClr val="E80202"/>
                </a:solidFill>
                <a:ea typeface="+mj-ea"/>
              </a:rPr>
              <a:t> to </a:t>
            </a:r>
            <a:r>
              <a:rPr lang="es-UY" altLang="de-DE" sz="2308" b="1" dirty="0" err="1">
                <a:solidFill>
                  <a:srgbClr val="E80202"/>
                </a:solidFill>
                <a:ea typeface="+mj-ea"/>
              </a:rPr>
              <a:t>blame</a:t>
            </a:r>
            <a:r>
              <a:rPr lang="es-UY" altLang="de-DE" sz="2308" b="1" dirty="0">
                <a:solidFill>
                  <a:srgbClr val="E80202"/>
                </a:solidFill>
                <a:ea typeface="+mj-ea"/>
              </a:rPr>
              <a:t> </a:t>
            </a:r>
            <a:r>
              <a:rPr lang="es-UY" altLang="de-DE" sz="2308" b="1" dirty="0" err="1">
                <a:solidFill>
                  <a:srgbClr val="E80202"/>
                </a:solidFill>
                <a:ea typeface="+mj-ea"/>
              </a:rPr>
              <a:t>when</a:t>
            </a:r>
            <a:r>
              <a:rPr lang="es-UY" altLang="de-DE" sz="2308" b="1" dirty="0">
                <a:solidFill>
                  <a:srgbClr val="E80202"/>
                </a:solidFill>
                <a:ea typeface="+mj-ea"/>
              </a:rPr>
              <a:t> </a:t>
            </a:r>
            <a:r>
              <a:rPr lang="es-UY" altLang="de-DE" sz="2308" b="1" dirty="0" smtClean="0">
                <a:solidFill>
                  <a:srgbClr val="E80202"/>
                </a:solidFill>
                <a:ea typeface="+mj-ea"/>
              </a:rPr>
              <a:t>YouTube              </a:t>
            </a:r>
            <a:r>
              <a:rPr lang="es-UY" altLang="de-DE" sz="2308" b="1" dirty="0" err="1">
                <a:solidFill>
                  <a:srgbClr val="E80202"/>
                </a:solidFill>
                <a:ea typeface="+mj-ea"/>
              </a:rPr>
              <a:t>doesn’t</a:t>
            </a:r>
            <a:r>
              <a:rPr lang="es-UY" altLang="de-DE" sz="2308" b="1" dirty="0">
                <a:solidFill>
                  <a:srgbClr val="E80202"/>
                </a:solidFill>
                <a:ea typeface="+mj-ea"/>
              </a:rPr>
              <a:t> </a:t>
            </a:r>
            <a:r>
              <a:rPr lang="es-UY" altLang="de-DE" sz="2308" b="1" dirty="0" err="1">
                <a:solidFill>
                  <a:srgbClr val="E80202"/>
                </a:solidFill>
                <a:ea typeface="+mj-ea"/>
              </a:rPr>
              <a:t>work</a:t>
            </a:r>
            <a:r>
              <a:rPr lang="es-UY" altLang="de-DE" sz="2308" b="1" dirty="0">
                <a:solidFill>
                  <a:srgbClr val="E80202"/>
                </a:solidFill>
                <a:ea typeface="+mj-ea"/>
              </a:rPr>
              <a:t> OK?</a:t>
            </a:r>
            <a:r>
              <a:rPr lang="de-AT" altLang="de-DE" sz="2386" dirty="0">
                <a:solidFill>
                  <a:srgbClr val="3192C1"/>
                </a:solidFill>
              </a:rPr>
              <a:t>	</a:t>
            </a:r>
          </a:p>
        </p:txBody>
      </p:sp>
      <p:sp>
        <p:nvSpPr>
          <p:cNvPr id="50" name="Cloud 49"/>
          <p:cNvSpPr/>
          <p:nvPr/>
        </p:nvSpPr>
        <p:spPr bwMode="auto">
          <a:xfrm>
            <a:off x="6387078" y="1681745"/>
            <a:ext cx="2361075" cy="1275689"/>
          </a:xfrm>
          <a:prstGeom prst="cloud">
            <a:avLst/>
          </a:prstGeom>
          <a:solidFill>
            <a:srgbClr val="3192C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77913" tIns="38957" rIns="77913" bIns="38957" numCol="1" rtlCol="0" anchor="t" anchorCtr="0" compatLnSpc="1">
            <a:prstTxWarp prst="textNoShape">
              <a:avLst/>
            </a:prstTxWarp>
          </a:bodyPr>
          <a:lstStyle/>
          <a:p>
            <a:pPr defTabSz="779173" eaLnBrk="0" hangingPunct="0"/>
            <a:endParaRPr lang="de-AT" sz="2045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699" y="1229737"/>
            <a:ext cx="1090246" cy="40444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6991398" y="1364766"/>
            <a:ext cx="617976" cy="660326"/>
            <a:chOff x="7711541" y="3825702"/>
            <a:chExt cx="725263" cy="774966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1541" y="3825702"/>
              <a:ext cx="374668" cy="50573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802" y="3963285"/>
              <a:ext cx="374668" cy="505738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136" y="4094930"/>
              <a:ext cx="374668" cy="505738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126" y="1790511"/>
            <a:ext cx="2866157" cy="171838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09" y="3774543"/>
            <a:ext cx="485804" cy="48580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66" y="3692559"/>
            <a:ext cx="497833" cy="49783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33" y="4313575"/>
            <a:ext cx="553355" cy="55335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48" y="4546265"/>
            <a:ext cx="442311" cy="442311"/>
          </a:xfrm>
          <a:prstGeom prst="rect">
            <a:avLst/>
          </a:prstGeom>
        </p:spPr>
      </p:pic>
      <p:pic>
        <p:nvPicPr>
          <p:cNvPr id="1026" name="Picture 2" descr="http://www.tvmedia.ca/img/icon-network-whit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86" y="1743545"/>
            <a:ext cx="504645" cy="95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/>
          <p:cNvGrpSpPr/>
          <p:nvPr/>
        </p:nvGrpSpPr>
        <p:grpSpPr>
          <a:xfrm>
            <a:off x="8222031" y="2190709"/>
            <a:ext cx="617976" cy="660326"/>
            <a:chOff x="7711541" y="3825702"/>
            <a:chExt cx="725263" cy="774966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1541" y="3825702"/>
              <a:ext cx="374668" cy="505738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802" y="3963285"/>
              <a:ext cx="374668" cy="505738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136" y="4094930"/>
              <a:ext cx="374668" cy="505738"/>
            </a:xfrm>
            <a:prstGeom prst="rect">
              <a:avLst/>
            </a:prstGeom>
          </p:spPr>
        </p:pic>
      </p:grpSp>
      <p:grpSp>
        <p:nvGrpSpPr>
          <p:cNvPr id="95" name="Group 94"/>
          <p:cNvGrpSpPr/>
          <p:nvPr/>
        </p:nvGrpSpPr>
        <p:grpSpPr>
          <a:xfrm>
            <a:off x="4771407" y="3531099"/>
            <a:ext cx="790769" cy="562590"/>
            <a:chOff x="5476836" y="3543540"/>
            <a:chExt cx="856666" cy="609473"/>
          </a:xfrm>
        </p:grpSpPr>
        <p:sp>
          <p:nvSpPr>
            <p:cNvPr id="61" name="Cloud 60"/>
            <p:cNvSpPr/>
            <p:nvPr/>
          </p:nvSpPr>
          <p:spPr bwMode="auto">
            <a:xfrm>
              <a:off x="5476836" y="3543540"/>
              <a:ext cx="856666" cy="609473"/>
            </a:xfrm>
            <a:prstGeom prst="cloud">
              <a:avLst/>
            </a:prstGeom>
            <a:solidFill>
              <a:srgbClr val="3192C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77913" tIns="38957" rIns="77913" bIns="38957" numCol="1" rtlCol="0" anchor="t" anchorCtr="0" compatLnSpc="1">
              <a:prstTxWarp prst="textNoShape">
                <a:avLst/>
              </a:prstTxWarp>
            </a:bodyPr>
            <a:lstStyle/>
            <a:p>
              <a:pPr defTabSz="779173" eaLnBrk="0" hangingPunct="0"/>
              <a:endParaRPr lang="de-AT" sz="2045">
                <a:latin typeface="Arial" charset="0"/>
              </a:endParaRPr>
            </a:p>
          </p:txBody>
        </p:sp>
        <p:sp>
          <p:nvSpPr>
            <p:cNvPr id="9217" name="TextBox 9216"/>
            <p:cNvSpPr txBox="1"/>
            <p:nvPr/>
          </p:nvSpPr>
          <p:spPr>
            <a:xfrm>
              <a:off x="5537192" y="3608225"/>
              <a:ext cx="6411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i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AS 2</a:t>
              </a:r>
              <a:endParaRPr lang="de-AT" i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901378" y="3398162"/>
            <a:ext cx="790769" cy="562590"/>
            <a:chOff x="6684258" y="3233679"/>
            <a:chExt cx="856666" cy="609473"/>
          </a:xfrm>
        </p:grpSpPr>
        <p:sp>
          <p:nvSpPr>
            <p:cNvPr id="83" name="Cloud 82"/>
            <p:cNvSpPr/>
            <p:nvPr/>
          </p:nvSpPr>
          <p:spPr bwMode="auto">
            <a:xfrm>
              <a:off x="6684258" y="3233679"/>
              <a:ext cx="856666" cy="609473"/>
            </a:xfrm>
            <a:prstGeom prst="cloud">
              <a:avLst/>
            </a:prstGeom>
            <a:solidFill>
              <a:srgbClr val="3192C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77913" tIns="38957" rIns="77913" bIns="38957" numCol="1" rtlCol="0" anchor="t" anchorCtr="0" compatLnSpc="1">
              <a:prstTxWarp prst="textNoShape">
                <a:avLst/>
              </a:prstTxWarp>
            </a:bodyPr>
            <a:lstStyle/>
            <a:p>
              <a:pPr defTabSz="779173" eaLnBrk="0" hangingPunct="0"/>
              <a:endParaRPr lang="de-AT" sz="2045">
                <a:latin typeface="Arial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748549" y="3282659"/>
              <a:ext cx="6411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Y" i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AS 1</a:t>
              </a:r>
              <a:endParaRPr lang="de-AT" i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218" name="Group 9217"/>
          <p:cNvGrpSpPr/>
          <p:nvPr/>
        </p:nvGrpSpPr>
        <p:grpSpPr>
          <a:xfrm>
            <a:off x="170596" y="1943794"/>
            <a:ext cx="856219" cy="1295698"/>
            <a:chOff x="184812" y="1820026"/>
            <a:chExt cx="927571" cy="1403673"/>
          </a:xfrm>
        </p:grpSpPr>
        <p:pic>
          <p:nvPicPr>
            <p:cNvPr id="9216" name="Picture 92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1954" y="1820026"/>
              <a:ext cx="408231" cy="550424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4812" y="2446197"/>
              <a:ext cx="408231" cy="550424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4152" y="2019029"/>
              <a:ext cx="408231" cy="550424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7088" y="2673275"/>
              <a:ext cx="408231" cy="550424"/>
            </a:xfrm>
            <a:prstGeom prst="rect">
              <a:avLst/>
            </a:prstGeom>
          </p:spPr>
        </p:pic>
      </p:grpSp>
      <p:sp>
        <p:nvSpPr>
          <p:cNvPr id="122" name="Cloud 121"/>
          <p:cNvSpPr/>
          <p:nvPr/>
        </p:nvSpPr>
        <p:spPr bwMode="auto">
          <a:xfrm>
            <a:off x="150664" y="3605733"/>
            <a:ext cx="1897823" cy="1431576"/>
          </a:xfrm>
          <a:prstGeom prst="cloud">
            <a:avLst/>
          </a:prstGeom>
          <a:noFill/>
          <a:ln w="34925" cap="flat" cmpd="sng" algn="ctr">
            <a:solidFill>
              <a:srgbClr val="3192C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77913" tIns="38957" rIns="77913" bIns="38957" numCol="1" rtlCol="0" anchor="t" anchorCtr="0" compatLnSpc="1">
            <a:prstTxWarp prst="textNoShape">
              <a:avLst/>
            </a:prstTxWarp>
          </a:bodyPr>
          <a:lstStyle/>
          <a:p>
            <a:pPr defTabSz="779173" eaLnBrk="0" hangingPunct="0"/>
            <a:endParaRPr lang="de-AT" sz="2045" dirty="0">
              <a:latin typeface="Arial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2437051" y="3553898"/>
            <a:ext cx="2048510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954" i="1" dirty="0">
                <a:latin typeface="Calibri" panose="020F0502020204030204" pitchFamily="34" charset="0"/>
              </a:rPr>
              <a:t>ISP Network</a:t>
            </a:r>
            <a:endParaRPr lang="de-AT" sz="2954" i="1" dirty="0">
              <a:latin typeface="Calibri" panose="020F0502020204030204" pitchFamily="34" charset="0"/>
            </a:endParaRPr>
          </a:p>
        </p:txBody>
      </p:sp>
      <p:pic>
        <p:nvPicPr>
          <p:cNvPr id="141" name="Picture 1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41" y="4134599"/>
            <a:ext cx="442311" cy="442311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11" y="4065806"/>
            <a:ext cx="442311" cy="442311"/>
          </a:xfrm>
          <a:prstGeom prst="rect">
            <a:avLst/>
          </a:prstGeom>
        </p:spPr>
      </p:pic>
      <p:pic>
        <p:nvPicPr>
          <p:cNvPr id="143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815" y="2928663"/>
            <a:ext cx="897395" cy="4788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Rounded Rectangle 63"/>
          <p:cNvSpPr/>
          <p:nvPr/>
        </p:nvSpPr>
        <p:spPr bwMode="auto">
          <a:xfrm>
            <a:off x="6869073" y="624976"/>
            <a:ext cx="2089876" cy="544081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eaLnBrk="0" hangingPunct="0"/>
            <a:endParaRPr lang="de-AT" sz="2215">
              <a:latin typeface="Arial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2203386" y="1700808"/>
            <a:ext cx="42202" cy="4053385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eaLnBrk="0" hangingPunct="0"/>
            <a:endParaRPr lang="de-AT" sz="2215">
              <a:latin typeface="Arial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2203386" y="1700808"/>
            <a:ext cx="42202" cy="4053385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eaLnBrk="0" hangingPunct="0"/>
            <a:endParaRPr lang="de-AT" sz="2215">
              <a:latin typeface="Arial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391108" y="5457597"/>
            <a:ext cx="1510285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954" i="1" dirty="0" err="1">
                <a:solidFill>
                  <a:srgbClr val="3192C1"/>
                </a:solidFill>
                <a:latin typeface="Calibri" panose="020F0502020204030204" pitchFamily="34" charset="0"/>
              </a:rPr>
              <a:t>Devices</a:t>
            </a:r>
            <a:r>
              <a:rPr lang="es-UY" sz="2954" i="1" dirty="0">
                <a:solidFill>
                  <a:srgbClr val="3192C1"/>
                </a:solidFill>
                <a:latin typeface="Calibri" panose="020F0502020204030204" pitchFamily="34" charset="0"/>
              </a:rPr>
              <a:t>?</a:t>
            </a:r>
            <a:endParaRPr lang="de-AT" sz="2954" i="1" dirty="0">
              <a:solidFill>
                <a:srgbClr val="3192C1"/>
              </a:solidFill>
              <a:latin typeface="Calibri" panose="020F0502020204030204" pitchFamily="34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2976746" y="5457597"/>
            <a:ext cx="824265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954" i="1" dirty="0">
                <a:solidFill>
                  <a:srgbClr val="3192C1"/>
                </a:solidFill>
                <a:latin typeface="Calibri" panose="020F0502020204030204" pitchFamily="34" charset="0"/>
              </a:rPr>
              <a:t>ISP?</a:t>
            </a:r>
            <a:endParaRPr lang="de-AT" sz="2954" i="1" dirty="0">
              <a:solidFill>
                <a:srgbClr val="3192C1"/>
              </a:solidFill>
              <a:latin typeface="Calibri" panose="020F0502020204030204" pitchFamily="34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4996763" y="5457597"/>
            <a:ext cx="1583895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954" i="1" dirty="0">
                <a:solidFill>
                  <a:srgbClr val="3192C1"/>
                </a:solidFill>
                <a:latin typeface="Calibri" panose="020F0502020204030204" pitchFamily="34" charset="0"/>
              </a:rPr>
              <a:t>Internet?</a:t>
            </a:r>
            <a:endParaRPr lang="de-AT" sz="2954" i="1" dirty="0">
              <a:solidFill>
                <a:srgbClr val="3192C1"/>
              </a:solidFill>
              <a:latin typeface="Calibri" panose="020F0502020204030204" pitchFamily="34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7164289" y="5457597"/>
            <a:ext cx="1646861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954" i="1" dirty="0">
                <a:solidFill>
                  <a:srgbClr val="3192C1"/>
                </a:solidFill>
                <a:latin typeface="Calibri" panose="020F0502020204030204" pitchFamily="34" charset="0"/>
              </a:rPr>
              <a:t>YouTube?</a:t>
            </a:r>
            <a:endParaRPr lang="de-AT" sz="2954" i="1" dirty="0">
              <a:solidFill>
                <a:srgbClr val="3192C1"/>
              </a:solidFill>
              <a:latin typeface="Calibri" panose="020F0502020204030204" pitchFamily="34" charset="0"/>
            </a:endParaRPr>
          </a:p>
        </p:txBody>
      </p:sp>
      <p:pic>
        <p:nvPicPr>
          <p:cNvPr id="123" name="Picture 4" descr="http://www.clker.com/cliparts/V/K/x/7/c/a/light-m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470986" y="2114078"/>
            <a:ext cx="972518" cy="55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ker.com/cliparts/V/K/x/7/c/a/light-m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704" y="3038752"/>
            <a:ext cx="1089397" cy="6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Curved Down Arrow 62"/>
          <p:cNvSpPr/>
          <p:nvPr/>
        </p:nvSpPr>
        <p:spPr bwMode="auto">
          <a:xfrm rot="10436817">
            <a:off x="4500480" y="2807773"/>
            <a:ext cx="2279522" cy="809609"/>
          </a:xfrm>
          <a:prstGeom prst="curved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eaLnBrk="0" hangingPunct="0"/>
            <a:endParaRPr lang="de-AT" sz="2215">
              <a:latin typeface="Arial" charset="0"/>
            </a:endParaRPr>
          </a:p>
        </p:txBody>
      </p:sp>
      <p:grpSp>
        <p:nvGrpSpPr>
          <p:cNvPr id="13319" name="Group 13318"/>
          <p:cNvGrpSpPr/>
          <p:nvPr/>
        </p:nvGrpSpPr>
        <p:grpSpPr>
          <a:xfrm>
            <a:off x="4638469" y="1712520"/>
            <a:ext cx="1176179" cy="781552"/>
            <a:chOff x="5025008" y="1569480"/>
            <a:chExt cx="1274194" cy="846681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3613" y="1569480"/>
              <a:ext cx="785589" cy="291428"/>
            </a:xfrm>
            <a:prstGeom prst="rect">
              <a:avLst/>
            </a:prstGeom>
          </p:spPr>
        </p:pic>
        <p:grpSp>
          <p:nvGrpSpPr>
            <p:cNvPr id="71" name="Group 70"/>
            <p:cNvGrpSpPr/>
            <p:nvPr/>
          </p:nvGrpSpPr>
          <p:grpSpPr>
            <a:xfrm>
              <a:off x="5025008" y="1700808"/>
              <a:ext cx="669474" cy="715353"/>
              <a:chOff x="7711541" y="3825702"/>
              <a:chExt cx="725263" cy="774966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11541" y="3825702"/>
                <a:ext cx="374668" cy="505738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74802" y="3963285"/>
                <a:ext cx="374668" cy="505738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2136" y="4094930"/>
                <a:ext cx="374668" cy="505738"/>
              </a:xfrm>
              <a:prstGeom prst="rect">
                <a:avLst/>
              </a:prstGeom>
            </p:spPr>
          </p:pic>
        </p:grpSp>
      </p:grpSp>
      <p:grpSp>
        <p:nvGrpSpPr>
          <p:cNvPr id="13324" name="Group 13323"/>
          <p:cNvGrpSpPr/>
          <p:nvPr/>
        </p:nvGrpSpPr>
        <p:grpSpPr>
          <a:xfrm>
            <a:off x="5640644" y="1016025"/>
            <a:ext cx="1836129" cy="1376657"/>
            <a:chOff x="6110698" y="814944"/>
            <a:chExt cx="1989140" cy="1491378"/>
          </a:xfrm>
        </p:grpSpPr>
        <p:cxnSp>
          <p:nvCxnSpPr>
            <p:cNvPr id="172" name="Straight Arrow Connector 171"/>
            <p:cNvCxnSpPr/>
            <p:nvPr/>
          </p:nvCxnSpPr>
          <p:spPr bwMode="auto">
            <a:xfrm flipH="1" flipV="1">
              <a:off x="6668886" y="1218128"/>
              <a:ext cx="1430952" cy="1088194"/>
            </a:xfrm>
            <a:prstGeom prst="straightConnector1">
              <a:avLst/>
            </a:prstGeom>
            <a:solidFill>
              <a:schemeClr val="accent1"/>
            </a:solidFill>
            <a:ln w="69850" cap="flat" cmpd="sng" algn="ctr">
              <a:solidFill>
                <a:srgbClr val="3192C1"/>
              </a:solidFill>
              <a:prstDash val="solid"/>
              <a:round/>
              <a:headEnd type="none" w="sm" len="sm"/>
              <a:tailEnd type="none"/>
            </a:ln>
            <a:effectLst/>
          </p:spPr>
        </p:cxnSp>
        <p:grpSp>
          <p:nvGrpSpPr>
            <p:cNvPr id="13322" name="Group 13321"/>
            <p:cNvGrpSpPr/>
            <p:nvPr/>
          </p:nvGrpSpPr>
          <p:grpSpPr>
            <a:xfrm>
              <a:off x="6110698" y="814944"/>
              <a:ext cx="1168062" cy="880398"/>
              <a:chOff x="6110698" y="814944"/>
              <a:chExt cx="1168062" cy="880398"/>
            </a:xfrm>
          </p:grpSpPr>
          <p:sp>
            <p:nvSpPr>
              <p:cNvPr id="165" name="Cloud 164"/>
              <p:cNvSpPr/>
              <p:nvPr/>
            </p:nvSpPr>
            <p:spPr bwMode="auto">
              <a:xfrm>
                <a:off x="6110698" y="814944"/>
                <a:ext cx="1168062" cy="758420"/>
              </a:xfrm>
              <a:prstGeom prst="cloud">
                <a:avLst/>
              </a:prstGeom>
              <a:solidFill>
                <a:srgbClr val="3192C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77913" tIns="38957" rIns="77913" bIns="3895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79173" eaLnBrk="0" hangingPunct="0"/>
                <a:endParaRPr lang="de-AT" sz="2045" dirty="0">
                  <a:latin typeface="Arial" charset="0"/>
                </a:endParaRPr>
              </a:p>
            </p:txBody>
          </p:sp>
          <p:grpSp>
            <p:nvGrpSpPr>
              <p:cNvPr id="166" name="Group 165"/>
              <p:cNvGrpSpPr/>
              <p:nvPr/>
            </p:nvGrpSpPr>
            <p:grpSpPr>
              <a:xfrm>
                <a:off x="6399936" y="979989"/>
                <a:ext cx="669474" cy="715353"/>
                <a:chOff x="7711541" y="3825702"/>
                <a:chExt cx="725263" cy="774966"/>
              </a:xfrm>
            </p:grpSpPr>
            <p:pic>
              <p:nvPicPr>
                <p:cNvPr id="167" name="Picture 16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11541" y="3825702"/>
                  <a:ext cx="374668" cy="505738"/>
                </a:xfrm>
                <a:prstGeom prst="rect">
                  <a:avLst/>
                </a:prstGeom>
              </p:spPr>
            </p:pic>
            <p:pic>
              <p:nvPicPr>
                <p:cNvPr id="168" name="Picture 16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4802" y="3963285"/>
                  <a:ext cx="374668" cy="505738"/>
                </a:xfrm>
                <a:prstGeom prst="rect">
                  <a:avLst/>
                </a:prstGeom>
              </p:spPr>
            </p:pic>
            <p:pic>
              <p:nvPicPr>
                <p:cNvPr id="169" name="Picture 16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2136" y="4094930"/>
                  <a:ext cx="374668" cy="50573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3332" name="Group 13331"/>
          <p:cNvGrpSpPr/>
          <p:nvPr/>
        </p:nvGrpSpPr>
        <p:grpSpPr>
          <a:xfrm>
            <a:off x="4698269" y="3812706"/>
            <a:ext cx="1558371" cy="1133738"/>
            <a:chOff x="5089790" y="3844681"/>
            <a:chExt cx="1688235" cy="1228216"/>
          </a:xfrm>
        </p:grpSpPr>
        <p:cxnSp>
          <p:nvCxnSpPr>
            <p:cNvPr id="191" name="Straight Arrow Connector 190"/>
            <p:cNvCxnSpPr/>
            <p:nvPr/>
          </p:nvCxnSpPr>
          <p:spPr bwMode="auto">
            <a:xfrm flipH="1" flipV="1">
              <a:off x="5702398" y="3980661"/>
              <a:ext cx="516274" cy="962144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rgbClr val="3192C1"/>
              </a:solidFill>
              <a:prstDash val="solid"/>
              <a:round/>
              <a:headEnd type="none" w="sm" len="sm"/>
              <a:tailEnd type="none"/>
            </a:ln>
            <a:effectLst/>
          </p:spPr>
        </p:cxnSp>
        <p:cxnSp>
          <p:nvCxnSpPr>
            <p:cNvPr id="193" name="Straight Arrow Connector 192"/>
            <p:cNvCxnSpPr>
              <a:stCxn id="181" idx="2"/>
              <a:endCxn id="89" idx="2"/>
            </p:cNvCxnSpPr>
            <p:nvPr/>
          </p:nvCxnSpPr>
          <p:spPr bwMode="auto">
            <a:xfrm flipV="1">
              <a:off x="6419487" y="3844681"/>
              <a:ext cx="358538" cy="1098124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rgbClr val="3192C1"/>
              </a:solidFill>
              <a:prstDash val="solid"/>
              <a:round/>
              <a:headEnd type="none" w="sm" len="sm"/>
              <a:tailEnd type="none"/>
            </a:ln>
            <a:effectLst/>
          </p:spPr>
        </p:cxnSp>
        <p:sp>
          <p:nvSpPr>
            <p:cNvPr id="177" name="Cloud 176"/>
            <p:cNvSpPr>
              <a:spLocks noChangeAspect="1"/>
            </p:cNvSpPr>
            <p:nvPr/>
          </p:nvSpPr>
          <p:spPr bwMode="auto">
            <a:xfrm>
              <a:off x="5889104" y="4509120"/>
              <a:ext cx="868287" cy="563777"/>
            </a:xfrm>
            <a:prstGeom prst="cloud">
              <a:avLst/>
            </a:prstGeom>
            <a:solidFill>
              <a:srgbClr val="3192C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77913" tIns="38957" rIns="77913" bIns="38957" numCol="1" rtlCol="0" anchor="t" anchorCtr="0" compatLnSpc="1">
              <a:prstTxWarp prst="textNoShape">
                <a:avLst/>
              </a:prstTxWarp>
            </a:bodyPr>
            <a:lstStyle/>
            <a:p>
              <a:pPr defTabSz="779173" eaLnBrk="0" hangingPunct="0"/>
              <a:endParaRPr lang="de-AT" sz="2045" dirty="0">
                <a:latin typeface="Arial" charset="0"/>
              </a:endParaRPr>
            </a:p>
          </p:txBody>
        </p:sp>
        <p:grpSp>
          <p:nvGrpSpPr>
            <p:cNvPr id="178" name="Group 177"/>
            <p:cNvGrpSpPr>
              <a:grpSpLocks noChangeAspect="1"/>
            </p:cNvGrpSpPr>
            <p:nvPr/>
          </p:nvGrpSpPr>
          <p:grpSpPr>
            <a:xfrm>
              <a:off x="6050372" y="4411042"/>
              <a:ext cx="497659" cy="531763"/>
              <a:chOff x="7711541" y="3825702"/>
              <a:chExt cx="725263" cy="774966"/>
            </a:xfrm>
          </p:grpSpPr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11541" y="3825702"/>
                <a:ext cx="374668" cy="505738"/>
              </a:xfrm>
              <a:prstGeom prst="rect">
                <a:avLst/>
              </a:prstGeom>
            </p:spPr>
          </p:pic>
          <p:pic>
            <p:nvPicPr>
              <p:cNvPr id="180" name="Picture 17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74802" y="3963285"/>
                <a:ext cx="374668" cy="505738"/>
              </a:xfrm>
              <a:prstGeom prst="rect">
                <a:avLst/>
              </a:prstGeom>
            </p:spPr>
          </p:pic>
          <p:pic>
            <p:nvPicPr>
              <p:cNvPr id="181" name="Picture 18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2136" y="4094930"/>
                <a:ext cx="374668" cy="505738"/>
              </a:xfrm>
              <a:prstGeom prst="rect">
                <a:avLst/>
              </a:prstGeom>
            </p:spPr>
          </p:pic>
        </p:grpSp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9790" y="4764816"/>
              <a:ext cx="785589" cy="291428"/>
            </a:xfrm>
            <a:prstGeom prst="rect">
              <a:avLst/>
            </a:prstGeom>
          </p:spPr>
        </p:pic>
      </p:grpSp>
      <p:grpSp>
        <p:nvGrpSpPr>
          <p:cNvPr id="13323" name="Group 13322"/>
          <p:cNvGrpSpPr/>
          <p:nvPr/>
        </p:nvGrpSpPr>
        <p:grpSpPr>
          <a:xfrm>
            <a:off x="7267781" y="2571544"/>
            <a:ext cx="1775183" cy="1760948"/>
            <a:chOff x="7873429" y="2500089"/>
            <a:chExt cx="1923115" cy="1907694"/>
          </a:xfrm>
        </p:grpSpPr>
        <p:cxnSp>
          <p:nvCxnSpPr>
            <p:cNvPr id="174" name="Straight Arrow Connector 173"/>
            <p:cNvCxnSpPr>
              <a:stCxn id="163" idx="2"/>
            </p:cNvCxnSpPr>
            <p:nvPr/>
          </p:nvCxnSpPr>
          <p:spPr bwMode="auto">
            <a:xfrm flipH="1" flipV="1">
              <a:off x="8126303" y="2500089"/>
              <a:ext cx="265691" cy="1580412"/>
            </a:xfrm>
            <a:prstGeom prst="straightConnector1">
              <a:avLst/>
            </a:prstGeom>
            <a:solidFill>
              <a:schemeClr val="accent1"/>
            </a:solidFill>
            <a:ln w="69850" cap="flat" cmpd="sng" algn="ctr">
              <a:solidFill>
                <a:srgbClr val="3192C1"/>
              </a:solidFill>
              <a:prstDash val="solid"/>
              <a:round/>
              <a:headEnd type="none" w="sm" len="sm"/>
              <a:tailEnd type="none"/>
            </a:ln>
            <a:effectLst/>
          </p:spPr>
        </p:cxnSp>
        <p:grpSp>
          <p:nvGrpSpPr>
            <p:cNvPr id="13321" name="Group 13320"/>
            <p:cNvGrpSpPr/>
            <p:nvPr/>
          </p:nvGrpSpPr>
          <p:grpSpPr>
            <a:xfrm>
              <a:off x="7873429" y="3486666"/>
              <a:ext cx="1923115" cy="921117"/>
              <a:chOff x="7873429" y="3486666"/>
              <a:chExt cx="1923115" cy="921117"/>
            </a:xfrm>
          </p:grpSpPr>
          <p:sp>
            <p:nvSpPr>
              <p:cNvPr id="160" name="Cloud 159"/>
              <p:cNvSpPr/>
              <p:nvPr/>
            </p:nvSpPr>
            <p:spPr bwMode="auto">
              <a:xfrm>
                <a:off x="7873429" y="3649363"/>
                <a:ext cx="1168062" cy="758420"/>
              </a:xfrm>
              <a:prstGeom prst="cloud">
                <a:avLst/>
              </a:prstGeom>
              <a:solidFill>
                <a:srgbClr val="3192C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77913" tIns="38957" rIns="77913" bIns="3895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79173" eaLnBrk="0" hangingPunct="0"/>
                <a:endParaRPr lang="de-AT" sz="2045" dirty="0">
                  <a:latin typeface="Arial" charset="0"/>
                </a:endParaRPr>
              </a:p>
            </p:txBody>
          </p:sp>
          <p:grpSp>
            <p:nvGrpSpPr>
              <p:cNvPr id="161" name="Group 160"/>
              <p:cNvGrpSpPr/>
              <p:nvPr/>
            </p:nvGrpSpPr>
            <p:grpSpPr>
              <a:xfrm>
                <a:off x="8068367" y="3486666"/>
                <a:ext cx="669474" cy="715353"/>
                <a:chOff x="7711541" y="3825702"/>
                <a:chExt cx="725263" cy="774966"/>
              </a:xfrm>
            </p:grpSpPr>
            <p:pic>
              <p:nvPicPr>
                <p:cNvPr id="162" name="Picture 16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11541" y="3825702"/>
                  <a:ext cx="374668" cy="505738"/>
                </a:xfrm>
                <a:prstGeom prst="rect">
                  <a:avLst/>
                </a:prstGeom>
              </p:spPr>
            </p:pic>
            <p:pic>
              <p:nvPicPr>
                <p:cNvPr id="163" name="Picture 162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4802" y="3963285"/>
                  <a:ext cx="374668" cy="505738"/>
                </a:xfrm>
                <a:prstGeom prst="rect">
                  <a:avLst/>
                </a:prstGeom>
              </p:spPr>
            </p:pic>
            <p:pic>
              <p:nvPicPr>
                <p:cNvPr id="164" name="Picture 163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2136" y="4094930"/>
                  <a:ext cx="374668" cy="505738"/>
                </a:xfrm>
                <a:prstGeom prst="rect">
                  <a:avLst/>
                </a:prstGeom>
              </p:spPr>
            </p:pic>
          </p:grpSp>
          <p:pic>
            <p:nvPicPr>
              <p:cNvPr id="183" name="Picture 1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10955" y="4115304"/>
                <a:ext cx="785589" cy="291428"/>
              </a:xfrm>
              <a:prstGeom prst="rect">
                <a:avLst/>
              </a:prstGeom>
            </p:spPr>
          </p:pic>
        </p:grpSp>
      </p:grpSp>
      <p:sp>
        <p:nvSpPr>
          <p:cNvPr id="151" name="Rectangle 150"/>
          <p:cNvSpPr/>
          <p:nvPr/>
        </p:nvSpPr>
        <p:spPr bwMode="auto">
          <a:xfrm>
            <a:off x="6856211" y="1700808"/>
            <a:ext cx="42202" cy="4053385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eaLnBrk="0" hangingPunct="0"/>
            <a:endParaRPr lang="de-AT" sz="2215">
              <a:latin typeface="Arial" charset="0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6564174" y="2466395"/>
            <a:ext cx="617976" cy="660326"/>
            <a:chOff x="7711541" y="3825702"/>
            <a:chExt cx="725263" cy="774966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1541" y="3825702"/>
              <a:ext cx="374668" cy="50573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802" y="3963285"/>
              <a:ext cx="374668" cy="505738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136" y="4094930"/>
              <a:ext cx="374668" cy="505738"/>
            </a:xfrm>
            <a:prstGeom prst="rect">
              <a:avLst/>
            </a:prstGeom>
          </p:spPr>
        </p:pic>
      </p:grpSp>
      <p:sp>
        <p:nvSpPr>
          <p:cNvPr id="91" name="TextBox 90"/>
          <p:cNvSpPr txBox="1"/>
          <p:nvPr/>
        </p:nvSpPr>
        <p:spPr>
          <a:xfrm>
            <a:off x="6979324" y="2020441"/>
            <a:ext cx="1212191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954" i="1" dirty="0">
                <a:solidFill>
                  <a:schemeClr val="bg1"/>
                </a:solidFill>
                <a:latin typeface="Calibri" panose="020F0502020204030204" pitchFamily="34" charset="0"/>
              </a:rPr>
              <a:t>G-CDN</a:t>
            </a:r>
            <a:endParaRPr lang="de-AT" sz="2954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90" name="Picture 1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989" y="818733"/>
            <a:ext cx="765175" cy="28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8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-2.22222E-6 L 0.25817 0.003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1" y="18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48" grpId="0" animBg="1"/>
      <p:bldP spid="148" grpId="1" animBg="1"/>
      <p:bldP spid="156" grpId="0"/>
      <p:bldP spid="157" grpId="0"/>
      <p:bldP spid="158" grpId="0"/>
      <p:bldP spid="159" grpId="0"/>
      <p:bldP spid="15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 idx="4294967295"/>
          </p:nvPr>
        </p:nvSpPr>
        <p:spPr>
          <a:xfrm>
            <a:off x="395536" y="296652"/>
            <a:ext cx="6000750" cy="735013"/>
          </a:xfrm>
        </p:spPr>
        <p:txBody>
          <a:bodyPr/>
          <a:lstStyle/>
          <a:p>
            <a:r>
              <a:rPr lang="de-AT" sz="2215" dirty="0"/>
              <a:t>Diagnosis </a:t>
            </a:r>
            <a:r>
              <a:rPr lang="de-AT" sz="2215" dirty="0" smtClean="0"/>
              <a:t>#1</a:t>
            </a:r>
            <a:r>
              <a:rPr lang="de-AT" sz="2215" dirty="0"/>
              <a:t/>
            </a:r>
            <a:br>
              <a:rPr lang="de-AT" sz="2215" dirty="0"/>
            </a:br>
            <a:r>
              <a:rPr lang="de-AT" sz="1846" dirty="0"/>
              <a:t>change in the cache-selection policy?</a:t>
            </a:r>
            <a:endParaRPr lang="de-AT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284755" y="4691910"/>
            <a:ext cx="398813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4992" tIns="42496" rIns="84992" bIns="42496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92C1"/>
              </a:buClr>
              <a:buSzPct val="100000"/>
              <a:buFontTx/>
              <a:buBlip>
                <a:blip r:embed="rId2"/>
              </a:buBlip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0955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6205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8115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itchFamily="34" charset="0"/>
              <a:buChar char="•"/>
              <a:defRPr sz="1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0025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92C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5745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291465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337185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382905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80202"/>
              </a:buClr>
              <a:buFont typeface="Wingdings" panose="05000000000000000000" pitchFamily="2" charset="2"/>
              <a:buChar char="§"/>
            </a:pPr>
            <a:r>
              <a:rPr lang="en-GB" sz="1662" dirty="0">
                <a:latin typeface="Calibri" panose="020F0502020204030204" pitchFamily="34" charset="0"/>
              </a:rPr>
              <a:t>For every time-bin: compute distribution of volume across all /24 Google CDN subnets</a:t>
            </a:r>
          </a:p>
          <a:p>
            <a:pPr>
              <a:buClr>
                <a:srgbClr val="E80202"/>
              </a:buClr>
              <a:buFont typeface="Wingdings" panose="05000000000000000000" pitchFamily="2" charset="2"/>
              <a:buChar char="§"/>
            </a:pPr>
            <a:r>
              <a:rPr lang="en-GB" sz="1662" dirty="0">
                <a:latin typeface="Calibri" panose="020F0502020204030204" pitchFamily="34" charset="0"/>
              </a:rPr>
              <a:t>Distribution compared with custom </a:t>
            </a:r>
            <a:r>
              <a:rPr lang="en-GB" sz="1662" dirty="0" err="1">
                <a:latin typeface="Calibri" panose="020F0502020204030204" pitchFamily="34" charset="0"/>
              </a:rPr>
              <a:t>Kullback-Leibler</a:t>
            </a:r>
            <a:r>
              <a:rPr lang="en-GB" sz="1662" dirty="0">
                <a:latin typeface="Calibri" panose="020F0502020204030204" pitchFamily="34" charset="0"/>
              </a:rPr>
              <a:t> metric</a:t>
            </a:r>
          </a:p>
          <a:p>
            <a:pPr>
              <a:buClr>
                <a:srgbClr val="E80202"/>
              </a:buClr>
              <a:buFont typeface="Wingdings" panose="05000000000000000000" pitchFamily="2" charset="2"/>
              <a:buChar char="§"/>
            </a:pPr>
            <a:r>
              <a:rPr lang="en-GB" sz="1662" dirty="0">
                <a:latin typeface="Calibri" panose="020F0502020204030204" pitchFamily="34" charset="0"/>
              </a:rPr>
              <a:t>Comparisons results plotted on </a:t>
            </a:r>
            <a:r>
              <a:rPr lang="en-GB" sz="1662" dirty="0" err="1">
                <a:latin typeface="Calibri" panose="020F0502020204030204" pitchFamily="34" charset="0"/>
              </a:rPr>
              <a:t>heatmap</a:t>
            </a:r>
            <a:endParaRPr lang="en-GB" sz="1662" dirty="0">
              <a:latin typeface="Calibri" panose="020F0502020204030204" pitchFamily="34" charset="0"/>
            </a:endParaRPr>
          </a:p>
          <a:p>
            <a:pPr>
              <a:buClr>
                <a:srgbClr val="E80202"/>
              </a:buClr>
              <a:buFont typeface="Wingdings" panose="05000000000000000000" pitchFamily="2" charset="2"/>
              <a:buChar char="§"/>
            </a:pPr>
            <a:endParaRPr lang="de-AT" sz="1846" kern="0" dirty="0"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 flipH="1">
            <a:off x="4703408" y="4359595"/>
            <a:ext cx="3987692" cy="265846"/>
          </a:xfrm>
          <a:prstGeom prst="rect">
            <a:avLst/>
          </a:prstGeom>
          <a:solidFill>
            <a:srgbClr val="3192C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defTabSz="844083" eaLnBrk="0" hangingPunct="0"/>
            <a:r>
              <a:rPr lang="de-AT" sz="1662" b="1" dirty="0">
                <a:solidFill>
                  <a:schemeClr val="bg1"/>
                </a:solidFill>
              </a:rPr>
              <a:t>T</a:t>
            </a:r>
            <a:r>
              <a:rPr lang="de-AT" sz="1662" b="1" dirty="0">
                <a:solidFill>
                  <a:schemeClr val="bg1"/>
                </a:solidFill>
                <a:latin typeface="Arial" charset="0"/>
              </a:rPr>
              <a:t>raffic distribution across /24 subnets</a:t>
            </a:r>
          </a:p>
        </p:txBody>
      </p:sp>
      <p:sp>
        <p:nvSpPr>
          <p:cNvPr id="11" name="Rectangle 10"/>
          <p:cNvSpPr/>
          <p:nvPr/>
        </p:nvSpPr>
        <p:spPr bwMode="auto">
          <a:xfrm flipH="1">
            <a:off x="284976" y="4359595"/>
            <a:ext cx="3987692" cy="265846"/>
          </a:xfrm>
          <a:prstGeom prst="rect">
            <a:avLst/>
          </a:prstGeom>
          <a:solidFill>
            <a:srgbClr val="3192C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hangingPunct="0"/>
            <a:r>
              <a:rPr lang="de-AT" sz="1662" b="1" dirty="0">
                <a:solidFill>
                  <a:schemeClr val="bg1"/>
                </a:solidFill>
                <a:latin typeface="Arial" charset="0"/>
              </a:rPr>
              <a:t>Temporal Similarity Plot (TSP)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5405" y="4725144"/>
            <a:ext cx="3023700" cy="1371209"/>
          </a:xfrm>
          <a:prstGeom prst="rect">
            <a:avLst/>
          </a:prstGeom>
          <a:noFill/>
          <a:ln w="50800">
            <a:solidFill>
              <a:srgbClr val="3192C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62" b="1" dirty="0">
                <a:solidFill>
                  <a:srgbClr val="3192C1"/>
                </a:solidFill>
              </a:rPr>
              <a:t>Conclusion</a:t>
            </a:r>
            <a:endParaRPr lang="en-US" sz="1662" dirty="0"/>
          </a:p>
          <a:p>
            <a:r>
              <a:rPr lang="en-US" sz="1662" dirty="0"/>
              <a:t>A </a:t>
            </a:r>
            <a:r>
              <a:rPr lang="en-US" sz="1662" b="1" dirty="0"/>
              <a:t>different server selection </a:t>
            </a:r>
            <a:r>
              <a:rPr lang="en-US" sz="1662" dirty="0"/>
              <a:t>policy is deployed exactly on the same day when the anomaly starts occurring!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53031" y="737927"/>
            <a:ext cx="723275" cy="369332"/>
          </a:xfrm>
          <a:prstGeom prst="rect">
            <a:avLst/>
          </a:prstGeom>
          <a:solidFill>
            <a:srgbClr val="3192C1"/>
          </a:solidFill>
        </p:spPr>
        <p:txBody>
          <a:bodyPr wrap="none" rtlCol="0">
            <a:spAutoFit/>
          </a:bodyPr>
          <a:lstStyle/>
          <a:p>
            <a:r>
              <a:rPr lang="de-AT" b="1" dirty="0" smtClean="0">
                <a:solidFill>
                  <a:schemeClr val="bg1"/>
                </a:solidFill>
              </a:rPr>
              <a:t>YES!</a:t>
            </a:r>
            <a:endParaRPr lang="de-AT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16" y="1341017"/>
            <a:ext cx="4123740" cy="3018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125" y="1434933"/>
            <a:ext cx="4779955" cy="260559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40252" y="277813"/>
            <a:ext cx="2124236" cy="8175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120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7504" y="1160748"/>
            <a:ext cx="8253762" cy="4431323"/>
            <a:chOff x="107504" y="1160748"/>
            <a:chExt cx="8253762" cy="4431323"/>
          </a:xfrm>
        </p:grpSpPr>
        <p:sp>
          <p:nvSpPr>
            <p:cNvPr id="10" name="Rectangle 9"/>
            <p:cNvSpPr/>
            <p:nvPr/>
          </p:nvSpPr>
          <p:spPr>
            <a:xfrm>
              <a:off x="107504" y="3501008"/>
              <a:ext cx="8136904" cy="136815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Content Placeholder 1"/>
            <p:cNvSpPr txBox="1">
              <a:spLocks/>
            </p:cNvSpPr>
            <p:nvPr/>
          </p:nvSpPr>
          <p:spPr>
            <a:xfrm>
              <a:off x="287524" y="1160748"/>
              <a:ext cx="8073742" cy="443132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0202"/>
                </a:buClr>
                <a:buSzPct val="65000"/>
                <a:buFont typeface="Wingdings" pitchFamily="2" charset="2"/>
                <a:buChar char="n"/>
                <a:defRPr sz="3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69925" indent="-3254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0202"/>
                </a:buClr>
                <a:buSzPct val="60000"/>
                <a:buFont typeface="Wingdings" pitchFamily="2" charset="2"/>
                <a:buChar char="q"/>
                <a:defRPr sz="2600">
                  <a:solidFill>
                    <a:schemeClr val="tx1"/>
                  </a:solidFill>
                  <a:latin typeface="+mn-lt"/>
                </a:defRPr>
              </a:lvl2pPr>
              <a:lvl3pPr marL="1022350" indent="-3508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0202"/>
                </a:buClr>
                <a:buSzPct val="65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+mn-lt"/>
                </a:defRPr>
              </a:lvl3pPr>
              <a:lvl4pPr marL="1339850" indent="-3159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681163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Arial" pitchFamily="34" charset="0"/>
                <a:buChar char="­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1383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Arial" charset="0"/>
                <a:buChar char="­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5955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Arial" charset="0"/>
                <a:buChar char="­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0527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Arial" charset="0"/>
                <a:buChar char="­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5099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Arial" charset="0"/>
                <a:buChar char="­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lnSpc>
                  <a:spcPct val="110000"/>
                </a:lnSpc>
                <a:buSzPct val="120000"/>
                <a:buFont typeface="Wingdings" charset="2"/>
                <a:buChar char="§"/>
              </a:pPr>
              <a:endParaRPr lang="de-AT" sz="2000" kern="0" dirty="0" smtClean="0"/>
            </a:p>
            <a:p>
              <a:pPr>
                <a:lnSpc>
                  <a:spcPct val="110000"/>
                </a:lnSpc>
                <a:buSzPct val="120000"/>
                <a:buFont typeface="Wingdings" charset="2"/>
                <a:buChar char="§"/>
              </a:pPr>
              <a:endParaRPr lang="de-AT" sz="2000" kern="0" dirty="0"/>
            </a:p>
            <a:p>
              <a:pPr>
                <a:lnSpc>
                  <a:spcPct val="110000"/>
                </a:lnSpc>
                <a:buSzPct val="120000"/>
                <a:buFont typeface="Wingdings" charset="2"/>
                <a:buChar char="§"/>
              </a:pPr>
              <a:endParaRPr lang="de-AT" sz="2000" kern="0" dirty="0" smtClean="0"/>
            </a:p>
            <a:p>
              <a:pPr>
                <a:lnSpc>
                  <a:spcPct val="110000"/>
                </a:lnSpc>
                <a:buSzPct val="120000"/>
                <a:buFont typeface="Wingdings" charset="2"/>
                <a:buChar char="§"/>
              </a:pPr>
              <a:endParaRPr lang="de-AT" sz="2000" kern="0" dirty="0"/>
            </a:p>
            <a:p>
              <a:pPr>
                <a:lnSpc>
                  <a:spcPct val="110000"/>
                </a:lnSpc>
                <a:buSzPct val="120000"/>
                <a:buFont typeface="Wingdings" charset="2"/>
                <a:buChar char="§"/>
              </a:pPr>
              <a:endParaRPr lang="de-AT" sz="2000" kern="0" dirty="0" smtClean="0"/>
            </a:p>
            <a:p>
              <a:pPr>
                <a:lnSpc>
                  <a:spcPct val="110000"/>
                </a:lnSpc>
                <a:buSzPct val="120000"/>
                <a:buFont typeface="Wingdings" charset="2"/>
                <a:buChar char="§"/>
              </a:pPr>
              <a:endParaRPr lang="de-AT" sz="2000" kern="0" dirty="0"/>
            </a:p>
            <a:p>
              <a:pPr marL="0" indent="0">
                <a:lnSpc>
                  <a:spcPct val="110000"/>
                </a:lnSpc>
                <a:buSzPct val="120000"/>
                <a:buNone/>
              </a:pPr>
              <a:endParaRPr lang="de-AT" sz="2000" kern="0" dirty="0" smtClean="0"/>
            </a:p>
            <a:p>
              <a:pPr marL="0" indent="0">
                <a:lnSpc>
                  <a:spcPct val="110000"/>
                </a:lnSpc>
                <a:buSzPct val="120000"/>
                <a:buNone/>
              </a:pPr>
              <a:r>
                <a:rPr lang="de-AT" sz="2000" kern="0" dirty="0" smtClean="0"/>
                <a:t>The </a:t>
              </a:r>
              <a:r>
                <a:rPr lang="de-AT" sz="2000" b="1" kern="0" dirty="0" smtClean="0"/>
                <a:t>origin of the anomaly </a:t>
              </a:r>
              <a:r>
                <a:rPr lang="de-AT" sz="2000" kern="0" dirty="0" smtClean="0"/>
                <a:t>is the </a:t>
              </a:r>
              <a:r>
                <a:rPr lang="de-AT" sz="2000" b="1" kern="0" dirty="0" smtClean="0"/>
                <a:t>cache selection </a:t>
              </a:r>
              <a:r>
                <a:rPr lang="de-AT" sz="2000" kern="0" dirty="0" smtClean="0"/>
                <a:t>done </a:t>
              </a:r>
              <a:r>
                <a:rPr lang="de-AT" sz="2000" kern="0" dirty="0" err="1" smtClean="0"/>
                <a:t>by</a:t>
              </a:r>
              <a:r>
                <a:rPr lang="de-AT" sz="2000" kern="0" dirty="0" smtClean="0"/>
                <a:t> </a:t>
              </a:r>
              <a:r>
                <a:rPr lang="de-AT" sz="2000" b="1" kern="0" dirty="0" smtClean="0"/>
                <a:t>Google</a:t>
              </a:r>
            </a:p>
          </p:txBody>
        </p:sp>
      </p:grpSp>
      <p:sp>
        <p:nvSpPr>
          <p:cNvPr id="2" name="Title 3"/>
          <p:cNvSpPr txBox="1">
            <a:spLocks/>
          </p:cNvSpPr>
          <p:nvPr/>
        </p:nvSpPr>
        <p:spPr bwMode="auto">
          <a:xfrm>
            <a:off x="395536" y="260648"/>
            <a:ext cx="6416675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80202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9pPr>
          </a:lstStyle>
          <a:p>
            <a:r>
              <a:rPr lang="de-AT" sz="2215" dirty="0" smtClean="0"/>
              <a:t>Diagnosis #2</a:t>
            </a:r>
            <a:br>
              <a:rPr lang="de-AT" sz="2215" dirty="0" smtClean="0"/>
            </a:br>
            <a:r>
              <a:rPr lang="de-AT" sz="1846" dirty="0" err="1" smtClean="0"/>
              <a:t>given</a:t>
            </a:r>
            <a:r>
              <a:rPr lang="de-AT" sz="1846" dirty="0" smtClean="0"/>
              <a:t> </a:t>
            </a:r>
            <a:r>
              <a:rPr lang="de-AT" sz="1846" dirty="0" err="1" smtClean="0"/>
              <a:t>that</a:t>
            </a:r>
            <a:r>
              <a:rPr lang="de-AT" sz="1846" dirty="0" smtClean="0"/>
              <a:t> </a:t>
            </a:r>
            <a:r>
              <a:rPr lang="de-AT" sz="1846" dirty="0" err="1" smtClean="0"/>
              <a:t>change</a:t>
            </a:r>
            <a:r>
              <a:rPr lang="de-AT" sz="1846" dirty="0" smtClean="0"/>
              <a:t>... </a:t>
            </a:r>
            <a:r>
              <a:rPr lang="de-AT" sz="1846" dirty="0" err="1" smtClean="0"/>
              <a:t>who</a:t>
            </a:r>
            <a:r>
              <a:rPr lang="de-AT" sz="1846" dirty="0" smtClean="0"/>
              <a:t> </a:t>
            </a:r>
            <a:r>
              <a:rPr lang="de-AT" sz="1846" dirty="0" err="1" smtClean="0"/>
              <a:t>is</a:t>
            </a:r>
            <a:r>
              <a:rPr lang="de-AT" sz="1846" dirty="0" smtClean="0"/>
              <a:t> </a:t>
            </a:r>
            <a:r>
              <a:rPr lang="de-AT" sz="1846" dirty="0" err="1" smtClean="0"/>
              <a:t>to</a:t>
            </a:r>
            <a:r>
              <a:rPr lang="de-AT" sz="1846" dirty="0" smtClean="0"/>
              <a:t> </a:t>
            </a:r>
            <a:r>
              <a:rPr lang="de-AT" sz="1846" dirty="0" err="1" smtClean="0"/>
              <a:t>blame</a:t>
            </a:r>
            <a:r>
              <a:rPr lang="de-AT" sz="1846" dirty="0" smtClean="0"/>
              <a:t>: </a:t>
            </a:r>
            <a:r>
              <a:rPr lang="de-AT" sz="1846" dirty="0" err="1" smtClean="0"/>
              <a:t>new</a:t>
            </a:r>
            <a:r>
              <a:rPr lang="de-AT" sz="1846" dirty="0" smtClean="0"/>
              <a:t> </a:t>
            </a:r>
            <a:r>
              <a:rPr lang="de-AT" sz="1846" dirty="0" err="1" smtClean="0"/>
              <a:t>servers</a:t>
            </a:r>
            <a:r>
              <a:rPr lang="de-AT" sz="1846" dirty="0" smtClean="0"/>
              <a:t> </a:t>
            </a:r>
            <a:r>
              <a:rPr lang="de-AT" sz="1846" dirty="0" err="1" smtClean="0"/>
              <a:t>or</a:t>
            </a:r>
            <a:r>
              <a:rPr lang="de-AT" sz="1846" dirty="0" smtClean="0"/>
              <a:t> </a:t>
            </a:r>
            <a:r>
              <a:rPr lang="de-AT" sz="1846" dirty="0" err="1" smtClean="0"/>
              <a:t>path</a:t>
            </a:r>
            <a:r>
              <a:rPr lang="de-AT" sz="1846" dirty="0" smtClean="0"/>
              <a:t>?</a:t>
            </a:r>
            <a:endParaRPr lang="de-AT" dirty="0"/>
          </a:p>
        </p:txBody>
      </p:sp>
      <p:sp>
        <p:nvSpPr>
          <p:cNvPr id="3" name="Down Arrow 2"/>
          <p:cNvSpPr/>
          <p:nvPr/>
        </p:nvSpPr>
        <p:spPr bwMode="auto">
          <a:xfrm>
            <a:off x="4644008" y="287055"/>
            <a:ext cx="398814" cy="441645"/>
          </a:xfrm>
          <a:prstGeom prst="downArrow">
            <a:avLst/>
          </a:prstGeom>
          <a:solidFill>
            <a:srgbClr val="3192C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eaLnBrk="0" hangingPunct="0"/>
            <a:endParaRPr lang="de-AT" sz="2215">
              <a:latin typeface="Arial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 bwMode="auto">
          <a:xfrm>
            <a:off x="775865" y="1001799"/>
            <a:ext cx="6748463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80202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9pPr>
          </a:lstStyle>
          <a:p>
            <a:r>
              <a:rPr lang="de-AT" sz="2215" dirty="0" smtClean="0"/>
              <a:t>Diagnosis #3</a:t>
            </a:r>
            <a:br>
              <a:rPr lang="de-AT" sz="2215" dirty="0" smtClean="0"/>
            </a:br>
            <a:r>
              <a:rPr lang="de-AT" sz="1846" dirty="0" err="1" smtClean="0"/>
              <a:t>is</a:t>
            </a:r>
            <a:r>
              <a:rPr lang="de-AT" sz="1846" dirty="0" smtClean="0"/>
              <a:t> </a:t>
            </a:r>
            <a:r>
              <a:rPr lang="de-AT" sz="1846" dirty="0" err="1" smtClean="0"/>
              <a:t>there</a:t>
            </a:r>
            <a:r>
              <a:rPr lang="de-AT" sz="1846" dirty="0" smtClean="0"/>
              <a:t> a </a:t>
            </a:r>
            <a:r>
              <a:rPr lang="de-AT" sz="1846" dirty="0" err="1" smtClean="0"/>
              <a:t>correlation</a:t>
            </a:r>
            <a:r>
              <a:rPr lang="de-AT" sz="1846" dirty="0" smtClean="0"/>
              <a:t> </a:t>
            </a:r>
            <a:r>
              <a:rPr lang="de-AT" sz="1846" dirty="0" err="1" smtClean="0"/>
              <a:t>between</a:t>
            </a:r>
            <a:r>
              <a:rPr lang="de-AT" sz="1846" dirty="0" smtClean="0"/>
              <a:t> </a:t>
            </a:r>
            <a:r>
              <a:rPr lang="de-AT" sz="1846" dirty="0" err="1" smtClean="0"/>
              <a:t>increased</a:t>
            </a:r>
            <a:r>
              <a:rPr lang="de-AT" sz="1846" dirty="0" smtClean="0"/>
              <a:t> RTT </a:t>
            </a:r>
            <a:r>
              <a:rPr lang="de-AT" sz="1846" dirty="0" err="1" smtClean="0"/>
              <a:t>and</a:t>
            </a:r>
            <a:r>
              <a:rPr lang="de-AT" sz="1846" dirty="0" smtClean="0"/>
              <a:t> </a:t>
            </a:r>
            <a:r>
              <a:rPr lang="de-AT" sz="1846" dirty="0" err="1" smtClean="0"/>
              <a:t>throughput</a:t>
            </a:r>
            <a:r>
              <a:rPr lang="de-AT" sz="1846" dirty="0" smtClean="0"/>
              <a:t>?</a:t>
            </a:r>
            <a:endParaRPr lang="de-AT" dirty="0"/>
          </a:p>
        </p:txBody>
      </p:sp>
      <p:sp>
        <p:nvSpPr>
          <p:cNvPr id="5" name="TextBox 4"/>
          <p:cNvSpPr txBox="1"/>
          <p:nvPr/>
        </p:nvSpPr>
        <p:spPr>
          <a:xfrm>
            <a:off x="6984268" y="1232756"/>
            <a:ext cx="530915" cy="369332"/>
          </a:xfrm>
          <a:prstGeom prst="rect">
            <a:avLst/>
          </a:prstGeom>
          <a:solidFill>
            <a:srgbClr val="3192C1"/>
          </a:solidFill>
        </p:spPr>
        <p:txBody>
          <a:bodyPr wrap="none" rtlCol="0">
            <a:spAutoFit/>
          </a:bodyPr>
          <a:lstStyle/>
          <a:p>
            <a:r>
              <a:rPr lang="de-AT" b="1" dirty="0" smtClean="0">
                <a:solidFill>
                  <a:schemeClr val="bg1"/>
                </a:solidFill>
              </a:rPr>
              <a:t>NO</a:t>
            </a:r>
            <a:endParaRPr lang="de-AT" b="1" dirty="0">
              <a:solidFill>
                <a:schemeClr val="bg1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67544" y="2672916"/>
            <a:ext cx="6349947" cy="73562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80202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9pPr>
          </a:lstStyle>
          <a:p>
            <a:r>
              <a:rPr lang="en-US" sz="2400" b="1" dirty="0" smtClean="0"/>
              <a:t>Conclusion</a:t>
            </a:r>
            <a:endParaRPr lang="en-GB" sz="2215" b="1" kern="0" dirty="0"/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1099901" y="1685875"/>
            <a:ext cx="6748463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80202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A50021"/>
                </a:solidFill>
                <a:latin typeface="Garamond" pitchFamily="18" charset="0"/>
              </a:defRPr>
            </a:lvl9pPr>
          </a:lstStyle>
          <a:p>
            <a:r>
              <a:rPr lang="de-AT" sz="2215" dirty="0" smtClean="0"/>
              <a:t>Diagnosis #4</a:t>
            </a:r>
            <a:br>
              <a:rPr lang="de-AT" sz="2215" dirty="0" smtClean="0"/>
            </a:br>
            <a:r>
              <a:rPr lang="de-AT" sz="1846" dirty="0" smtClean="0"/>
              <a:t>....</a:t>
            </a:r>
            <a:endParaRPr lang="de-AT" dirty="0"/>
          </a:p>
        </p:txBody>
      </p:sp>
      <p:sp>
        <p:nvSpPr>
          <p:cNvPr id="9" name="TextBox 8"/>
          <p:cNvSpPr txBox="1"/>
          <p:nvPr/>
        </p:nvSpPr>
        <p:spPr>
          <a:xfrm>
            <a:off x="7308304" y="1916832"/>
            <a:ext cx="1056937" cy="369332"/>
          </a:xfrm>
          <a:prstGeom prst="rect">
            <a:avLst/>
          </a:prstGeom>
          <a:solidFill>
            <a:srgbClr val="3192C1"/>
          </a:solidFill>
        </p:spPr>
        <p:txBody>
          <a:bodyPr wrap="none" rtlCol="0">
            <a:spAutoFit/>
          </a:bodyPr>
          <a:lstStyle/>
          <a:p>
            <a:r>
              <a:rPr lang="de-AT" b="1" dirty="0" smtClean="0">
                <a:solidFill>
                  <a:schemeClr val="bg1"/>
                </a:solidFill>
              </a:rPr>
              <a:t>YES/NO</a:t>
            </a:r>
            <a:endParaRPr lang="de-A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97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mph" presetSubtype="0" repeatCount="4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6" grpId="0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of the </a:t>
            </a:r>
            <a:r>
              <a:rPr lang="en-US" dirty="0" err="1" smtClean="0"/>
              <a:t>mPlane</a:t>
            </a:r>
            <a:r>
              <a:rPr lang="en-US" dirty="0" smtClean="0"/>
              <a:t> Use Cases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60748"/>
            <a:ext cx="8229600" cy="49701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Cloud services </a:t>
            </a:r>
            <a:r>
              <a:rPr lang="en-US" sz="2000" dirty="0" smtClean="0"/>
              <a:t>troubleshooting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Mobile</a:t>
            </a:r>
            <a:r>
              <a:rPr lang="en-US" sz="2000" dirty="0" smtClean="0"/>
              <a:t> network </a:t>
            </a:r>
            <a:r>
              <a:rPr lang="en-US" sz="2000" b="1" dirty="0" smtClean="0">
                <a:solidFill>
                  <a:srgbClr val="0070C0"/>
                </a:solidFill>
              </a:rPr>
              <a:t>performance </a:t>
            </a:r>
            <a:r>
              <a:rPr lang="en-US" sz="2000" dirty="0" smtClean="0">
                <a:solidFill>
                  <a:srgbClr val="000000"/>
                </a:solidFill>
              </a:rPr>
              <a:t>issues t</a:t>
            </a:r>
            <a:r>
              <a:rPr lang="en-US" sz="2000" dirty="0" smtClean="0"/>
              <a:t>roubleshooting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Web browsing </a:t>
            </a:r>
            <a:r>
              <a:rPr lang="en-US" sz="2000" b="1" dirty="0" err="1" smtClean="0">
                <a:solidFill>
                  <a:srgbClr val="0070C0"/>
                </a:solidFill>
              </a:rPr>
              <a:t>QoE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dirty="0" smtClean="0"/>
              <a:t>troubleshooting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Multimedia </a:t>
            </a:r>
            <a:r>
              <a:rPr lang="en-US" sz="2000" b="1" dirty="0" smtClean="0">
                <a:solidFill>
                  <a:srgbClr val="0070C0"/>
                </a:solidFill>
              </a:rPr>
              <a:t>content delivery </a:t>
            </a:r>
            <a:r>
              <a:rPr lang="en-US" sz="2000" dirty="0" smtClean="0"/>
              <a:t>troubleshooting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SLA</a:t>
            </a:r>
            <a:r>
              <a:rPr lang="en-US" sz="2000" dirty="0" smtClean="0"/>
              <a:t> verification and certification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Anomaly detection and diagnosis </a:t>
            </a:r>
            <a:r>
              <a:rPr lang="en-US" sz="2000" dirty="0" smtClean="0"/>
              <a:t>in large scale networks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Content and service </a:t>
            </a:r>
            <a:r>
              <a:rPr lang="en-US" sz="2000" b="1" dirty="0" smtClean="0">
                <a:solidFill>
                  <a:srgbClr val="0070C0"/>
                </a:solidFill>
              </a:rPr>
              <a:t>popularity estimation &amp; caching </a:t>
            </a:r>
            <a:r>
              <a:rPr lang="en-US" sz="2000" dirty="0" smtClean="0">
                <a:solidFill>
                  <a:srgbClr val="000000"/>
                </a:solidFill>
              </a:rPr>
              <a:t>for network </a:t>
            </a:r>
            <a:r>
              <a:rPr lang="en-US" sz="2000" b="1" dirty="0" smtClean="0">
                <a:solidFill>
                  <a:srgbClr val="0070C0"/>
                </a:solidFill>
              </a:rPr>
              <a:t>optimization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Passive content </a:t>
            </a:r>
            <a:r>
              <a:rPr lang="en-US" sz="2000" b="1" dirty="0" err="1" smtClean="0">
                <a:solidFill>
                  <a:srgbClr val="0070C0"/>
                </a:solidFill>
              </a:rPr>
              <a:t>curation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18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43508" y="3825044"/>
            <a:ext cx="8424936" cy="360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06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70C0"/>
                </a:solidFill>
              </a:rPr>
              <a:t>Passive content </a:t>
            </a:r>
            <a:r>
              <a:rPr lang="en-US" sz="4400" b="1" dirty="0" err="1" smtClean="0">
                <a:solidFill>
                  <a:srgbClr val="0070C0"/>
                </a:solidFill>
              </a:rPr>
              <a:t>curation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i="1" dirty="0"/>
              <a:t>Scenario</a:t>
            </a:r>
            <a:r>
              <a:rPr lang="en-US" sz="2800" dirty="0"/>
              <a:t>: </a:t>
            </a:r>
            <a:r>
              <a:rPr lang="en-US" sz="2800" dirty="0" smtClean="0"/>
              <a:t>Passive measurements</a:t>
            </a:r>
            <a:endParaRPr lang="en-US" sz="2800" dirty="0"/>
          </a:p>
          <a:p>
            <a:r>
              <a:rPr lang="en-US" sz="2800" i="1" dirty="0"/>
              <a:t>Question</a:t>
            </a:r>
            <a:r>
              <a:rPr lang="en-US" sz="2800" dirty="0"/>
              <a:t>: </a:t>
            </a:r>
            <a:r>
              <a:rPr lang="en-US" sz="2800" dirty="0" smtClean="0"/>
              <a:t>Which content could be useful to promote for end users?</a:t>
            </a:r>
            <a:endParaRPr lang="en-US" sz="2800" dirty="0"/>
          </a:p>
          <a:p>
            <a:r>
              <a:rPr lang="en-US" sz="2800" i="1" dirty="0"/>
              <a:t>Problem</a:t>
            </a:r>
            <a:r>
              <a:rPr lang="en-US" sz="2800" dirty="0"/>
              <a:t>: </a:t>
            </a:r>
            <a:r>
              <a:rPr lang="en-US" sz="2800" dirty="0" smtClean="0"/>
              <a:t>How to extract from the stream of URLs the interested one that user-clicked</a:t>
            </a:r>
            <a:endParaRPr lang="en-US" sz="2800" dirty="0"/>
          </a:p>
          <a:p>
            <a:r>
              <a:rPr lang="en-US" sz="2800" i="1" dirty="0"/>
              <a:t>Technology</a:t>
            </a:r>
            <a:r>
              <a:rPr lang="en-US" sz="2800" dirty="0"/>
              <a:t>:</a:t>
            </a:r>
          </a:p>
          <a:p>
            <a:pPr lvl="1"/>
            <a:r>
              <a:rPr lang="en-US" sz="2400" dirty="0"/>
              <a:t>Passive monitoring and big data </a:t>
            </a:r>
            <a:r>
              <a:rPr lang="en-US" sz="2400" dirty="0" smtClean="0"/>
              <a:t>analysis</a:t>
            </a:r>
          </a:p>
          <a:p>
            <a:pPr lvl="1"/>
            <a:r>
              <a:rPr lang="en-US" sz="2400" dirty="0" smtClean="0"/>
              <a:t>Stream analysis from Gb/s to few URLs to promote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5635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mPlane project quick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32756"/>
            <a:ext cx="8532948" cy="4826161"/>
          </a:xfrm>
        </p:spPr>
        <p:txBody>
          <a:bodyPr/>
          <a:lstStyle/>
          <a:p>
            <a:r>
              <a:rPr lang="en-US" sz="2800" dirty="0" smtClean="0"/>
              <a:t>mPlane is an FP7 Integrated Project</a:t>
            </a:r>
          </a:p>
          <a:p>
            <a:r>
              <a:rPr lang="en-US" sz="2400" dirty="0" smtClean="0"/>
              <a:t>Project </a:t>
            </a:r>
            <a:r>
              <a:rPr lang="en-US" sz="2400" dirty="0"/>
              <a:t>acronym: </a:t>
            </a:r>
            <a:r>
              <a:rPr lang="en-US" sz="2400" b="1" dirty="0"/>
              <a:t>mPlane </a:t>
            </a:r>
          </a:p>
          <a:p>
            <a:r>
              <a:rPr lang="en-US" sz="2400" dirty="0"/>
              <a:t>Project full title: “mPlane – an Intelligent Measurement Plane for Future Network and Application Management” </a:t>
            </a:r>
          </a:p>
          <a:p>
            <a:r>
              <a:rPr lang="en-US" sz="2400" dirty="0"/>
              <a:t>Grant agreement no: 318627 </a:t>
            </a:r>
          </a:p>
          <a:p>
            <a:r>
              <a:rPr lang="en-US" sz="2400" dirty="0"/>
              <a:t>Staring Date: November 1</a:t>
            </a:r>
            <a:r>
              <a:rPr lang="en-US" sz="2400" baseline="30000" dirty="0"/>
              <a:t>st</a:t>
            </a:r>
            <a:r>
              <a:rPr lang="en-US" sz="2400" dirty="0"/>
              <a:t> 2012</a:t>
            </a:r>
          </a:p>
          <a:p>
            <a:r>
              <a:rPr lang="en-US" sz="2400" dirty="0"/>
              <a:t>Total Cost: </a:t>
            </a:r>
            <a:r>
              <a:rPr lang="en-US" sz="2400" dirty="0" smtClean="0"/>
              <a:t>11,274,908.00 €</a:t>
            </a:r>
            <a:endParaRPr lang="en-US" sz="2400" dirty="0"/>
          </a:p>
          <a:p>
            <a:r>
              <a:rPr lang="en-US" sz="2400" dirty="0"/>
              <a:t>Duration: 3 years</a:t>
            </a:r>
          </a:p>
          <a:p>
            <a:r>
              <a:rPr lang="en-US" sz="2400" dirty="0"/>
              <a:t>Partners: 16</a:t>
            </a:r>
          </a:p>
          <a:p>
            <a:r>
              <a:rPr lang="en-US" sz="2400" dirty="0"/>
              <a:t>Coordinator: </a:t>
            </a:r>
            <a:r>
              <a:rPr lang="en-US" sz="2400" b="1" dirty="0"/>
              <a:t>Prof. Marco </a:t>
            </a:r>
            <a:r>
              <a:rPr lang="en-US" sz="2400" b="1" dirty="0" err="1"/>
              <a:t>Mellia</a:t>
            </a:r>
            <a:r>
              <a:rPr lang="en-US" sz="2400" b="1" dirty="0"/>
              <a:t> </a:t>
            </a:r>
            <a:r>
              <a:rPr lang="en-US" sz="2400" dirty="0"/>
              <a:t>– Politecnico di Torino - IT</a:t>
            </a:r>
          </a:p>
          <a:p>
            <a:pPr lvl="1"/>
            <a:endParaRPr lang="en-US" sz="2400" dirty="0"/>
          </a:p>
          <a:p>
            <a:pPr marL="344487" lvl="1" indent="0">
              <a:buNone/>
            </a:pPr>
            <a:endParaRPr lang="en-US" sz="2400" dirty="0" smtClean="0"/>
          </a:p>
          <a:p>
            <a:pPr lvl="1"/>
            <a:endParaRPr lang="en-US" sz="2400" dirty="0"/>
          </a:p>
          <a:p>
            <a:pPr marL="0" indent="0">
              <a:buNone/>
            </a:pPr>
            <a:endParaRPr lang="en-US" sz="28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6158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</a:rPr>
              <a:t>Passive content </a:t>
            </a:r>
            <a:r>
              <a:rPr lang="en-US" sz="4000" b="1" dirty="0" err="1">
                <a:solidFill>
                  <a:srgbClr val="0070C0"/>
                </a:solidFill>
              </a:rPr>
              <a:t>curation</a:t>
            </a:r>
            <a:endParaRPr lang="en-US" dirty="0"/>
          </a:p>
        </p:txBody>
      </p:sp>
      <p:pic>
        <p:nvPicPr>
          <p:cNvPr id="5" name="Picture 4" descr="media_curator_scheme.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52636"/>
            <a:ext cx="484621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0092" y="1196752"/>
            <a:ext cx="32583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hlinkClick r:id="rId3" action="ppaction://hlinkfile"/>
              </a:rPr>
              <a:t>Live demo!!!</a:t>
            </a:r>
            <a:endParaRPr lang="en-US" sz="4400" dirty="0"/>
          </a:p>
        </p:txBody>
      </p:sp>
      <p:pic>
        <p:nvPicPr>
          <p:cNvPr id="7" name="Picture 6" descr="Screen Shot 2015-04-13 at 22.13.48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1" b="-10258"/>
          <a:stretch/>
        </p:blipFill>
        <p:spPr>
          <a:xfrm>
            <a:off x="5256076" y="2348880"/>
            <a:ext cx="3698964" cy="382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7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032249" y="-456598"/>
            <a:ext cx="5057197" cy="797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169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magine 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68" y="2132856"/>
            <a:ext cx="936104" cy="11888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we are</a:t>
            </a:r>
            <a:endParaRPr lang="en-US" dirty="0"/>
          </a:p>
        </p:txBody>
      </p:sp>
      <p:grpSp>
        <p:nvGrpSpPr>
          <p:cNvPr id="97" name="Group 96"/>
          <p:cNvGrpSpPr/>
          <p:nvPr/>
        </p:nvGrpSpPr>
        <p:grpSpPr>
          <a:xfrm>
            <a:off x="379413" y="1747838"/>
            <a:ext cx="5264150" cy="4048125"/>
            <a:chOff x="379413" y="1747838"/>
            <a:chExt cx="5264150" cy="4048125"/>
          </a:xfrm>
        </p:grpSpPr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5788" y="4287838"/>
              <a:ext cx="1558925" cy="1309687"/>
            </a:xfrm>
            <a:custGeom>
              <a:avLst/>
              <a:gdLst>
                <a:gd name="T0" fmla="*/ 2147483647 w 1205"/>
                <a:gd name="T1" fmla="*/ 2147483647 h 952"/>
                <a:gd name="T2" fmla="*/ 2147483647 w 1205"/>
                <a:gd name="T3" fmla="*/ 2147483647 h 952"/>
                <a:gd name="T4" fmla="*/ 2147483647 w 1205"/>
                <a:gd name="T5" fmla="*/ 2147483647 h 952"/>
                <a:gd name="T6" fmla="*/ 2147483647 w 1205"/>
                <a:gd name="T7" fmla="*/ 2147483647 h 952"/>
                <a:gd name="T8" fmla="*/ 2147483647 w 1205"/>
                <a:gd name="T9" fmla="*/ 2147483647 h 952"/>
                <a:gd name="T10" fmla="*/ 2147483647 w 1205"/>
                <a:gd name="T11" fmla="*/ 2147483647 h 952"/>
                <a:gd name="T12" fmla="*/ 2147483647 w 1205"/>
                <a:gd name="T13" fmla="*/ 2147483647 h 952"/>
                <a:gd name="T14" fmla="*/ 2147483647 w 1205"/>
                <a:gd name="T15" fmla="*/ 2147483647 h 952"/>
                <a:gd name="T16" fmla="*/ 2147483647 w 1205"/>
                <a:gd name="T17" fmla="*/ 2147483647 h 952"/>
                <a:gd name="T18" fmla="*/ 2147483647 w 1205"/>
                <a:gd name="T19" fmla="*/ 2147483647 h 952"/>
                <a:gd name="T20" fmla="*/ 2147483647 w 1205"/>
                <a:gd name="T21" fmla="*/ 2147483647 h 952"/>
                <a:gd name="T22" fmla="*/ 2147483647 w 1205"/>
                <a:gd name="T23" fmla="*/ 2147483647 h 952"/>
                <a:gd name="T24" fmla="*/ 2147483647 w 1205"/>
                <a:gd name="T25" fmla="*/ 0 h 952"/>
                <a:gd name="T26" fmla="*/ 2147483647 w 1205"/>
                <a:gd name="T27" fmla="*/ 2147483647 h 952"/>
                <a:gd name="T28" fmla="*/ 2147483647 w 1205"/>
                <a:gd name="T29" fmla="*/ 2147483647 h 952"/>
                <a:gd name="T30" fmla="*/ 2147483647 w 1205"/>
                <a:gd name="T31" fmla="*/ 2147483647 h 952"/>
                <a:gd name="T32" fmla="*/ 2147483647 w 1205"/>
                <a:gd name="T33" fmla="*/ 2147483647 h 952"/>
                <a:gd name="T34" fmla="*/ 2147483647 w 1205"/>
                <a:gd name="T35" fmla="*/ 2147483647 h 952"/>
                <a:gd name="T36" fmla="*/ 2147483647 w 1205"/>
                <a:gd name="T37" fmla="*/ 2147483647 h 952"/>
                <a:gd name="T38" fmla="*/ 2147483647 w 1205"/>
                <a:gd name="T39" fmla="*/ 2147483647 h 952"/>
                <a:gd name="T40" fmla="*/ 2147483647 w 1205"/>
                <a:gd name="T41" fmla="*/ 2147483647 h 952"/>
                <a:gd name="T42" fmla="*/ 2147483647 w 1205"/>
                <a:gd name="T43" fmla="*/ 2147483647 h 952"/>
                <a:gd name="T44" fmla="*/ 2147483647 w 1205"/>
                <a:gd name="T45" fmla="*/ 2147483647 h 952"/>
                <a:gd name="T46" fmla="*/ 2147483647 w 1205"/>
                <a:gd name="T47" fmla="*/ 2147483647 h 952"/>
                <a:gd name="T48" fmla="*/ 2147483647 w 1205"/>
                <a:gd name="T49" fmla="*/ 2147483647 h 952"/>
                <a:gd name="T50" fmla="*/ 2147483647 w 1205"/>
                <a:gd name="T51" fmla="*/ 2147483647 h 952"/>
                <a:gd name="T52" fmla="*/ 2147483647 w 1205"/>
                <a:gd name="T53" fmla="*/ 2147483647 h 952"/>
                <a:gd name="T54" fmla="*/ 2147483647 w 1205"/>
                <a:gd name="T55" fmla="*/ 2147483647 h 952"/>
                <a:gd name="T56" fmla="*/ 2147483647 w 1205"/>
                <a:gd name="T57" fmla="*/ 2147483647 h 952"/>
                <a:gd name="T58" fmla="*/ 2147483647 w 1205"/>
                <a:gd name="T59" fmla="*/ 2147483647 h 952"/>
                <a:gd name="T60" fmla="*/ 2147483647 w 1205"/>
                <a:gd name="T61" fmla="*/ 2147483647 h 952"/>
                <a:gd name="T62" fmla="*/ 2147483647 w 1205"/>
                <a:gd name="T63" fmla="*/ 2147483647 h 952"/>
                <a:gd name="T64" fmla="*/ 2147483647 w 1205"/>
                <a:gd name="T65" fmla="*/ 2147483647 h 952"/>
                <a:gd name="T66" fmla="*/ 2147483647 w 1205"/>
                <a:gd name="T67" fmla="*/ 2147483647 h 952"/>
                <a:gd name="T68" fmla="*/ 2147483647 w 1205"/>
                <a:gd name="T69" fmla="*/ 2147483647 h 952"/>
                <a:gd name="T70" fmla="*/ 2147483647 w 1205"/>
                <a:gd name="T71" fmla="*/ 2147483647 h 952"/>
                <a:gd name="T72" fmla="*/ 2147483647 w 1205"/>
                <a:gd name="T73" fmla="*/ 2147483647 h 952"/>
                <a:gd name="T74" fmla="*/ 2147483647 w 1205"/>
                <a:gd name="T75" fmla="*/ 2147483647 h 952"/>
                <a:gd name="T76" fmla="*/ 0 w 1205"/>
                <a:gd name="T77" fmla="*/ 2147483647 h 952"/>
                <a:gd name="T78" fmla="*/ 2147483647 w 1205"/>
                <a:gd name="T79" fmla="*/ 2147483647 h 952"/>
                <a:gd name="T80" fmla="*/ 2147483647 w 1205"/>
                <a:gd name="T81" fmla="*/ 2147483647 h 952"/>
                <a:gd name="T82" fmla="*/ 2147483647 w 1205"/>
                <a:gd name="T83" fmla="*/ 2147483647 h 952"/>
                <a:gd name="T84" fmla="*/ 2147483647 w 1205"/>
                <a:gd name="T85" fmla="*/ 2147483647 h 952"/>
                <a:gd name="T86" fmla="*/ 2147483647 w 1205"/>
                <a:gd name="T87" fmla="*/ 2147483647 h 952"/>
                <a:gd name="T88" fmla="*/ 2147483647 w 1205"/>
                <a:gd name="T89" fmla="*/ 2147483647 h 952"/>
                <a:gd name="T90" fmla="*/ 2147483647 w 1205"/>
                <a:gd name="T91" fmla="*/ 2147483647 h 952"/>
                <a:gd name="T92" fmla="*/ 2147483647 w 1205"/>
                <a:gd name="T93" fmla="*/ 2147483647 h 952"/>
                <a:gd name="T94" fmla="*/ 2147483647 w 1205"/>
                <a:gd name="T95" fmla="*/ 2147483647 h 952"/>
                <a:gd name="T96" fmla="*/ 2147483647 w 1205"/>
                <a:gd name="T97" fmla="*/ 2147483647 h 952"/>
                <a:gd name="T98" fmla="*/ 2147483647 w 1205"/>
                <a:gd name="T99" fmla="*/ 2147483647 h 952"/>
                <a:gd name="T100" fmla="*/ 2147483647 w 1205"/>
                <a:gd name="T101" fmla="*/ 2147483647 h 952"/>
                <a:gd name="T102" fmla="*/ 2147483647 w 1205"/>
                <a:gd name="T103" fmla="*/ 2147483647 h 952"/>
                <a:gd name="T104" fmla="*/ 2147483647 w 1205"/>
                <a:gd name="T105" fmla="*/ 2147483647 h 952"/>
                <a:gd name="T106" fmla="*/ 2147483647 w 1205"/>
                <a:gd name="T107" fmla="*/ 2147483647 h 952"/>
                <a:gd name="T108" fmla="*/ 2147483647 w 1205"/>
                <a:gd name="T109" fmla="*/ 2147483647 h 952"/>
                <a:gd name="T110" fmla="*/ 2147483647 w 1205"/>
                <a:gd name="T111" fmla="*/ 2147483647 h 952"/>
                <a:gd name="T112" fmla="*/ 2147483647 w 1205"/>
                <a:gd name="T113" fmla="*/ 2147483647 h 952"/>
                <a:gd name="T114" fmla="*/ 2147483647 w 1205"/>
                <a:gd name="T115" fmla="*/ 2147483647 h 95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05"/>
                <a:gd name="T175" fmla="*/ 0 h 952"/>
                <a:gd name="T176" fmla="*/ 1205 w 1205"/>
                <a:gd name="T177" fmla="*/ 952 h 95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05" h="952">
                  <a:moveTo>
                    <a:pt x="1180" y="352"/>
                  </a:moveTo>
                  <a:lnTo>
                    <a:pt x="1154" y="336"/>
                  </a:lnTo>
                  <a:lnTo>
                    <a:pt x="1095" y="320"/>
                  </a:lnTo>
                  <a:lnTo>
                    <a:pt x="1036" y="296"/>
                  </a:lnTo>
                  <a:lnTo>
                    <a:pt x="969" y="288"/>
                  </a:lnTo>
                  <a:lnTo>
                    <a:pt x="910" y="280"/>
                  </a:lnTo>
                  <a:lnTo>
                    <a:pt x="893" y="256"/>
                  </a:lnTo>
                  <a:lnTo>
                    <a:pt x="859" y="232"/>
                  </a:lnTo>
                  <a:lnTo>
                    <a:pt x="817" y="224"/>
                  </a:lnTo>
                  <a:lnTo>
                    <a:pt x="784" y="192"/>
                  </a:lnTo>
                  <a:lnTo>
                    <a:pt x="733" y="152"/>
                  </a:lnTo>
                  <a:lnTo>
                    <a:pt x="716" y="144"/>
                  </a:lnTo>
                  <a:lnTo>
                    <a:pt x="699" y="144"/>
                  </a:lnTo>
                  <a:lnTo>
                    <a:pt x="666" y="136"/>
                  </a:lnTo>
                  <a:lnTo>
                    <a:pt x="632" y="120"/>
                  </a:lnTo>
                  <a:lnTo>
                    <a:pt x="598" y="128"/>
                  </a:lnTo>
                  <a:lnTo>
                    <a:pt x="556" y="104"/>
                  </a:lnTo>
                  <a:lnTo>
                    <a:pt x="522" y="104"/>
                  </a:lnTo>
                  <a:lnTo>
                    <a:pt x="480" y="96"/>
                  </a:lnTo>
                  <a:lnTo>
                    <a:pt x="387" y="64"/>
                  </a:lnTo>
                  <a:lnTo>
                    <a:pt x="362" y="48"/>
                  </a:lnTo>
                  <a:lnTo>
                    <a:pt x="320" y="48"/>
                  </a:lnTo>
                  <a:lnTo>
                    <a:pt x="227" y="32"/>
                  </a:lnTo>
                  <a:lnTo>
                    <a:pt x="202" y="16"/>
                  </a:lnTo>
                  <a:lnTo>
                    <a:pt x="185" y="0"/>
                  </a:lnTo>
                  <a:lnTo>
                    <a:pt x="168" y="0"/>
                  </a:lnTo>
                  <a:lnTo>
                    <a:pt x="143" y="0"/>
                  </a:lnTo>
                  <a:lnTo>
                    <a:pt x="135" y="8"/>
                  </a:lnTo>
                  <a:lnTo>
                    <a:pt x="126" y="24"/>
                  </a:lnTo>
                  <a:lnTo>
                    <a:pt x="109" y="24"/>
                  </a:lnTo>
                  <a:lnTo>
                    <a:pt x="59" y="32"/>
                  </a:lnTo>
                  <a:lnTo>
                    <a:pt x="17" y="48"/>
                  </a:lnTo>
                  <a:lnTo>
                    <a:pt x="25" y="80"/>
                  </a:lnTo>
                  <a:lnTo>
                    <a:pt x="25" y="88"/>
                  </a:lnTo>
                  <a:lnTo>
                    <a:pt x="25" y="104"/>
                  </a:lnTo>
                  <a:lnTo>
                    <a:pt x="34" y="128"/>
                  </a:lnTo>
                  <a:lnTo>
                    <a:pt x="17" y="184"/>
                  </a:lnTo>
                  <a:lnTo>
                    <a:pt x="67" y="176"/>
                  </a:lnTo>
                  <a:lnTo>
                    <a:pt x="84" y="184"/>
                  </a:lnTo>
                  <a:lnTo>
                    <a:pt x="84" y="200"/>
                  </a:lnTo>
                  <a:lnTo>
                    <a:pt x="76" y="208"/>
                  </a:lnTo>
                  <a:lnTo>
                    <a:pt x="93" y="216"/>
                  </a:lnTo>
                  <a:lnTo>
                    <a:pt x="126" y="216"/>
                  </a:lnTo>
                  <a:lnTo>
                    <a:pt x="143" y="232"/>
                  </a:lnTo>
                  <a:lnTo>
                    <a:pt x="168" y="232"/>
                  </a:lnTo>
                  <a:lnTo>
                    <a:pt x="194" y="224"/>
                  </a:lnTo>
                  <a:lnTo>
                    <a:pt x="227" y="240"/>
                  </a:lnTo>
                  <a:lnTo>
                    <a:pt x="236" y="256"/>
                  </a:lnTo>
                  <a:lnTo>
                    <a:pt x="236" y="264"/>
                  </a:lnTo>
                  <a:lnTo>
                    <a:pt x="253" y="272"/>
                  </a:lnTo>
                  <a:lnTo>
                    <a:pt x="261" y="288"/>
                  </a:lnTo>
                  <a:lnTo>
                    <a:pt x="261" y="296"/>
                  </a:lnTo>
                  <a:lnTo>
                    <a:pt x="227" y="312"/>
                  </a:lnTo>
                  <a:lnTo>
                    <a:pt x="202" y="328"/>
                  </a:lnTo>
                  <a:lnTo>
                    <a:pt x="168" y="344"/>
                  </a:lnTo>
                  <a:lnTo>
                    <a:pt x="177" y="368"/>
                  </a:lnTo>
                  <a:lnTo>
                    <a:pt x="160" y="400"/>
                  </a:lnTo>
                  <a:lnTo>
                    <a:pt x="160" y="424"/>
                  </a:lnTo>
                  <a:lnTo>
                    <a:pt x="152" y="432"/>
                  </a:lnTo>
                  <a:lnTo>
                    <a:pt x="143" y="432"/>
                  </a:lnTo>
                  <a:lnTo>
                    <a:pt x="143" y="464"/>
                  </a:lnTo>
                  <a:lnTo>
                    <a:pt x="126" y="480"/>
                  </a:lnTo>
                  <a:lnTo>
                    <a:pt x="101" y="488"/>
                  </a:lnTo>
                  <a:lnTo>
                    <a:pt x="76" y="488"/>
                  </a:lnTo>
                  <a:lnTo>
                    <a:pt x="93" y="552"/>
                  </a:lnTo>
                  <a:lnTo>
                    <a:pt x="109" y="568"/>
                  </a:lnTo>
                  <a:lnTo>
                    <a:pt x="109" y="576"/>
                  </a:lnTo>
                  <a:lnTo>
                    <a:pt x="101" y="584"/>
                  </a:lnTo>
                  <a:lnTo>
                    <a:pt x="76" y="592"/>
                  </a:lnTo>
                  <a:lnTo>
                    <a:pt x="67" y="608"/>
                  </a:lnTo>
                  <a:lnTo>
                    <a:pt x="59" y="632"/>
                  </a:lnTo>
                  <a:lnTo>
                    <a:pt x="67" y="656"/>
                  </a:lnTo>
                  <a:lnTo>
                    <a:pt x="76" y="672"/>
                  </a:lnTo>
                  <a:lnTo>
                    <a:pt x="84" y="672"/>
                  </a:lnTo>
                  <a:lnTo>
                    <a:pt x="59" y="696"/>
                  </a:lnTo>
                  <a:lnTo>
                    <a:pt x="17" y="720"/>
                  </a:lnTo>
                  <a:lnTo>
                    <a:pt x="8" y="752"/>
                  </a:lnTo>
                  <a:lnTo>
                    <a:pt x="0" y="784"/>
                  </a:lnTo>
                  <a:lnTo>
                    <a:pt x="17" y="784"/>
                  </a:lnTo>
                  <a:lnTo>
                    <a:pt x="59" y="792"/>
                  </a:lnTo>
                  <a:lnTo>
                    <a:pt x="93" y="816"/>
                  </a:lnTo>
                  <a:lnTo>
                    <a:pt x="109" y="840"/>
                  </a:lnTo>
                  <a:lnTo>
                    <a:pt x="109" y="880"/>
                  </a:lnTo>
                  <a:lnTo>
                    <a:pt x="118" y="920"/>
                  </a:lnTo>
                  <a:lnTo>
                    <a:pt x="152" y="952"/>
                  </a:lnTo>
                  <a:lnTo>
                    <a:pt x="219" y="928"/>
                  </a:lnTo>
                  <a:lnTo>
                    <a:pt x="253" y="920"/>
                  </a:lnTo>
                  <a:lnTo>
                    <a:pt x="295" y="912"/>
                  </a:lnTo>
                  <a:lnTo>
                    <a:pt x="337" y="896"/>
                  </a:lnTo>
                  <a:lnTo>
                    <a:pt x="379" y="904"/>
                  </a:lnTo>
                  <a:lnTo>
                    <a:pt x="463" y="920"/>
                  </a:lnTo>
                  <a:lnTo>
                    <a:pt x="539" y="928"/>
                  </a:lnTo>
                  <a:lnTo>
                    <a:pt x="573" y="928"/>
                  </a:lnTo>
                  <a:lnTo>
                    <a:pt x="598" y="904"/>
                  </a:lnTo>
                  <a:lnTo>
                    <a:pt x="615" y="872"/>
                  </a:lnTo>
                  <a:lnTo>
                    <a:pt x="649" y="856"/>
                  </a:lnTo>
                  <a:lnTo>
                    <a:pt x="733" y="848"/>
                  </a:lnTo>
                  <a:lnTo>
                    <a:pt x="725" y="824"/>
                  </a:lnTo>
                  <a:lnTo>
                    <a:pt x="733" y="800"/>
                  </a:lnTo>
                  <a:lnTo>
                    <a:pt x="784" y="752"/>
                  </a:lnTo>
                  <a:lnTo>
                    <a:pt x="842" y="720"/>
                  </a:lnTo>
                  <a:lnTo>
                    <a:pt x="809" y="664"/>
                  </a:lnTo>
                  <a:lnTo>
                    <a:pt x="809" y="624"/>
                  </a:lnTo>
                  <a:lnTo>
                    <a:pt x="842" y="592"/>
                  </a:lnTo>
                  <a:lnTo>
                    <a:pt x="885" y="536"/>
                  </a:lnTo>
                  <a:lnTo>
                    <a:pt x="927" y="504"/>
                  </a:lnTo>
                  <a:lnTo>
                    <a:pt x="935" y="504"/>
                  </a:lnTo>
                  <a:lnTo>
                    <a:pt x="944" y="472"/>
                  </a:lnTo>
                  <a:lnTo>
                    <a:pt x="977" y="448"/>
                  </a:lnTo>
                  <a:lnTo>
                    <a:pt x="1019" y="440"/>
                  </a:lnTo>
                  <a:lnTo>
                    <a:pt x="1095" y="432"/>
                  </a:lnTo>
                  <a:lnTo>
                    <a:pt x="1196" y="376"/>
                  </a:lnTo>
                  <a:lnTo>
                    <a:pt x="1205" y="376"/>
                  </a:lnTo>
                  <a:lnTo>
                    <a:pt x="1205" y="368"/>
                  </a:lnTo>
                  <a:lnTo>
                    <a:pt x="1205" y="344"/>
                  </a:lnTo>
                  <a:lnTo>
                    <a:pt x="1180" y="35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379413" y="4530725"/>
              <a:ext cx="544512" cy="846138"/>
            </a:xfrm>
            <a:custGeom>
              <a:avLst/>
              <a:gdLst>
                <a:gd name="T0" fmla="*/ 2147483647 w 421"/>
                <a:gd name="T1" fmla="*/ 2147483647 h 616"/>
                <a:gd name="T2" fmla="*/ 2147483647 w 421"/>
                <a:gd name="T3" fmla="*/ 2147483647 h 616"/>
                <a:gd name="T4" fmla="*/ 2147483647 w 421"/>
                <a:gd name="T5" fmla="*/ 2147483647 h 616"/>
                <a:gd name="T6" fmla="*/ 2147483647 w 421"/>
                <a:gd name="T7" fmla="*/ 2147483647 h 616"/>
                <a:gd name="T8" fmla="*/ 2147483647 w 421"/>
                <a:gd name="T9" fmla="*/ 2147483647 h 616"/>
                <a:gd name="T10" fmla="*/ 2147483647 w 421"/>
                <a:gd name="T11" fmla="*/ 2147483647 h 616"/>
                <a:gd name="T12" fmla="*/ 2147483647 w 421"/>
                <a:gd name="T13" fmla="*/ 2147483647 h 616"/>
                <a:gd name="T14" fmla="*/ 2147483647 w 421"/>
                <a:gd name="T15" fmla="*/ 2147483647 h 616"/>
                <a:gd name="T16" fmla="*/ 2147483647 w 421"/>
                <a:gd name="T17" fmla="*/ 2147483647 h 616"/>
                <a:gd name="T18" fmla="*/ 2147483647 w 421"/>
                <a:gd name="T19" fmla="*/ 2147483647 h 616"/>
                <a:gd name="T20" fmla="*/ 2147483647 w 421"/>
                <a:gd name="T21" fmla="*/ 2147483647 h 616"/>
                <a:gd name="T22" fmla="*/ 2147483647 w 421"/>
                <a:gd name="T23" fmla="*/ 2147483647 h 616"/>
                <a:gd name="T24" fmla="*/ 2147483647 w 421"/>
                <a:gd name="T25" fmla="*/ 2147483647 h 616"/>
                <a:gd name="T26" fmla="*/ 2147483647 w 421"/>
                <a:gd name="T27" fmla="*/ 2147483647 h 616"/>
                <a:gd name="T28" fmla="*/ 2147483647 w 421"/>
                <a:gd name="T29" fmla="*/ 2147483647 h 616"/>
                <a:gd name="T30" fmla="*/ 2147483647 w 421"/>
                <a:gd name="T31" fmla="*/ 2147483647 h 616"/>
                <a:gd name="T32" fmla="*/ 2147483647 w 421"/>
                <a:gd name="T33" fmla="*/ 2147483647 h 616"/>
                <a:gd name="T34" fmla="*/ 2147483647 w 421"/>
                <a:gd name="T35" fmla="*/ 2147483647 h 616"/>
                <a:gd name="T36" fmla="*/ 2147483647 w 421"/>
                <a:gd name="T37" fmla="*/ 2147483647 h 616"/>
                <a:gd name="T38" fmla="*/ 2147483647 w 421"/>
                <a:gd name="T39" fmla="*/ 2147483647 h 616"/>
                <a:gd name="T40" fmla="*/ 2147483647 w 421"/>
                <a:gd name="T41" fmla="*/ 2147483647 h 616"/>
                <a:gd name="T42" fmla="*/ 2147483647 w 421"/>
                <a:gd name="T43" fmla="*/ 2147483647 h 616"/>
                <a:gd name="T44" fmla="*/ 2147483647 w 421"/>
                <a:gd name="T45" fmla="*/ 2147483647 h 616"/>
                <a:gd name="T46" fmla="*/ 2147483647 w 421"/>
                <a:gd name="T47" fmla="*/ 2147483647 h 616"/>
                <a:gd name="T48" fmla="*/ 2147483647 w 421"/>
                <a:gd name="T49" fmla="*/ 2147483647 h 616"/>
                <a:gd name="T50" fmla="*/ 2147483647 w 421"/>
                <a:gd name="T51" fmla="*/ 2147483647 h 616"/>
                <a:gd name="T52" fmla="*/ 2147483647 w 421"/>
                <a:gd name="T53" fmla="*/ 2147483647 h 616"/>
                <a:gd name="T54" fmla="*/ 2147483647 w 421"/>
                <a:gd name="T55" fmla="*/ 2147483647 h 616"/>
                <a:gd name="T56" fmla="*/ 2147483647 w 421"/>
                <a:gd name="T57" fmla="*/ 2147483647 h 616"/>
                <a:gd name="T58" fmla="*/ 2147483647 w 421"/>
                <a:gd name="T59" fmla="*/ 2147483647 h 616"/>
                <a:gd name="T60" fmla="*/ 2147483647 w 421"/>
                <a:gd name="T61" fmla="*/ 2147483647 h 616"/>
                <a:gd name="T62" fmla="*/ 2147483647 w 421"/>
                <a:gd name="T63" fmla="*/ 2147483647 h 616"/>
                <a:gd name="T64" fmla="*/ 2147483647 w 421"/>
                <a:gd name="T65" fmla="*/ 2147483647 h 6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21"/>
                <a:gd name="T100" fmla="*/ 0 h 616"/>
                <a:gd name="T101" fmla="*/ 421 w 421"/>
                <a:gd name="T102" fmla="*/ 616 h 6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21" h="616">
                  <a:moveTo>
                    <a:pt x="413" y="96"/>
                  </a:moveTo>
                  <a:lnTo>
                    <a:pt x="396" y="88"/>
                  </a:lnTo>
                  <a:lnTo>
                    <a:pt x="396" y="80"/>
                  </a:lnTo>
                  <a:lnTo>
                    <a:pt x="387" y="64"/>
                  </a:lnTo>
                  <a:lnTo>
                    <a:pt x="354" y="48"/>
                  </a:lnTo>
                  <a:lnTo>
                    <a:pt x="328" y="56"/>
                  </a:lnTo>
                  <a:lnTo>
                    <a:pt x="303" y="56"/>
                  </a:lnTo>
                  <a:lnTo>
                    <a:pt x="286" y="40"/>
                  </a:lnTo>
                  <a:lnTo>
                    <a:pt x="253" y="40"/>
                  </a:lnTo>
                  <a:lnTo>
                    <a:pt x="236" y="32"/>
                  </a:lnTo>
                  <a:lnTo>
                    <a:pt x="244" y="24"/>
                  </a:lnTo>
                  <a:lnTo>
                    <a:pt x="244" y="8"/>
                  </a:lnTo>
                  <a:lnTo>
                    <a:pt x="227" y="0"/>
                  </a:lnTo>
                  <a:lnTo>
                    <a:pt x="177" y="8"/>
                  </a:lnTo>
                  <a:lnTo>
                    <a:pt x="177" y="40"/>
                  </a:lnTo>
                  <a:lnTo>
                    <a:pt x="160" y="112"/>
                  </a:lnTo>
                  <a:lnTo>
                    <a:pt x="143" y="144"/>
                  </a:lnTo>
                  <a:lnTo>
                    <a:pt x="126" y="208"/>
                  </a:lnTo>
                  <a:lnTo>
                    <a:pt x="92" y="256"/>
                  </a:lnTo>
                  <a:lnTo>
                    <a:pt x="42" y="304"/>
                  </a:lnTo>
                  <a:lnTo>
                    <a:pt x="17" y="352"/>
                  </a:lnTo>
                  <a:lnTo>
                    <a:pt x="8" y="368"/>
                  </a:lnTo>
                  <a:lnTo>
                    <a:pt x="17" y="376"/>
                  </a:lnTo>
                  <a:lnTo>
                    <a:pt x="34" y="384"/>
                  </a:lnTo>
                  <a:lnTo>
                    <a:pt x="25" y="400"/>
                  </a:lnTo>
                  <a:lnTo>
                    <a:pt x="25" y="408"/>
                  </a:lnTo>
                  <a:lnTo>
                    <a:pt x="34" y="416"/>
                  </a:lnTo>
                  <a:lnTo>
                    <a:pt x="67" y="416"/>
                  </a:lnTo>
                  <a:lnTo>
                    <a:pt x="42" y="480"/>
                  </a:lnTo>
                  <a:lnTo>
                    <a:pt x="42" y="512"/>
                  </a:lnTo>
                  <a:lnTo>
                    <a:pt x="25" y="544"/>
                  </a:lnTo>
                  <a:lnTo>
                    <a:pt x="8" y="576"/>
                  </a:lnTo>
                  <a:lnTo>
                    <a:pt x="0" y="592"/>
                  </a:lnTo>
                  <a:lnTo>
                    <a:pt x="8" y="592"/>
                  </a:lnTo>
                  <a:lnTo>
                    <a:pt x="50" y="592"/>
                  </a:lnTo>
                  <a:lnTo>
                    <a:pt x="84" y="600"/>
                  </a:lnTo>
                  <a:lnTo>
                    <a:pt x="126" y="616"/>
                  </a:lnTo>
                  <a:lnTo>
                    <a:pt x="160" y="608"/>
                  </a:lnTo>
                  <a:lnTo>
                    <a:pt x="168" y="576"/>
                  </a:lnTo>
                  <a:lnTo>
                    <a:pt x="177" y="544"/>
                  </a:lnTo>
                  <a:lnTo>
                    <a:pt x="219" y="520"/>
                  </a:lnTo>
                  <a:lnTo>
                    <a:pt x="244" y="496"/>
                  </a:lnTo>
                  <a:lnTo>
                    <a:pt x="236" y="496"/>
                  </a:lnTo>
                  <a:lnTo>
                    <a:pt x="227" y="480"/>
                  </a:lnTo>
                  <a:lnTo>
                    <a:pt x="219" y="456"/>
                  </a:lnTo>
                  <a:lnTo>
                    <a:pt x="227" y="432"/>
                  </a:lnTo>
                  <a:lnTo>
                    <a:pt x="236" y="416"/>
                  </a:lnTo>
                  <a:lnTo>
                    <a:pt x="261" y="408"/>
                  </a:lnTo>
                  <a:lnTo>
                    <a:pt x="269" y="400"/>
                  </a:lnTo>
                  <a:lnTo>
                    <a:pt x="269" y="392"/>
                  </a:lnTo>
                  <a:lnTo>
                    <a:pt x="253" y="376"/>
                  </a:lnTo>
                  <a:lnTo>
                    <a:pt x="236" y="312"/>
                  </a:lnTo>
                  <a:lnTo>
                    <a:pt x="261" y="312"/>
                  </a:lnTo>
                  <a:lnTo>
                    <a:pt x="286" y="304"/>
                  </a:lnTo>
                  <a:lnTo>
                    <a:pt x="303" y="288"/>
                  </a:lnTo>
                  <a:lnTo>
                    <a:pt x="303" y="256"/>
                  </a:lnTo>
                  <a:lnTo>
                    <a:pt x="312" y="256"/>
                  </a:lnTo>
                  <a:lnTo>
                    <a:pt x="320" y="248"/>
                  </a:lnTo>
                  <a:lnTo>
                    <a:pt x="320" y="224"/>
                  </a:lnTo>
                  <a:lnTo>
                    <a:pt x="337" y="192"/>
                  </a:lnTo>
                  <a:lnTo>
                    <a:pt x="328" y="168"/>
                  </a:lnTo>
                  <a:lnTo>
                    <a:pt x="362" y="152"/>
                  </a:lnTo>
                  <a:lnTo>
                    <a:pt x="387" y="136"/>
                  </a:lnTo>
                  <a:lnTo>
                    <a:pt x="421" y="120"/>
                  </a:lnTo>
                  <a:lnTo>
                    <a:pt x="421" y="112"/>
                  </a:lnTo>
                  <a:lnTo>
                    <a:pt x="413" y="96"/>
                  </a:lnTo>
                  <a:close/>
                </a:path>
              </a:pathLst>
            </a:custGeom>
            <a:solidFill>
              <a:srgbClr val="FFE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5788" y="4287838"/>
              <a:ext cx="1558925" cy="1309687"/>
            </a:xfrm>
            <a:custGeom>
              <a:avLst/>
              <a:gdLst>
                <a:gd name="T0" fmla="*/ 2147483647 w 1205"/>
                <a:gd name="T1" fmla="*/ 2147483647 h 952"/>
                <a:gd name="T2" fmla="*/ 2147483647 w 1205"/>
                <a:gd name="T3" fmla="*/ 2147483647 h 952"/>
                <a:gd name="T4" fmla="*/ 2147483647 w 1205"/>
                <a:gd name="T5" fmla="*/ 2147483647 h 952"/>
                <a:gd name="T6" fmla="*/ 2147483647 w 1205"/>
                <a:gd name="T7" fmla="*/ 2147483647 h 952"/>
                <a:gd name="T8" fmla="*/ 2147483647 w 1205"/>
                <a:gd name="T9" fmla="*/ 2147483647 h 952"/>
                <a:gd name="T10" fmla="*/ 2147483647 w 1205"/>
                <a:gd name="T11" fmla="*/ 2147483647 h 952"/>
                <a:gd name="T12" fmla="*/ 2147483647 w 1205"/>
                <a:gd name="T13" fmla="*/ 2147483647 h 952"/>
                <a:gd name="T14" fmla="*/ 2147483647 w 1205"/>
                <a:gd name="T15" fmla="*/ 2147483647 h 952"/>
                <a:gd name="T16" fmla="*/ 2147483647 w 1205"/>
                <a:gd name="T17" fmla="*/ 2147483647 h 952"/>
                <a:gd name="T18" fmla="*/ 2147483647 w 1205"/>
                <a:gd name="T19" fmla="*/ 2147483647 h 952"/>
                <a:gd name="T20" fmla="*/ 2147483647 w 1205"/>
                <a:gd name="T21" fmla="*/ 2147483647 h 952"/>
                <a:gd name="T22" fmla="*/ 2147483647 w 1205"/>
                <a:gd name="T23" fmla="*/ 2147483647 h 952"/>
                <a:gd name="T24" fmla="*/ 2147483647 w 1205"/>
                <a:gd name="T25" fmla="*/ 0 h 952"/>
                <a:gd name="T26" fmla="*/ 2147483647 w 1205"/>
                <a:gd name="T27" fmla="*/ 2147483647 h 952"/>
                <a:gd name="T28" fmla="*/ 2147483647 w 1205"/>
                <a:gd name="T29" fmla="*/ 2147483647 h 952"/>
                <a:gd name="T30" fmla="*/ 2147483647 w 1205"/>
                <a:gd name="T31" fmla="*/ 2147483647 h 952"/>
                <a:gd name="T32" fmla="*/ 2147483647 w 1205"/>
                <a:gd name="T33" fmla="*/ 2147483647 h 952"/>
                <a:gd name="T34" fmla="*/ 2147483647 w 1205"/>
                <a:gd name="T35" fmla="*/ 2147483647 h 952"/>
                <a:gd name="T36" fmla="*/ 2147483647 w 1205"/>
                <a:gd name="T37" fmla="*/ 2147483647 h 952"/>
                <a:gd name="T38" fmla="*/ 2147483647 w 1205"/>
                <a:gd name="T39" fmla="*/ 2147483647 h 952"/>
                <a:gd name="T40" fmla="*/ 2147483647 w 1205"/>
                <a:gd name="T41" fmla="*/ 2147483647 h 952"/>
                <a:gd name="T42" fmla="*/ 2147483647 w 1205"/>
                <a:gd name="T43" fmla="*/ 2147483647 h 952"/>
                <a:gd name="T44" fmla="*/ 2147483647 w 1205"/>
                <a:gd name="T45" fmla="*/ 2147483647 h 952"/>
                <a:gd name="T46" fmla="*/ 2147483647 w 1205"/>
                <a:gd name="T47" fmla="*/ 2147483647 h 952"/>
                <a:gd name="T48" fmla="*/ 2147483647 w 1205"/>
                <a:gd name="T49" fmla="*/ 2147483647 h 952"/>
                <a:gd name="T50" fmla="*/ 2147483647 w 1205"/>
                <a:gd name="T51" fmla="*/ 2147483647 h 952"/>
                <a:gd name="T52" fmla="*/ 2147483647 w 1205"/>
                <a:gd name="T53" fmla="*/ 2147483647 h 952"/>
                <a:gd name="T54" fmla="*/ 2147483647 w 1205"/>
                <a:gd name="T55" fmla="*/ 2147483647 h 952"/>
                <a:gd name="T56" fmla="*/ 2147483647 w 1205"/>
                <a:gd name="T57" fmla="*/ 2147483647 h 952"/>
                <a:gd name="T58" fmla="*/ 2147483647 w 1205"/>
                <a:gd name="T59" fmla="*/ 2147483647 h 952"/>
                <a:gd name="T60" fmla="*/ 2147483647 w 1205"/>
                <a:gd name="T61" fmla="*/ 2147483647 h 952"/>
                <a:gd name="T62" fmla="*/ 2147483647 w 1205"/>
                <a:gd name="T63" fmla="*/ 2147483647 h 952"/>
                <a:gd name="T64" fmla="*/ 2147483647 w 1205"/>
                <a:gd name="T65" fmla="*/ 2147483647 h 952"/>
                <a:gd name="T66" fmla="*/ 2147483647 w 1205"/>
                <a:gd name="T67" fmla="*/ 2147483647 h 952"/>
                <a:gd name="T68" fmla="*/ 2147483647 w 1205"/>
                <a:gd name="T69" fmla="*/ 2147483647 h 952"/>
                <a:gd name="T70" fmla="*/ 2147483647 w 1205"/>
                <a:gd name="T71" fmla="*/ 2147483647 h 952"/>
                <a:gd name="T72" fmla="*/ 2147483647 w 1205"/>
                <a:gd name="T73" fmla="*/ 2147483647 h 952"/>
                <a:gd name="T74" fmla="*/ 2147483647 w 1205"/>
                <a:gd name="T75" fmla="*/ 2147483647 h 952"/>
                <a:gd name="T76" fmla="*/ 0 w 1205"/>
                <a:gd name="T77" fmla="*/ 2147483647 h 952"/>
                <a:gd name="T78" fmla="*/ 2147483647 w 1205"/>
                <a:gd name="T79" fmla="*/ 2147483647 h 952"/>
                <a:gd name="T80" fmla="*/ 2147483647 w 1205"/>
                <a:gd name="T81" fmla="*/ 2147483647 h 952"/>
                <a:gd name="T82" fmla="*/ 2147483647 w 1205"/>
                <a:gd name="T83" fmla="*/ 2147483647 h 952"/>
                <a:gd name="T84" fmla="*/ 2147483647 w 1205"/>
                <a:gd name="T85" fmla="*/ 2147483647 h 952"/>
                <a:gd name="T86" fmla="*/ 2147483647 w 1205"/>
                <a:gd name="T87" fmla="*/ 2147483647 h 952"/>
                <a:gd name="T88" fmla="*/ 2147483647 w 1205"/>
                <a:gd name="T89" fmla="*/ 2147483647 h 952"/>
                <a:gd name="T90" fmla="*/ 2147483647 w 1205"/>
                <a:gd name="T91" fmla="*/ 2147483647 h 952"/>
                <a:gd name="T92" fmla="*/ 2147483647 w 1205"/>
                <a:gd name="T93" fmla="*/ 2147483647 h 952"/>
                <a:gd name="T94" fmla="*/ 2147483647 w 1205"/>
                <a:gd name="T95" fmla="*/ 2147483647 h 952"/>
                <a:gd name="T96" fmla="*/ 2147483647 w 1205"/>
                <a:gd name="T97" fmla="*/ 2147483647 h 952"/>
                <a:gd name="T98" fmla="*/ 2147483647 w 1205"/>
                <a:gd name="T99" fmla="*/ 2147483647 h 952"/>
                <a:gd name="T100" fmla="*/ 2147483647 w 1205"/>
                <a:gd name="T101" fmla="*/ 2147483647 h 952"/>
                <a:gd name="T102" fmla="*/ 2147483647 w 1205"/>
                <a:gd name="T103" fmla="*/ 2147483647 h 952"/>
                <a:gd name="T104" fmla="*/ 2147483647 w 1205"/>
                <a:gd name="T105" fmla="*/ 2147483647 h 952"/>
                <a:gd name="T106" fmla="*/ 2147483647 w 1205"/>
                <a:gd name="T107" fmla="*/ 2147483647 h 952"/>
                <a:gd name="T108" fmla="*/ 2147483647 w 1205"/>
                <a:gd name="T109" fmla="*/ 2147483647 h 952"/>
                <a:gd name="T110" fmla="*/ 2147483647 w 1205"/>
                <a:gd name="T111" fmla="*/ 2147483647 h 952"/>
                <a:gd name="T112" fmla="*/ 2147483647 w 1205"/>
                <a:gd name="T113" fmla="*/ 2147483647 h 952"/>
                <a:gd name="T114" fmla="*/ 2147483647 w 1205"/>
                <a:gd name="T115" fmla="*/ 2147483647 h 952"/>
                <a:gd name="T116" fmla="*/ 2147483647 w 1205"/>
                <a:gd name="T117" fmla="*/ 2147483647 h 95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5"/>
                <a:gd name="T178" fmla="*/ 0 h 952"/>
                <a:gd name="T179" fmla="*/ 1205 w 1205"/>
                <a:gd name="T180" fmla="*/ 952 h 95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5" h="952">
                  <a:moveTo>
                    <a:pt x="1180" y="352"/>
                  </a:moveTo>
                  <a:lnTo>
                    <a:pt x="1154" y="336"/>
                  </a:lnTo>
                  <a:lnTo>
                    <a:pt x="1095" y="320"/>
                  </a:lnTo>
                  <a:lnTo>
                    <a:pt x="1036" y="296"/>
                  </a:lnTo>
                  <a:lnTo>
                    <a:pt x="969" y="288"/>
                  </a:lnTo>
                  <a:lnTo>
                    <a:pt x="910" y="280"/>
                  </a:lnTo>
                  <a:lnTo>
                    <a:pt x="893" y="256"/>
                  </a:lnTo>
                  <a:lnTo>
                    <a:pt x="859" y="232"/>
                  </a:lnTo>
                  <a:lnTo>
                    <a:pt x="817" y="224"/>
                  </a:lnTo>
                  <a:lnTo>
                    <a:pt x="784" y="192"/>
                  </a:lnTo>
                  <a:lnTo>
                    <a:pt x="733" y="152"/>
                  </a:lnTo>
                  <a:lnTo>
                    <a:pt x="716" y="144"/>
                  </a:lnTo>
                  <a:lnTo>
                    <a:pt x="699" y="144"/>
                  </a:lnTo>
                  <a:lnTo>
                    <a:pt x="666" y="136"/>
                  </a:lnTo>
                  <a:lnTo>
                    <a:pt x="632" y="120"/>
                  </a:lnTo>
                  <a:lnTo>
                    <a:pt x="598" y="128"/>
                  </a:lnTo>
                  <a:lnTo>
                    <a:pt x="556" y="104"/>
                  </a:lnTo>
                  <a:lnTo>
                    <a:pt x="522" y="104"/>
                  </a:lnTo>
                  <a:lnTo>
                    <a:pt x="480" y="96"/>
                  </a:lnTo>
                  <a:lnTo>
                    <a:pt x="387" y="64"/>
                  </a:lnTo>
                  <a:lnTo>
                    <a:pt x="362" y="48"/>
                  </a:lnTo>
                  <a:lnTo>
                    <a:pt x="320" y="48"/>
                  </a:lnTo>
                  <a:lnTo>
                    <a:pt x="227" y="32"/>
                  </a:lnTo>
                  <a:lnTo>
                    <a:pt x="202" y="16"/>
                  </a:lnTo>
                  <a:lnTo>
                    <a:pt x="185" y="0"/>
                  </a:lnTo>
                  <a:lnTo>
                    <a:pt x="168" y="0"/>
                  </a:lnTo>
                  <a:lnTo>
                    <a:pt x="143" y="0"/>
                  </a:lnTo>
                  <a:lnTo>
                    <a:pt x="135" y="8"/>
                  </a:lnTo>
                  <a:lnTo>
                    <a:pt x="126" y="24"/>
                  </a:lnTo>
                  <a:lnTo>
                    <a:pt x="109" y="24"/>
                  </a:lnTo>
                  <a:lnTo>
                    <a:pt x="59" y="32"/>
                  </a:lnTo>
                  <a:lnTo>
                    <a:pt x="17" y="48"/>
                  </a:lnTo>
                  <a:lnTo>
                    <a:pt x="25" y="80"/>
                  </a:lnTo>
                  <a:lnTo>
                    <a:pt x="25" y="88"/>
                  </a:lnTo>
                  <a:lnTo>
                    <a:pt x="25" y="104"/>
                  </a:lnTo>
                  <a:lnTo>
                    <a:pt x="34" y="128"/>
                  </a:lnTo>
                  <a:lnTo>
                    <a:pt x="17" y="184"/>
                  </a:lnTo>
                  <a:lnTo>
                    <a:pt x="67" y="176"/>
                  </a:lnTo>
                  <a:lnTo>
                    <a:pt x="84" y="184"/>
                  </a:lnTo>
                  <a:lnTo>
                    <a:pt x="84" y="200"/>
                  </a:lnTo>
                  <a:lnTo>
                    <a:pt x="76" y="208"/>
                  </a:lnTo>
                  <a:lnTo>
                    <a:pt x="93" y="216"/>
                  </a:lnTo>
                  <a:lnTo>
                    <a:pt x="126" y="216"/>
                  </a:lnTo>
                  <a:lnTo>
                    <a:pt x="143" y="232"/>
                  </a:lnTo>
                  <a:lnTo>
                    <a:pt x="168" y="232"/>
                  </a:lnTo>
                  <a:lnTo>
                    <a:pt x="194" y="224"/>
                  </a:lnTo>
                  <a:lnTo>
                    <a:pt x="227" y="240"/>
                  </a:lnTo>
                  <a:lnTo>
                    <a:pt x="236" y="256"/>
                  </a:lnTo>
                  <a:lnTo>
                    <a:pt x="236" y="264"/>
                  </a:lnTo>
                  <a:lnTo>
                    <a:pt x="253" y="272"/>
                  </a:lnTo>
                  <a:lnTo>
                    <a:pt x="261" y="288"/>
                  </a:lnTo>
                  <a:lnTo>
                    <a:pt x="261" y="296"/>
                  </a:lnTo>
                  <a:lnTo>
                    <a:pt x="227" y="312"/>
                  </a:lnTo>
                  <a:lnTo>
                    <a:pt x="202" y="328"/>
                  </a:lnTo>
                  <a:lnTo>
                    <a:pt x="168" y="344"/>
                  </a:lnTo>
                  <a:lnTo>
                    <a:pt x="177" y="368"/>
                  </a:lnTo>
                  <a:lnTo>
                    <a:pt x="160" y="400"/>
                  </a:lnTo>
                  <a:lnTo>
                    <a:pt x="160" y="424"/>
                  </a:lnTo>
                  <a:lnTo>
                    <a:pt x="152" y="432"/>
                  </a:lnTo>
                  <a:lnTo>
                    <a:pt x="143" y="432"/>
                  </a:lnTo>
                  <a:lnTo>
                    <a:pt x="143" y="464"/>
                  </a:lnTo>
                  <a:lnTo>
                    <a:pt x="126" y="480"/>
                  </a:lnTo>
                  <a:lnTo>
                    <a:pt x="101" y="488"/>
                  </a:lnTo>
                  <a:lnTo>
                    <a:pt x="76" y="488"/>
                  </a:lnTo>
                  <a:lnTo>
                    <a:pt x="93" y="552"/>
                  </a:lnTo>
                  <a:lnTo>
                    <a:pt x="109" y="568"/>
                  </a:lnTo>
                  <a:lnTo>
                    <a:pt x="109" y="576"/>
                  </a:lnTo>
                  <a:lnTo>
                    <a:pt x="101" y="584"/>
                  </a:lnTo>
                  <a:lnTo>
                    <a:pt x="76" y="592"/>
                  </a:lnTo>
                  <a:lnTo>
                    <a:pt x="67" y="608"/>
                  </a:lnTo>
                  <a:lnTo>
                    <a:pt x="59" y="632"/>
                  </a:lnTo>
                  <a:lnTo>
                    <a:pt x="67" y="656"/>
                  </a:lnTo>
                  <a:lnTo>
                    <a:pt x="76" y="672"/>
                  </a:lnTo>
                  <a:lnTo>
                    <a:pt x="84" y="672"/>
                  </a:lnTo>
                  <a:lnTo>
                    <a:pt x="59" y="696"/>
                  </a:lnTo>
                  <a:lnTo>
                    <a:pt x="17" y="720"/>
                  </a:lnTo>
                  <a:lnTo>
                    <a:pt x="8" y="752"/>
                  </a:lnTo>
                  <a:lnTo>
                    <a:pt x="0" y="784"/>
                  </a:lnTo>
                  <a:lnTo>
                    <a:pt x="17" y="784"/>
                  </a:lnTo>
                  <a:lnTo>
                    <a:pt x="59" y="792"/>
                  </a:lnTo>
                  <a:lnTo>
                    <a:pt x="93" y="816"/>
                  </a:lnTo>
                  <a:lnTo>
                    <a:pt x="109" y="840"/>
                  </a:lnTo>
                  <a:lnTo>
                    <a:pt x="109" y="880"/>
                  </a:lnTo>
                  <a:lnTo>
                    <a:pt x="118" y="920"/>
                  </a:lnTo>
                  <a:lnTo>
                    <a:pt x="152" y="952"/>
                  </a:lnTo>
                  <a:lnTo>
                    <a:pt x="219" y="928"/>
                  </a:lnTo>
                  <a:lnTo>
                    <a:pt x="253" y="920"/>
                  </a:lnTo>
                  <a:lnTo>
                    <a:pt x="295" y="912"/>
                  </a:lnTo>
                  <a:lnTo>
                    <a:pt x="337" y="896"/>
                  </a:lnTo>
                  <a:lnTo>
                    <a:pt x="379" y="904"/>
                  </a:lnTo>
                  <a:lnTo>
                    <a:pt x="463" y="920"/>
                  </a:lnTo>
                  <a:lnTo>
                    <a:pt x="539" y="928"/>
                  </a:lnTo>
                  <a:lnTo>
                    <a:pt x="573" y="928"/>
                  </a:lnTo>
                  <a:lnTo>
                    <a:pt x="598" y="904"/>
                  </a:lnTo>
                  <a:lnTo>
                    <a:pt x="615" y="872"/>
                  </a:lnTo>
                  <a:lnTo>
                    <a:pt x="649" y="856"/>
                  </a:lnTo>
                  <a:lnTo>
                    <a:pt x="733" y="848"/>
                  </a:lnTo>
                  <a:lnTo>
                    <a:pt x="725" y="824"/>
                  </a:lnTo>
                  <a:lnTo>
                    <a:pt x="733" y="800"/>
                  </a:lnTo>
                  <a:lnTo>
                    <a:pt x="784" y="752"/>
                  </a:lnTo>
                  <a:lnTo>
                    <a:pt x="842" y="720"/>
                  </a:lnTo>
                  <a:lnTo>
                    <a:pt x="809" y="664"/>
                  </a:lnTo>
                  <a:lnTo>
                    <a:pt x="809" y="624"/>
                  </a:lnTo>
                  <a:lnTo>
                    <a:pt x="842" y="592"/>
                  </a:lnTo>
                  <a:lnTo>
                    <a:pt x="885" y="536"/>
                  </a:lnTo>
                  <a:lnTo>
                    <a:pt x="927" y="504"/>
                  </a:lnTo>
                  <a:lnTo>
                    <a:pt x="935" y="504"/>
                  </a:lnTo>
                  <a:lnTo>
                    <a:pt x="944" y="472"/>
                  </a:lnTo>
                  <a:lnTo>
                    <a:pt x="977" y="448"/>
                  </a:lnTo>
                  <a:lnTo>
                    <a:pt x="1019" y="440"/>
                  </a:lnTo>
                  <a:lnTo>
                    <a:pt x="1095" y="432"/>
                  </a:lnTo>
                  <a:lnTo>
                    <a:pt x="1196" y="376"/>
                  </a:lnTo>
                  <a:lnTo>
                    <a:pt x="1205" y="376"/>
                  </a:lnTo>
                  <a:lnTo>
                    <a:pt x="1205" y="368"/>
                  </a:lnTo>
                  <a:lnTo>
                    <a:pt x="1205" y="344"/>
                  </a:lnTo>
                  <a:lnTo>
                    <a:pt x="1180" y="352"/>
                  </a:lnTo>
                  <a:close/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79413" y="4530725"/>
              <a:ext cx="544512" cy="846138"/>
            </a:xfrm>
            <a:custGeom>
              <a:avLst/>
              <a:gdLst>
                <a:gd name="T0" fmla="*/ 2147483647 w 421"/>
                <a:gd name="T1" fmla="*/ 2147483647 h 616"/>
                <a:gd name="T2" fmla="*/ 2147483647 w 421"/>
                <a:gd name="T3" fmla="*/ 2147483647 h 616"/>
                <a:gd name="T4" fmla="*/ 2147483647 w 421"/>
                <a:gd name="T5" fmla="*/ 2147483647 h 616"/>
                <a:gd name="T6" fmla="*/ 2147483647 w 421"/>
                <a:gd name="T7" fmla="*/ 2147483647 h 616"/>
                <a:gd name="T8" fmla="*/ 2147483647 w 421"/>
                <a:gd name="T9" fmla="*/ 2147483647 h 616"/>
                <a:gd name="T10" fmla="*/ 2147483647 w 421"/>
                <a:gd name="T11" fmla="*/ 2147483647 h 616"/>
                <a:gd name="T12" fmla="*/ 2147483647 w 421"/>
                <a:gd name="T13" fmla="*/ 2147483647 h 616"/>
                <a:gd name="T14" fmla="*/ 2147483647 w 421"/>
                <a:gd name="T15" fmla="*/ 2147483647 h 616"/>
                <a:gd name="T16" fmla="*/ 2147483647 w 421"/>
                <a:gd name="T17" fmla="*/ 2147483647 h 616"/>
                <a:gd name="T18" fmla="*/ 2147483647 w 421"/>
                <a:gd name="T19" fmla="*/ 2147483647 h 616"/>
                <a:gd name="T20" fmla="*/ 2147483647 w 421"/>
                <a:gd name="T21" fmla="*/ 2147483647 h 616"/>
                <a:gd name="T22" fmla="*/ 2147483647 w 421"/>
                <a:gd name="T23" fmla="*/ 2147483647 h 616"/>
                <a:gd name="T24" fmla="*/ 2147483647 w 421"/>
                <a:gd name="T25" fmla="*/ 2147483647 h 616"/>
                <a:gd name="T26" fmla="*/ 2147483647 w 421"/>
                <a:gd name="T27" fmla="*/ 2147483647 h 616"/>
                <a:gd name="T28" fmla="*/ 2147483647 w 421"/>
                <a:gd name="T29" fmla="*/ 2147483647 h 616"/>
                <a:gd name="T30" fmla="*/ 2147483647 w 421"/>
                <a:gd name="T31" fmla="*/ 2147483647 h 616"/>
                <a:gd name="T32" fmla="*/ 2147483647 w 421"/>
                <a:gd name="T33" fmla="*/ 2147483647 h 616"/>
                <a:gd name="T34" fmla="*/ 2147483647 w 421"/>
                <a:gd name="T35" fmla="*/ 2147483647 h 616"/>
                <a:gd name="T36" fmla="*/ 2147483647 w 421"/>
                <a:gd name="T37" fmla="*/ 2147483647 h 616"/>
                <a:gd name="T38" fmla="*/ 2147483647 w 421"/>
                <a:gd name="T39" fmla="*/ 2147483647 h 616"/>
                <a:gd name="T40" fmla="*/ 2147483647 w 421"/>
                <a:gd name="T41" fmla="*/ 2147483647 h 616"/>
                <a:gd name="T42" fmla="*/ 2147483647 w 421"/>
                <a:gd name="T43" fmla="*/ 2147483647 h 616"/>
                <a:gd name="T44" fmla="*/ 2147483647 w 421"/>
                <a:gd name="T45" fmla="*/ 2147483647 h 616"/>
                <a:gd name="T46" fmla="*/ 2147483647 w 421"/>
                <a:gd name="T47" fmla="*/ 2147483647 h 616"/>
                <a:gd name="T48" fmla="*/ 2147483647 w 421"/>
                <a:gd name="T49" fmla="*/ 2147483647 h 616"/>
                <a:gd name="T50" fmla="*/ 2147483647 w 421"/>
                <a:gd name="T51" fmla="*/ 2147483647 h 616"/>
                <a:gd name="T52" fmla="*/ 2147483647 w 421"/>
                <a:gd name="T53" fmla="*/ 2147483647 h 616"/>
                <a:gd name="T54" fmla="*/ 2147483647 w 421"/>
                <a:gd name="T55" fmla="*/ 2147483647 h 616"/>
                <a:gd name="T56" fmla="*/ 2147483647 w 421"/>
                <a:gd name="T57" fmla="*/ 2147483647 h 616"/>
                <a:gd name="T58" fmla="*/ 2147483647 w 421"/>
                <a:gd name="T59" fmla="*/ 2147483647 h 616"/>
                <a:gd name="T60" fmla="*/ 2147483647 w 421"/>
                <a:gd name="T61" fmla="*/ 2147483647 h 616"/>
                <a:gd name="T62" fmla="*/ 2147483647 w 421"/>
                <a:gd name="T63" fmla="*/ 2147483647 h 616"/>
                <a:gd name="T64" fmla="*/ 2147483647 w 421"/>
                <a:gd name="T65" fmla="*/ 2147483647 h 616"/>
                <a:gd name="T66" fmla="*/ 2147483647 w 421"/>
                <a:gd name="T67" fmla="*/ 2147483647 h 6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21"/>
                <a:gd name="T103" fmla="*/ 0 h 616"/>
                <a:gd name="T104" fmla="*/ 421 w 421"/>
                <a:gd name="T105" fmla="*/ 616 h 61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21" h="616">
                  <a:moveTo>
                    <a:pt x="413" y="96"/>
                  </a:moveTo>
                  <a:lnTo>
                    <a:pt x="396" y="88"/>
                  </a:lnTo>
                  <a:lnTo>
                    <a:pt x="396" y="80"/>
                  </a:lnTo>
                  <a:lnTo>
                    <a:pt x="387" y="64"/>
                  </a:lnTo>
                  <a:lnTo>
                    <a:pt x="354" y="48"/>
                  </a:lnTo>
                  <a:lnTo>
                    <a:pt x="328" y="56"/>
                  </a:lnTo>
                  <a:lnTo>
                    <a:pt x="303" y="56"/>
                  </a:lnTo>
                  <a:lnTo>
                    <a:pt x="286" y="40"/>
                  </a:lnTo>
                  <a:lnTo>
                    <a:pt x="253" y="40"/>
                  </a:lnTo>
                  <a:lnTo>
                    <a:pt x="236" y="32"/>
                  </a:lnTo>
                  <a:lnTo>
                    <a:pt x="244" y="24"/>
                  </a:lnTo>
                  <a:lnTo>
                    <a:pt x="244" y="8"/>
                  </a:lnTo>
                  <a:lnTo>
                    <a:pt x="227" y="0"/>
                  </a:lnTo>
                  <a:lnTo>
                    <a:pt x="177" y="8"/>
                  </a:lnTo>
                  <a:lnTo>
                    <a:pt x="177" y="40"/>
                  </a:lnTo>
                  <a:lnTo>
                    <a:pt x="160" y="112"/>
                  </a:lnTo>
                  <a:lnTo>
                    <a:pt x="143" y="144"/>
                  </a:lnTo>
                  <a:lnTo>
                    <a:pt x="126" y="208"/>
                  </a:lnTo>
                  <a:lnTo>
                    <a:pt x="92" y="256"/>
                  </a:lnTo>
                  <a:lnTo>
                    <a:pt x="42" y="304"/>
                  </a:lnTo>
                  <a:lnTo>
                    <a:pt x="17" y="352"/>
                  </a:lnTo>
                  <a:lnTo>
                    <a:pt x="8" y="368"/>
                  </a:lnTo>
                  <a:lnTo>
                    <a:pt x="17" y="376"/>
                  </a:lnTo>
                  <a:lnTo>
                    <a:pt x="34" y="384"/>
                  </a:lnTo>
                  <a:lnTo>
                    <a:pt x="25" y="400"/>
                  </a:lnTo>
                  <a:lnTo>
                    <a:pt x="25" y="408"/>
                  </a:lnTo>
                  <a:lnTo>
                    <a:pt x="34" y="416"/>
                  </a:lnTo>
                  <a:lnTo>
                    <a:pt x="67" y="416"/>
                  </a:lnTo>
                  <a:lnTo>
                    <a:pt x="42" y="480"/>
                  </a:lnTo>
                  <a:lnTo>
                    <a:pt x="42" y="512"/>
                  </a:lnTo>
                  <a:lnTo>
                    <a:pt x="25" y="544"/>
                  </a:lnTo>
                  <a:lnTo>
                    <a:pt x="8" y="576"/>
                  </a:lnTo>
                  <a:lnTo>
                    <a:pt x="0" y="592"/>
                  </a:lnTo>
                  <a:lnTo>
                    <a:pt x="8" y="592"/>
                  </a:lnTo>
                  <a:lnTo>
                    <a:pt x="50" y="592"/>
                  </a:lnTo>
                  <a:lnTo>
                    <a:pt x="84" y="600"/>
                  </a:lnTo>
                  <a:lnTo>
                    <a:pt x="126" y="616"/>
                  </a:lnTo>
                  <a:lnTo>
                    <a:pt x="160" y="608"/>
                  </a:lnTo>
                  <a:lnTo>
                    <a:pt x="168" y="576"/>
                  </a:lnTo>
                  <a:lnTo>
                    <a:pt x="177" y="544"/>
                  </a:lnTo>
                  <a:lnTo>
                    <a:pt x="219" y="520"/>
                  </a:lnTo>
                  <a:lnTo>
                    <a:pt x="244" y="496"/>
                  </a:lnTo>
                  <a:lnTo>
                    <a:pt x="236" y="496"/>
                  </a:lnTo>
                  <a:lnTo>
                    <a:pt x="227" y="480"/>
                  </a:lnTo>
                  <a:lnTo>
                    <a:pt x="219" y="456"/>
                  </a:lnTo>
                  <a:lnTo>
                    <a:pt x="227" y="432"/>
                  </a:lnTo>
                  <a:lnTo>
                    <a:pt x="236" y="416"/>
                  </a:lnTo>
                  <a:lnTo>
                    <a:pt x="261" y="408"/>
                  </a:lnTo>
                  <a:lnTo>
                    <a:pt x="269" y="400"/>
                  </a:lnTo>
                  <a:lnTo>
                    <a:pt x="269" y="392"/>
                  </a:lnTo>
                  <a:lnTo>
                    <a:pt x="253" y="376"/>
                  </a:lnTo>
                  <a:lnTo>
                    <a:pt x="236" y="312"/>
                  </a:lnTo>
                  <a:lnTo>
                    <a:pt x="261" y="312"/>
                  </a:lnTo>
                  <a:lnTo>
                    <a:pt x="286" y="304"/>
                  </a:lnTo>
                  <a:lnTo>
                    <a:pt x="303" y="288"/>
                  </a:lnTo>
                  <a:lnTo>
                    <a:pt x="303" y="256"/>
                  </a:lnTo>
                  <a:lnTo>
                    <a:pt x="312" y="256"/>
                  </a:lnTo>
                  <a:lnTo>
                    <a:pt x="320" y="248"/>
                  </a:lnTo>
                  <a:lnTo>
                    <a:pt x="320" y="224"/>
                  </a:lnTo>
                  <a:lnTo>
                    <a:pt x="337" y="192"/>
                  </a:lnTo>
                  <a:lnTo>
                    <a:pt x="328" y="168"/>
                  </a:lnTo>
                  <a:lnTo>
                    <a:pt x="362" y="152"/>
                  </a:lnTo>
                  <a:lnTo>
                    <a:pt x="387" y="136"/>
                  </a:lnTo>
                  <a:lnTo>
                    <a:pt x="421" y="120"/>
                  </a:lnTo>
                  <a:lnTo>
                    <a:pt x="421" y="112"/>
                  </a:lnTo>
                  <a:lnTo>
                    <a:pt x="413" y="9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879475" y="2439988"/>
              <a:ext cx="512763" cy="561975"/>
            </a:xfrm>
            <a:custGeom>
              <a:avLst/>
              <a:gdLst>
                <a:gd name="T0" fmla="*/ 2147483647 w 396"/>
                <a:gd name="T1" fmla="*/ 2147483647 h 408"/>
                <a:gd name="T2" fmla="*/ 2147483647 w 396"/>
                <a:gd name="T3" fmla="*/ 2147483647 h 408"/>
                <a:gd name="T4" fmla="*/ 2147483647 w 396"/>
                <a:gd name="T5" fmla="*/ 2147483647 h 408"/>
                <a:gd name="T6" fmla="*/ 2147483647 w 396"/>
                <a:gd name="T7" fmla="*/ 2147483647 h 408"/>
                <a:gd name="T8" fmla="*/ 2147483647 w 396"/>
                <a:gd name="T9" fmla="*/ 2147483647 h 408"/>
                <a:gd name="T10" fmla="*/ 2147483647 w 396"/>
                <a:gd name="T11" fmla="*/ 2147483647 h 408"/>
                <a:gd name="T12" fmla="*/ 2147483647 w 396"/>
                <a:gd name="T13" fmla="*/ 2147483647 h 408"/>
                <a:gd name="T14" fmla="*/ 2147483647 w 396"/>
                <a:gd name="T15" fmla="*/ 2147483647 h 408"/>
                <a:gd name="T16" fmla="*/ 2147483647 w 396"/>
                <a:gd name="T17" fmla="*/ 2147483647 h 408"/>
                <a:gd name="T18" fmla="*/ 2147483647 w 396"/>
                <a:gd name="T19" fmla="*/ 2147483647 h 408"/>
                <a:gd name="T20" fmla="*/ 2147483647 w 396"/>
                <a:gd name="T21" fmla="*/ 2147483647 h 408"/>
                <a:gd name="T22" fmla="*/ 2147483647 w 396"/>
                <a:gd name="T23" fmla="*/ 0 h 408"/>
                <a:gd name="T24" fmla="*/ 2147483647 w 396"/>
                <a:gd name="T25" fmla="*/ 0 h 408"/>
                <a:gd name="T26" fmla="*/ 2147483647 w 396"/>
                <a:gd name="T27" fmla="*/ 2147483647 h 408"/>
                <a:gd name="T28" fmla="*/ 2147483647 w 396"/>
                <a:gd name="T29" fmla="*/ 2147483647 h 408"/>
                <a:gd name="T30" fmla="*/ 2147483647 w 396"/>
                <a:gd name="T31" fmla="*/ 2147483647 h 408"/>
                <a:gd name="T32" fmla="*/ 2147483647 w 396"/>
                <a:gd name="T33" fmla="*/ 2147483647 h 408"/>
                <a:gd name="T34" fmla="*/ 2147483647 w 396"/>
                <a:gd name="T35" fmla="*/ 2147483647 h 408"/>
                <a:gd name="T36" fmla="*/ 2147483647 w 396"/>
                <a:gd name="T37" fmla="*/ 2147483647 h 408"/>
                <a:gd name="T38" fmla="*/ 2147483647 w 396"/>
                <a:gd name="T39" fmla="*/ 2147483647 h 408"/>
                <a:gd name="T40" fmla="*/ 2147483647 w 396"/>
                <a:gd name="T41" fmla="*/ 2147483647 h 408"/>
                <a:gd name="T42" fmla="*/ 2147483647 w 396"/>
                <a:gd name="T43" fmla="*/ 2147483647 h 408"/>
                <a:gd name="T44" fmla="*/ 2147483647 w 396"/>
                <a:gd name="T45" fmla="*/ 2147483647 h 408"/>
                <a:gd name="T46" fmla="*/ 2147483647 w 396"/>
                <a:gd name="T47" fmla="*/ 2147483647 h 408"/>
                <a:gd name="T48" fmla="*/ 2147483647 w 396"/>
                <a:gd name="T49" fmla="*/ 2147483647 h 408"/>
                <a:gd name="T50" fmla="*/ 2147483647 w 396"/>
                <a:gd name="T51" fmla="*/ 2147483647 h 408"/>
                <a:gd name="T52" fmla="*/ 2147483647 w 396"/>
                <a:gd name="T53" fmla="*/ 2147483647 h 408"/>
                <a:gd name="T54" fmla="*/ 2147483647 w 396"/>
                <a:gd name="T55" fmla="*/ 2147483647 h 408"/>
                <a:gd name="T56" fmla="*/ 2147483647 w 396"/>
                <a:gd name="T57" fmla="*/ 2147483647 h 408"/>
                <a:gd name="T58" fmla="*/ 2147483647 w 396"/>
                <a:gd name="T59" fmla="*/ 2147483647 h 408"/>
                <a:gd name="T60" fmla="*/ 2147483647 w 396"/>
                <a:gd name="T61" fmla="*/ 2147483647 h 408"/>
                <a:gd name="T62" fmla="*/ 2147483647 w 396"/>
                <a:gd name="T63" fmla="*/ 2147483647 h 408"/>
                <a:gd name="T64" fmla="*/ 0 w 396"/>
                <a:gd name="T65" fmla="*/ 2147483647 h 408"/>
                <a:gd name="T66" fmla="*/ 2147483647 w 396"/>
                <a:gd name="T67" fmla="*/ 2147483647 h 408"/>
                <a:gd name="T68" fmla="*/ 2147483647 w 396"/>
                <a:gd name="T69" fmla="*/ 2147483647 h 408"/>
                <a:gd name="T70" fmla="*/ 2147483647 w 396"/>
                <a:gd name="T71" fmla="*/ 2147483647 h 408"/>
                <a:gd name="T72" fmla="*/ 2147483647 w 396"/>
                <a:gd name="T73" fmla="*/ 2147483647 h 408"/>
                <a:gd name="T74" fmla="*/ 2147483647 w 396"/>
                <a:gd name="T75" fmla="*/ 2147483647 h 408"/>
                <a:gd name="T76" fmla="*/ 2147483647 w 396"/>
                <a:gd name="T77" fmla="*/ 2147483647 h 408"/>
                <a:gd name="T78" fmla="*/ 2147483647 w 396"/>
                <a:gd name="T79" fmla="*/ 2147483647 h 408"/>
                <a:gd name="T80" fmla="*/ 2147483647 w 396"/>
                <a:gd name="T81" fmla="*/ 2147483647 h 408"/>
                <a:gd name="T82" fmla="*/ 2147483647 w 396"/>
                <a:gd name="T83" fmla="*/ 2147483647 h 408"/>
                <a:gd name="T84" fmla="*/ 2147483647 w 396"/>
                <a:gd name="T85" fmla="*/ 2147483647 h 408"/>
                <a:gd name="T86" fmla="*/ 2147483647 w 396"/>
                <a:gd name="T87" fmla="*/ 2147483647 h 408"/>
                <a:gd name="T88" fmla="*/ 2147483647 w 396"/>
                <a:gd name="T89" fmla="*/ 2147483647 h 408"/>
                <a:gd name="T90" fmla="*/ 2147483647 w 396"/>
                <a:gd name="T91" fmla="*/ 2147483647 h 408"/>
                <a:gd name="T92" fmla="*/ 2147483647 w 396"/>
                <a:gd name="T93" fmla="*/ 2147483647 h 408"/>
                <a:gd name="T94" fmla="*/ 2147483647 w 396"/>
                <a:gd name="T95" fmla="*/ 2147483647 h 408"/>
                <a:gd name="T96" fmla="*/ 2147483647 w 396"/>
                <a:gd name="T97" fmla="*/ 2147483647 h 40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96"/>
                <a:gd name="T148" fmla="*/ 0 h 408"/>
                <a:gd name="T149" fmla="*/ 396 w 396"/>
                <a:gd name="T150" fmla="*/ 408 h 40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96" h="408">
                  <a:moveTo>
                    <a:pt x="363" y="160"/>
                  </a:moveTo>
                  <a:lnTo>
                    <a:pt x="354" y="136"/>
                  </a:lnTo>
                  <a:lnTo>
                    <a:pt x="329" y="120"/>
                  </a:lnTo>
                  <a:lnTo>
                    <a:pt x="295" y="144"/>
                  </a:lnTo>
                  <a:lnTo>
                    <a:pt x="262" y="96"/>
                  </a:lnTo>
                  <a:lnTo>
                    <a:pt x="278" y="80"/>
                  </a:lnTo>
                  <a:lnTo>
                    <a:pt x="278" y="64"/>
                  </a:lnTo>
                  <a:lnTo>
                    <a:pt x="312" y="64"/>
                  </a:lnTo>
                  <a:lnTo>
                    <a:pt x="321" y="48"/>
                  </a:lnTo>
                  <a:lnTo>
                    <a:pt x="329" y="32"/>
                  </a:lnTo>
                  <a:lnTo>
                    <a:pt x="346" y="24"/>
                  </a:lnTo>
                  <a:lnTo>
                    <a:pt x="354" y="0"/>
                  </a:lnTo>
                  <a:lnTo>
                    <a:pt x="329" y="0"/>
                  </a:lnTo>
                  <a:lnTo>
                    <a:pt x="304" y="8"/>
                  </a:lnTo>
                  <a:lnTo>
                    <a:pt x="262" y="8"/>
                  </a:lnTo>
                  <a:lnTo>
                    <a:pt x="253" y="32"/>
                  </a:lnTo>
                  <a:lnTo>
                    <a:pt x="219" y="56"/>
                  </a:lnTo>
                  <a:lnTo>
                    <a:pt x="219" y="80"/>
                  </a:lnTo>
                  <a:lnTo>
                    <a:pt x="186" y="96"/>
                  </a:lnTo>
                  <a:lnTo>
                    <a:pt x="127" y="72"/>
                  </a:lnTo>
                  <a:lnTo>
                    <a:pt x="93" y="104"/>
                  </a:lnTo>
                  <a:lnTo>
                    <a:pt x="110" y="136"/>
                  </a:lnTo>
                  <a:lnTo>
                    <a:pt x="76" y="160"/>
                  </a:lnTo>
                  <a:lnTo>
                    <a:pt x="110" y="192"/>
                  </a:lnTo>
                  <a:lnTo>
                    <a:pt x="152" y="208"/>
                  </a:lnTo>
                  <a:lnTo>
                    <a:pt x="144" y="224"/>
                  </a:lnTo>
                  <a:lnTo>
                    <a:pt x="118" y="224"/>
                  </a:lnTo>
                  <a:lnTo>
                    <a:pt x="102" y="256"/>
                  </a:lnTo>
                  <a:lnTo>
                    <a:pt x="51" y="272"/>
                  </a:lnTo>
                  <a:lnTo>
                    <a:pt x="51" y="304"/>
                  </a:lnTo>
                  <a:lnTo>
                    <a:pt x="9" y="312"/>
                  </a:lnTo>
                  <a:lnTo>
                    <a:pt x="26" y="328"/>
                  </a:lnTo>
                  <a:lnTo>
                    <a:pt x="0" y="368"/>
                  </a:lnTo>
                  <a:lnTo>
                    <a:pt x="26" y="376"/>
                  </a:lnTo>
                  <a:lnTo>
                    <a:pt x="26" y="400"/>
                  </a:lnTo>
                  <a:lnTo>
                    <a:pt x="59" y="408"/>
                  </a:lnTo>
                  <a:lnTo>
                    <a:pt x="160" y="408"/>
                  </a:lnTo>
                  <a:lnTo>
                    <a:pt x="228" y="376"/>
                  </a:lnTo>
                  <a:lnTo>
                    <a:pt x="287" y="376"/>
                  </a:lnTo>
                  <a:lnTo>
                    <a:pt x="329" y="392"/>
                  </a:lnTo>
                  <a:lnTo>
                    <a:pt x="329" y="360"/>
                  </a:lnTo>
                  <a:lnTo>
                    <a:pt x="354" y="328"/>
                  </a:lnTo>
                  <a:lnTo>
                    <a:pt x="371" y="304"/>
                  </a:lnTo>
                  <a:lnTo>
                    <a:pt x="388" y="232"/>
                  </a:lnTo>
                  <a:lnTo>
                    <a:pt x="380" y="208"/>
                  </a:lnTo>
                  <a:lnTo>
                    <a:pt x="371" y="176"/>
                  </a:lnTo>
                  <a:lnTo>
                    <a:pt x="396" y="168"/>
                  </a:lnTo>
                  <a:lnTo>
                    <a:pt x="380" y="160"/>
                  </a:lnTo>
                  <a:lnTo>
                    <a:pt x="363" y="160"/>
                  </a:lnTo>
                  <a:close/>
                </a:path>
              </a:pathLst>
            </a:custGeom>
            <a:solidFill>
              <a:srgbClr val="FFEBAB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1219200" y="2473325"/>
              <a:ext cx="260350" cy="198438"/>
            </a:xfrm>
            <a:custGeom>
              <a:avLst/>
              <a:gdLst>
                <a:gd name="T0" fmla="*/ 2147483647 w 202"/>
                <a:gd name="T1" fmla="*/ 2147483647 h 144"/>
                <a:gd name="T2" fmla="*/ 2147483647 w 202"/>
                <a:gd name="T3" fmla="*/ 2147483647 h 144"/>
                <a:gd name="T4" fmla="*/ 2147483647 w 202"/>
                <a:gd name="T5" fmla="*/ 2147483647 h 144"/>
                <a:gd name="T6" fmla="*/ 2147483647 w 202"/>
                <a:gd name="T7" fmla="*/ 0 h 144"/>
                <a:gd name="T8" fmla="*/ 2147483647 w 202"/>
                <a:gd name="T9" fmla="*/ 0 h 144"/>
                <a:gd name="T10" fmla="*/ 2147483647 w 202"/>
                <a:gd name="T11" fmla="*/ 0 h 144"/>
                <a:gd name="T12" fmla="*/ 2147483647 w 202"/>
                <a:gd name="T13" fmla="*/ 0 h 144"/>
                <a:gd name="T14" fmla="*/ 2147483647 w 202"/>
                <a:gd name="T15" fmla="*/ 2147483647 h 144"/>
                <a:gd name="T16" fmla="*/ 2147483647 w 202"/>
                <a:gd name="T17" fmla="*/ 0 h 144"/>
                <a:gd name="T18" fmla="*/ 2147483647 w 202"/>
                <a:gd name="T19" fmla="*/ 2147483647 h 144"/>
                <a:gd name="T20" fmla="*/ 2147483647 w 202"/>
                <a:gd name="T21" fmla="*/ 2147483647 h 144"/>
                <a:gd name="T22" fmla="*/ 2147483647 w 202"/>
                <a:gd name="T23" fmla="*/ 2147483647 h 144"/>
                <a:gd name="T24" fmla="*/ 2147483647 w 202"/>
                <a:gd name="T25" fmla="*/ 2147483647 h 144"/>
                <a:gd name="T26" fmla="*/ 2147483647 w 202"/>
                <a:gd name="T27" fmla="*/ 2147483647 h 144"/>
                <a:gd name="T28" fmla="*/ 0 w 202"/>
                <a:gd name="T29" fmla="*/ 2147483647 h 144"/>
                <a:gd name="T30" fmla="*/ 2147483647 w 202"/>
                <a:gd name="T31" fmla="*/ 2147483647 h 144"/>
                <a:gd name="T32" fmla="*/ 2147483647 w 202"/>
                <a:gd name="T33" fmla="*/ 2147483647 h 144"/>
                <a:gd name="T34" fmla="*/ 2147483647 w 202"/>
                <a:gd name="T35" fmla="*/ 2147483647 h 144"/>
                <a:gd name="T36" fmla="*/ 2147483647 w 202"/>
                <a:gd name="T37" fmla="*/ 2147483647 h 144"/>
                <a:gd name="T38" fmla="*/ 2147483647 w 202"/>
                <a:gd name="T39" fmla="*/ 2147483647 h 144"/>
                <a:gd name="T40" fmla="*/ 2147483647 w 202"/>
                <a:gd name="T41" fmla="*/ 2147483647 h 144"/>
                <a:gd name="T42" fmla="*/ 2147483647 w 202"/>
                <a:gd name="T43" fmla="*/ 2147483647 h 144"/>
                <a:gd name="T44" fmla="*/ 2147483647 w 202"/>
                <a:gd name="T45" fmla="*/ 2147483647 h 144"/>
                <a:gd name="T46" fmla="*/ 2147483647 w 202"/>
                <a:gd name="T47" fmla="*/ 2147483647 h 144"/>
                <a:gd name="T48" fmla="*/ 2147483647 w 202"/>
                <a:gd name="T49" fmla="*/ 2147483647 h 144"/>
                <a:gd name="T50" fmla="*/ 2147483647 w 202"/>
                <a:gd name="T51" fmla="*/ 2147483647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2"/>
                <a:gd name="T79" fmla="*/ 0 h 144"/>
                <a:gd name="T80" fmla="*/ 202 w 202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2" h="144">
                  <a:moveTo>
                    <a:pt x="185" y="72"/>
                  </a:moveTo>
                  <a:lnTo>
                    <a:pt x="177" y="48"/>
                  </a:lnTo>
                  <a:lnTo>
                    <a:pt x="177" y="16"/>
                  </a:lnTo>
                  <a:lnTo>
                    <a:pt x="151" y="0"/>
                  </a:lnTo>
                  <a:lnTo>
                    <a:pt x="126" y="0"/>
                  </a:lnTo>
                  <a:lnTo>
                    <a:pt x="109" y="0"/>
                  </a:lnTo>
                  <a:lnTo>
                    <a:pt x="84" y="0"/>
                  </a:lnTo>
                  <a:lnTo>
                    <a:pt x="84" y="8"/>
                  </a:lnTo>
                  <a:lnTo>
                    <a:pt x="84" y="0"/>
                  </a:lnTo>
                  <a:lnTo>
                    <a:pt x="67" y="8"/>
                  </a:lnTo>
                  <a:lnTo>
                    <a:pt x="59" y="24"/>
                  </a:lnTo>
                  <a:lnTo>
                    <a:pt x="50" y="40"/>
                  </a:lnTo>
                  <a:lnTo>
                    <a:pt x="16" y="40"/>
                  </a:lnTo>
                  <a:lnTo>
                    <a:pt x="16" y="56"/>
                  </a:lnTo>
                  <a:lnTo>
                    <a:pt x="0" y="72"/>
                  </a:lnTo>
                  <a:lnTo>
                    <a:pt x="33" y="120"/>
                  </a:lnTo>
                  <a:lnTo>
                    <a:pt x="67" y="96"/>
                  </a:lnTo>
                  <a:lnTo>
                    <a:pt x="92" y="112"/>
                  </a:lnTo>
                  <a:lnTo>
                    <a:pt x="101" y="136"/>
                  </a:lnTo>
                  <a:lnTo>
                    <a:pt x="118" y="136"/>
                  </a:lnTo>
                  <a:lnTo>
                    <a:pt x="134" y="144"/>
                  </a:lnTo>
                  <a:lnTo>
                    <a:pt x="143" y="144"/>
                  </a:lnTo>
                  <a:lnTo>
                    <a:pt x="168" y="128"/>
                  </a:lnTo>
                  <a:lnTo>
                    <a:pt x="193" y="120"/>
                  </a:lnTo>
                  <a:lnTo>
                    <a:pt x="202" y="88"/>
                  </a:lnTo>
                  <a:lnTo>
                    <a:pt x="185" y="72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284288" y="1955800"/>
              <a:ext cx="860425" cy="1397000"/>
            </a:xfrm>
            <a:custGeom>
              <a:avLst/>
              <a:gdLst>
                <a:gd name="T0" fmla="*/ 2147483647 w 666"/>
                <a:gd name="T1" fmla="*/ 2147483647 h 1016"/>
                <a:gd name="T2" fmla="*/ 2147483647 w 666"/>
                <a:gd name="T3" fmla="*/ 2147483647 h 1016"/>
                <a:gd name="T4" fmla="*/ 2147483647 w 666"/>
                <a:gd name="T5" fmla="*/ 2147483647 h 1016"/>
                <a:gd name="T6" fmla="*/ 2147483647 w 666"/>
                <a:gd name="T7" fmla="*/ 2147483647 h 1016"/>
                <a:gd name="T8" fmla="*/ 2147483647 w 666"/>
                <a:gd name="T9" fmla="*/ 2147483647 h 1016"/>
                <a:gd name="T10" fmla="*/ 2147483647 w 666"/>
                <a:gd name="T11" fmla="*/ 2147483647 h 1016"/>
                <a:gd name="T12" fmla="*/ 2147483647 w 666"/>
                <a:gd name="T13" fmla="*/ 2147483647 h 1016"/>
                <a:gd name="T14" fmla="*/ 2147483647 w 666"/>
                <a:gd name="T15" fmla="*/ 2147483647 h 1016"/>
                <a:gd name="T16" fmla="*/ 2147483647 w 666"/>
                <a:gd name="T17" fmla="*/ 2147483647 h 1016"/>
                <a:gd name="T18" fmla="*/ 2147483647 w 666"/>
                <a:gd name="T19" fmla="*/ 2147483647 h 1016"/>
                <a:gd name="T20" fmla="*/ 2147483647 w 666"/>
                <a:gd name="T21" fmla="*/ 2147483647 h 1016"/>
                <a:gd name="T22" fmla="*/ 2147483647 w 666"/>
                <a:gd name="T23" fmla="*/ 2147483647 h 1016"/>
                <a:gd name="T24" fmla="*/ 2147483647 w 666"/>
                <a:gd name="T25" fmla="*/ 2147483647 h 1016"/>
                <a:gd name="T26" fmla="*/ 2147483647 w 666"/>
                <a:gd name="T27" fmla="*/ 2147483647 h 1016"/>
                <a:gd name="T28" fmla="*/ 2147483647 w 666"/>
                <a:gd name="T29" fmla="*/ 2147483647 h 1016"/>
                <a:gd name="T30" fmla="*/ 2147483647 w 666"/>
                <a:gd name="T31" fmla="*/ 2147483647 h 1016"/>
                <a:gd name="T32" fmla="*/ 2147483647 w 666"/>
                <a:gd name="T33" fmla="*/ 2147483647 h 1016"/>
                <a:gd name="T34" fmla="*/ 2147483647 w 666"/>
                <a:gd name="T35" fmla="*/ 2147483647 h 1016"/>
                <a:gd name="T36" fmla="*/ 2147483647 w 666"/>
                <a:gd name="T37" fmla="*/ 2147483647 h 1016"/>
                <a:gd name="T38" fmla="*/ 2147483647 w 666"/>
                <a:gd name="T39" fmla="*/ 2147483647 h 1016"/>
                <a:gd name="T40" fmla="*/ 2147483647 w 666"/>
                <a:gd name="T41" fmla="*/ 2147483647 h 1016"/>
                <a:gd name="T42" fmla="*/ 2147483647 w 666"/>
                <a:gd name="T43" fmla="*/ 2147483647 h 1016"/>
                <a:gd name="T44" fmla="*/ 2147483647 w 666"/>
                <a:gd name="T45" fmla="*/ 2147483647 h 1016"/>
                <a:gd name="T46" fmla="*/ 2147483647 w 666"/>
                <a:gd name="T47" fmla="*/ 2147483647 h 1016"/>
                <a:gd name="T48" fmla="*/ 2147483647 w 666"/>
                <a:gd name="T49" fmla="*/ 2147483647 h 1016"/>
                <a:gd name="T50" fmla="*/ 2147483647 w 666"/>
                <a:gd name="T51" fmla="*/ 2147483647 h 1016"/>
                <a:gd name="T52" fmla="*/ 0 w 666"/>
                <a:gd name="T53" fmla="*/ 2147483647 h 1016"/>
                <a:gd name="T54" fmla="*/ 2147483647 w 666"/>
                <a:gd name="T55" fmla="*/ 2147483647 h 1016"/>
                <a:gd name="T56" fmla="*/ 2147483647 w 666"/>
                <a:gd name="T57" fmla="*/ 2147483647 h 1016"/>
                <a:gd name="T58" fmla="*/ 2147483647 w 666"/>
                <a:gd name="T59" fmla="*/ 2147483647 h 1016"/>
                <a:gd name="T60" fmla="*/ 2147483647 w 666"/>
                <a:gd name="T61" fmla="*/ 2147483647 h 1016"/>
                <a:gd name="T62" fmla="*/ 2147483647 w 666"/>
                <a:gd name="T63" fmla="*/ 2147483647 h 1016"/>
                <a:gd name="T64" fmla="*/ 2147483647 w 666"/>
                <a:gd name="T65" fmla="*/ 2147483647 h 1016"/>
                <a:gd name="T66" fmla="*/ 2147483647 w 666"/>
                <a:gd name="T67" fmla="*/ 2147483647 h 1016"/>
                <a:gd name="T68" fmla="*/ 2147483647 w 666"/>
                <a:gd name="T69" fmla="*/ 2147483647 h 1016"/>
                <a:gd name="T70" fmla="*/ 2147483647 w 666"/>
                <a:gd name="T71" fmla="*/ 2147483647 h 1016"/>
                <a:gd name="T72" fmla="*/ 2147483647 w 666"/>
                <a:gd name="T73" fmla="*/ 2147483647 h 1016"/>
                <a:gd name="T74" fmla="*/ 2147483647 w 666"/>
                <a:gd name="T75" fmla="*/ 2147483647 h 1016"/>
                <a:gd name="T76" fmla="*/ 2147483647 w 666"/>
                <a:gd name="T77" fmla="*/ 2147483647 h 1016"/>
                <a:gd name="T78" fmla="*/ 2147483647 w 666"/>
                <a:gd name="T79" fmla="*/ 2147483647 h 1016"/>
                <a:gd name="T80" fmla="*/ 2147483647 w 666"/>
                <a:gd name="T81" fmla="*/ 2147483647 h 1016"/>
                <a:gd name="T82" fmla="*/ 2147483647 w 666"/>
                <a:gd name="T83" fmla="*/ 2147483647 h 1016"/>
                <a:gd name="T84" fmla="*/ 2147483647 w 666"/>
                <a:gd name="T85" fmla="*/ 2147483647 h 1016"/>
                <a:gd name="T86" fmla="*/ 2147483647 w 666"/>
                <a:gd name="T87" fmla="*/ 2147483647 h 1016"/>
                <a:gd name="T88" fmla="*/ 2147483647 w 666"/>
                <a:gd name="T89" fmla="*/ 2147483647 h 1016"/>
                <a:gd name="T90" fmla="*/ 2147483647 w 666"/>
                <a:gd name="T91" fmla="*/ 2147483647 h 1016"/>
                <a:gd name="T92" fmla="*/ 2147483647 w 666"/>
                <a:gd name="T93" fmla="*/ 2147483647 h 1016"/>
                <a:gd name="T94" fmla="*/ 2147483647 w 666"/>
                <a:gd name="T95" fmla="*/ 2147483647 h 10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66"/>
                <a:gd name="T145" fmla="*/ 0 h 1016"/>
                <a:gd name="T146" fmla="*/ 666 w 666"/>
                <a:gd name="T147" fmla="*/ 1016 h 10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66" h="1016">
                  <a:moveTo>
                    <a:pt x="329" y="128"/>
                  </a:moveTo>
                  <a:lnTo>
                    <a:pt x="354" y="104"/>
                  </a:lnTo>
                  <a:lnTo>
                    <a:pt x="337" y="96"/>
                  </a:lnTo>
                  <a:lnTo>
                    <a:pt x="388" y="64"/>
                  </a:lnTo>
                  <a:lnTo>
                    <a:pt x="413" y="56"/>
                  </a:lnTo>
                  <a:lnTo>
                    <a:pt x="421" y="24"/>
                  </a:lnTo>
                  <a:lnTo>
                    <a:pt x="320" y="16"/>
                  </a:lnTo>
                  <a:lnTo>
                    <a:pt x="287" y="0"/>
                  </a:lnTo>
                  <a:lnTo>
                    <a:pt x="270" y="24"/>
                  </a:lnTo>
                  <a:lnTo>
                    <a:pt x="253" y="40"/>
                  </a:lnTo>
                  <a:lnTo>
                    <a:pt x="245" y="56"/>
                  </a:lnTo>
                  <a:lnTo>
                    <a:pt x="253" y="80"/>
                  </a:lnTo>
                  <a:lnTo>
                    <a:pt x="219" y="88"/>
                  </a:lnTo>
                  <a:lnTo>
                    <a:pt x="202" y="104"/>
                  </a:lnTo>
                  <a:lnTo>
                    <a:pt x="202" y="136"/>
                  </a:lnTo>
                  <a:lnTo>
                    <a:pt x="202" y="160"/>
                  </a:lnTo>
                  <a:lnTo>
                    <a:pt x="186" y="184"/>
                  </a:lnTo>
                  <a:lnTo>
                    <a:pt x="169" y="200"/>
                  </a:lnTo>
                  <a:lnTo>
                    <a:pt x="135" y="248"/>
                  </a:lnTo>
                  <a:lnTo>
                    <a:pt x="160" y="256"/>
                  </a:lnTo>
                  <a:lnTo>
                    <a:pt x="202" y="232"/>
                  </a:lnTo>
                  <a:lnTo>
                    <a:pt x="186" y="264"/>
                  </a:lnTo>
                  <a:lnTo>
                    <a:pt x="177" y="296"/>
                  </a:lnTo>
                  <a:lnTo>
                    <a:pt x="169" y="320"/>
                  </a:lnTo>
                  <a:lnTo>
                    <a:pt x="143" y="376"/>
                  </a:lnTo>
                  <a:lnTo>
                    <a:pt x="169" y="376"/>
                  </a:lnTo>
                  <a:lnTo>
                    <a:pt x="186" y="344"/>
                  </a:lnTo>
                  <a:lnTo>
                    <a:pt x="202" y="304"/>
                  </a:lnTo>
                  <a:lnTo>
                    <a:pt x="211" y="328"/>
                  </a:lnTo>
                  <a:lnTo>
                    <a:pt x="228" y="320"/>
                  </a:lnTo>
                  <a:lnTo>
                    <a:pt x="219" y="344"/>
                  </a:lnTo>
                  <a:lnTo>
                    <a:pt x="228" y="360"/>
                  </a:lnTo>
                  <a:lnTo>
                    <a:pt x="186" y="424"/>
                  </a:lnTo>
                  <a:lnTo>
                    <a:pt x="194" y="472"/>
                  </a:lnTo>
                  <a:lnTo>
                    <a:pt x="202" y="440"/>
                  </a:lnTo>
                  <a:lnTo>
                    <a:pt x="236" y="464"/>
                  </a:lnTo>
                  <a:lnTo>
                    <a:pt x="253" y="456"/>
                  </a:lnTo>
                  <a:lnTo>
                    <a:pt x="278" y="464"/>
                  </a:lnTo>
                  <a:lnTo>
                    <a:pt x="303" y="448"/>
                  </a:lnTo>
                  <a:lnTo>
                    <a:pt x="329" y="456"/>
                  </a:lnTo>
                  <a:lnTo>
                    <a:pt x="295" y="480"/>
                  </a:lnTo>
                  <a:lnTo>
                    <a:pt x="287" y="496"/>
                  </a:lnTo>
                  <a:lnTo>
                    <a:pt x="312" y="544"/>
                  </a:lnTo>
                  <a:lnTo>
                    <a:pt x="329" y="544"/>
                  </a:lnTo>
                  <a:lnTo>
                    <a:pt x="329" y="576"/>
                  </a:lnTo>
                  <a:lnTo>
                    <a:pt x="320" y="576"/>
                  </a:lnTo>
                  <a:lnTo>
                    <a:pt x="312" y="632"/>
                  </a:lnTo>
                  <a:lnTo>
                    <a:pt x="295" y="648"/>
                  </a:lnTo>
                  <a:lnTo>
                    <a:pt x="287" y="640"/>
                  </a:lnTo>
                  <a:lnTo>
                    <a:pt x="236" y="640"/>
                  </a:lnTo>
                  <a:lnTo>
                    <a:pt x="202" y="624"/>
                  </a:lnTo>
                  <a:lnTo>
                    <a:pt x="186" y="632"/>
                  </a:lnTo>
                  <a:lnTo>
                    <a:pt x="202" y="648"/>
                  </a:lnTo>
                  <a:lnTo>
                    <a:pt x="160" y="680"/>
                  </a:lnTo>
                  <a:lnTo>
                    <a:pt x="177" y="688"/>
                  </a:lnTo>
                  <a:lnTo>
                    <a:pt x="202" y="680"/>
                  </a:lnTo>
                  <a:lnTo>
                    <a:pt x="211" y="744"/>
                  </a:lnTo>
                  <a:lnTo>
                    <a:pt x="169" y="760"/>
                  </a:lnTo>
                  <a:lnTo>
                    <a:pt x="143" y="768"/>
                  </a:lnTo>
                  <a:lnTo>
                    <a:pt x="101" y="776"/>
                  </a:lnTo>
                  <a:lnTo>
                    <a:pt x="84" y="784"/>
                  </a:lnTo>
                  <a:lnTo>
                    <a:pt x="93" y="792"/>
                  </a:lnTo>
                  <a:lnTo>
                    <a:pt x="101" y="808"/>
                  </a:lnTo>
                  <a:lnTo>
                    <a:pt x="135" y="824"/>
                  </a:lnTo>
                  <a:lnTo>
                    <a:pt x="152" y="808"/>
                  </a:lnTo>
                  <a:lnTo>
                    <a:pt x="169" y="824"/>
                  </a:lnTo>
                  <a:lnTo>
                    <a:pt x="160" y="840"/>
                  </a:lnTo>
                  <a:lnTo>
                    <a:pt x="194" y="840"/>
                  </a:lnTo>
                  <a:lnTo>
                    <a:pt x="219" y="864"/>
                  </a:lnTo>
                  <a:lnTo>
                    <a:pt x="261" y="864"/>
                  </a:lnTo>
                  <a:lnTo>
                    <a:pt x="278" y="856"/>
                  </a:lnTo>
                  <a:lnTo>
                    <a:pt x="295" y="848"/>
                  </a:lnTo>
                  <a:lnTo>
                    <a:pt x="270" y="872"/>
                  </a:lnTo>
                  <a:lnTo>
                    <a:pt x="261" y="888"/>
                  </a:lnTo>
                  <a:lnTo>
                    <a:pt x="228" y="896"/>
                  </a:lnTo>
                  <a:lnTo>
                    <a:pt x="160" y="888"/>
                  </a:lnTo>
                  <a:lnTo>
                    <a:pt x="152" y="896"/>
                  </a:lnTo>
                  <a:lnTo>
                    <a:pt x="127" y="904"/>
                  </a:lnTo>
                  <a:lnTo>
                    <a:pt x="110" y="928"/>
                  </a:lnTo>
                  <a:lnTo>
                    <a:pt x="42" y="976"/>
                  </a:lnTo>
                  <a:lnTo>
                    <a:pt x="0" y="984"/>
                  </a:lnTo>
                  <a:lnTo>
                    <a:pt x="9" y="992"/>
                  </a:lnTo>
                  <a:lnTo>
                    <a:pt x="34" y="992"/>
                  </a:lnTo>
                  <a:lnTo>
                    <a:pt x="51" y="1016"/>
                  </a:lnTo>
                  <a:lnTo>
                    <a:pt x="68" y="1008"/>
                  </a:lnTo>
                  <a:lnTo>
                    <a:pt x="68" y="992"/>
                  </a:lnTo>
                  <a:lnTo>
                    <a:pt x="93" y="976"/>
                  </a:lnTo>
                  <a:lnTo>
                    <a:pt x="143" y="976"/>
                  </a:lnTo>
                  <a:lnTo>
                    <a:pt x="169" y="1008"/>
                  </a:lnTo>
                  <a:lnTo>
                    <a:pt x="219" y="960"/>
                  </a:lnTo>
                  <a:lnTo>
                    <a:pt x="261" y="952"/>
                  </a:lnTo>
                  <a:lnTo>
                    <a:pt x="295" y="976"/>
                  </a:lnTo>
                  <a:lnTo>
                    <a:pt x="337" y="984"/>
                  </a:lnTo>
                  <a:lnTo>
                    <a:pt x="346" y="968"/>
                  </a:lnTo>
                  <a:lnTo>
                    <a:pt x="388" y="968"/>
                  </a:lnTo>
                  <a:lnTo>
                    <a:pt x="421" y="968"/>
                  </a:lnTo>
                  <a:lnTo>
                    <a:pt x="472" y="968"/>
                  </a:lnTo>
                  <a:lnTo>
                    <a:pt x="506" y="984"/>
                  </a:lnTo>
                  <a:lnTo>
                    <a:pt x="573" y="968"/>
                  </a:lnTo>
                  <a:lnTo>
                    <a:pt x="590" y="952"/>
                  </a:lnTo>
                  <a:lnTo>
                    <a:pt x="624" y="952"/>
                  </a:lnTo>
                  <a:lnTo>
                    <a:pt x="624" y="928"/>
                  </a:lnTo>
                  <a:lnTo>
                    <a:pt x="565" y="912"/>
                  </a:lnTo>
                  <a:lnTo>
                    <a:pt x="590" y="896"/>
                  </a:lnTo>
                  <a:lnTo>
                    <a:pt x="590" y="872"/>
                  </a:lnTo>
                  <a:lnTo>
                    <a:pt x="624" y="872"/>
                  </a:lnTo>
                  <a:lnTo>
                    <a:pt x="624" y="856"/>
                  </a:lnTo>
                  <a:lnTo>
                    <a:pt x="649" y="840"/>
                  </a:lnTo>
                  <a:lnTo>
                    <a:pt x="657" y="816"/>
                  </a:lnTo>
                  <a:lnTo>
                    <a:pt x="666" y="800"/>
                  </a:lnTo>
                  <a:lnTo>
                    <a:pt x="666" y="760"/>
                  </a:lnTo>
                  <a:lnTo>
                    <a:pt x="582" y="728"/>
                  </a:lnTo>
                  <a:lnTo>
                    <a:pt x="565" y="744"/>
                  </a:lnTo>
                  <a:lnTo>
                    <a:pt x="539" y="728"/>
                  </a:lnTo>
                  <a:lnTo>
                    <a:pt x="573" y="704"/>
                  </a:lnTo>
                  <a:lnTo>
                    <a:pt x="556" y="656"/>
                  </a:lnTo>
                  <a:lnTo>
                    <a:pt x="523" y="632"/>
                  </a:lnTo>
                  <a:lnTo>
                    <a:pt x="548" y="632"/>
                  </a:lnTo>
                  <a:lnTo>
                    <a:pt x="539" y="592"/>
                  </a:lnTo>
                  <a:lnTo>
                    <a:pt x="539" y="576"/>
                  </a:lnTo>
                  <a:lnTo>
                    <a:pt x="531" y="560"/>
                  </a:lnTo>
                  <a:lnTo>
                    <a:pt x="523" y="536"/>
                  </a:lnTo>
                  <a:lnTo>
                    <a:pt x="480" y="512"/>
                  </a:lnTo>
                  <a:lnTo>
                    <a:pt x="472" y="480"/>
                  </a:lnTo>
                  <a:lnTo>
                    <a:pt x="455" y="440"/>
                  </a:lnTo>
                  <a:lnTo>
                    <a:pt x="455" y="392"/>
                  </a:lnTo>
                  <a:lnTo>
                    <a:pt x="447" y="376"/>
                  </a:lnTo>
                  <a:lnTo>
                    <a:pt x="421" y="352"/>
                  </a:lnTo>
                  <a:lnTo>
                    <a:pt x="413" y="344"/>
                  </a:lnTo>
                  <a:lnTo>
                    <a:pt x="396" y="328"/>
                  </a:lnTo>
                  <a:lnTo>
                    <a:pt x="362" y="328"/>
                  </a:lnTo>
                  <a:lnTo>
                    <a:pt x="337" y="320"/>
                  </a:lnTo>
                  <a:lnTo>
                    <a:pt x="371" y="312"/>
                  </a:lnTo>
                  <a:lnTo>
                    <a:pt x="396" y="304"/>
                  </a:lnTo>
                  <a:lnTo>
                    <a:pt x="388" y="280"/>
                  </a:lnTo>
                  <a:lnTo>
                    <a:pt x="421" y="264"/>
                  </a:lnTo>
                  <a:lnTo>
                    <a:pt x="421" y="248"/>
                  </a:lnTo>
                  <a:lnTo>
                    <a:pt x="447" y="224"/>
                  </a:lnTo>
                  <a:lnTo>
                    <a:pt x="455" y="192"/>
                  </a:lnTo>
                  <a:lnTo>
                    <a:pt x="489" y="168"/>
                  </a:lnTo>
                  <a:lnTo>
                    <a:pt x="489" y="144"/>
                  </a:lnTo>
                  <a:lnTo>
                    <a:pt x="447" y="144"/>
                  </a:lnTo>
                  <a:lnTo>
                    <a:pt x="430" y="128"/>
                  </a:lnTo>
                  <a:lnTo>
                    <a:pt x="379" y="120"/>
                  </a:lnTo>
                  <a:lnTo>
                    <a:pt x="329" y="12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219200" y="2473325"/>
              <a:ext cx="260350" cy="198438"/>
            </a:xfrm>
            <a:custGeom>
              <a:avLst/>
              <a:gdLst>
                <a:gd name="T0" fmla="*/ 2147483647 w 202"/>
                <a:gd name="T1" fmla="*/ 2147483647 h 144"/>
                <a:gd name="T2" fmla="*/ 2147483647 w 202"/>
                <a:gd name="T3" fmla="*/ 2147483647 h 144"/>
                <a:gd name="T4" fmla="*/ 2147483647 w 202"/>
                <a:gd name="T5" fmla="*/ 2147483647 h 144"/>
                <a:gd name="T6" fmla="*/ 2147483647 w 202"/>
                <a:gd name="T7" fmla="*/ 0 h 144"/>
                <a:gd name="T8" fmla="*/ 2147483647 w 202"/>
                <a:gd name="T9" fmla="*/ 0 h 144"/>
                <a:gd name="T10" fmla="*/ 2147483647 w 202"/>
                <a:gd name="T11" fmla="*/ 0 h 144"/>
                <a:gd name="T12" fmla="*/ 2147483647 w 202"/>
                <a:gd name="T13" fmla="*/ 0 h 144"/>
                <a:gd name="T14" fmla="*/ 2147483647 w 202"/>
                <a:gd name="T15" fmla="*/ 2147483647 h 144"/>
                <a:gd name="T16" fmla="*/ 2147483647 w 202"/>
                <a:gd name="T17" fmla="*/ 0 h 144"/>
                <a:gd name="T18" fmla="*/ 2147483647 w 202"/>
                <a:gd name="T19" fmla="*/ 2147483647 h 144"/>
                <a:gd name="T20" fmla="*/ 2147483647 w 202"/>
                <a:gd name="T21" fmla="*/ 2147483647 h 144"/>
                <a:gd name="T22" fmla="*/ 2147483647 w 202"/>
                <a:gd name="T23" fmla="*/ 2147483647 h 144"/>
                <a:gd name="T24" fmla="*/ 2147483647 w 202"/>
                <a:gd name="T25" fmla="*/ 2147483647 h 144"/>
                <a:gd name="T26" fmla="*/ 2147483647 w 202"/>
                <a:gd name="T27" fmla="*/ 2147483647 h 144"/>
                <a:gd name="T28" fmla="*/ 0 w 202"/>
                <a:gd name="T29" fmla="*/ 2147483647 h 144"/>
                <a:gd name="T30" fmla="*/ 2147483647 w 202"/>
                <a:gd name="T31" fmla="*/ 2147483647 h 144"/>
                <a:gd name="T32" fmla="*/ 2147483647 w 202"/>
                <a:gd name="T33" fmla="*/ 2147483647 h 144"/>
                <a:gd name="T34" fmla="*/ 2147483647 w 202"/>
                <a:gd name="T35" fmla="*/ 2147483647 h 144"/>
                <a:gd name="T36" fmla="*/ 2147483647 w 202"/>
                <a:gd name="T37" fmla="*/ 2147483647 h 144"/>
                <a:gd name="T38" fmla="*/ 2147483647 w 202"/>
                <a:gd name="T39" fmla="*/ 2147483647 h 144"/>
                <a:gd name="T40" fmla="*/ 2147483647 w 202"/>
                <a:gd name="T41" fmla="*/ 2147483647 h 144"/>
                <a:gd name="T42" fmla="*/ 2147483647 w 202"/>
                <a:gd name="T43" fmla="*/ 2147483647 h 144"/>
                <a:gd name="T44" fmla="*/ 2147483647 w 202"/>
                <a:gd name="T45" fmla="*/ 2147483647 h 144"/>
                <a:gd name="T46" fmla="*/ 2147483647 w 202"/>
                <a:gd name="T47" fmla="*/ 2147483647 h 144"/>
                <a:gd name="T48" fmla="*/ 2147483647 w 202"/>
                <a:gd name="T49" fmla="*/ 2147483647 h 144"/>
                <a:gd name="T50" fmla="*/ 2147483647 w 202"/>
                <a:gd name="T51" fmla="*/ 2147483647 h 144"/>
                <a:gd name="T52" fmla="*/ 2147483647 w 202"/>
                <a:gd name="T53" fmla="*/ 2147483647 h 1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2"/>
                <a:gd name="T82" fmla="*/ 0 h 144"/>
                <a:gd name="T83" fmla="*/ 202 w 202"/>
                <a:gd name="T84" fmla="*/ 144 h 14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2" h="144">
                  <a:moveTo>
                    <a:pt x="185" y="72"/>
                  </a:moveTo>
                  <a:lnTo>
                    <a:pt x="177" y="48"/>
                  </a:lnTo>
                  <a:lnTo>
                    <a:pt x="177" y="16"/>
                  </a:lnTo>
                  <a:lnTo>
                    <a:pt x="151" y="0"/>
                  </a:lnTo>
                  <a:lnTo>
                    <a:pt x="126" y="0"/>
                  </a:lnTo>
                  <a:lnTo>
                    <a:pt x="109" y="0"/>
                  </a:lnTo>
                  <a:lnTo>
                    <a:pt x="84" y="0"/>
                  </a:lnTo>
                  <a:lnTo>
                    <a:pt x="84" y="8"/>
                  </a:lnTo>
                  <a:lnTo>
                    <a:pt x="84" y="0"/>
                  </a:lnTo>
                  <a:lnTo>
                    <a:pt x="67" y="8"/>
                  </a:lnTo>
                  <a:lnTo>
                    <a:pt x="59" y="24"/>
                  </a:lnTo>
                  <a:lnTo>
                    <a:pt x="50" y="40"/>
                  </a:lnTo>
                  <a:lnTo>
                    <a:pt x="16" y="40"/>
                  </a:lnTo>
                  <a:lnTo>
                    <a:pt x="16" y="56"/>
                  </a:lnTo>
                  <a:lnTo>
                    <a:pt x="0" y="72"/>
                  </a:lnTo>
                  <a:lnTo>
                    <a:pt x="33" y="120"/>
                  </a:lnTo>
                  <a:lnTo>
                    <a:pt x="67" y="96"/>
                  </a:lnTo>
                  <a:lnTo>
                    <a:pt x="92" y="112"/>
                  </a:lnTo>
                  <a:lnTo>
                    <a:pt x="101" y="136"/>
                  </a:lnTo>
                  <a:lnTo>
                    <a:pt x="118" y="136"/>
                  </a:lnTo>
                  <a:lnTo>
                    <a:pt x="134" y="144"/>
                  </a:lnTo>
                  <a:lnTo>
                    <a:pt x="143" y="144"/>
                  </a:lnTo>
                  <a:lnTo>
                    <a:pt x="168" y="128"/>
                  </a:lnTo>
                  <a:lnTo>
                    <a:pt x="193" y="120"/>
                  </a:lnTo>
                  <a:lnTo>
                    <a:pt x="202" y="88"/>
                  </a:lnTo>
                  <a:lnTo>
                    <a:pt x="185" y="72"/>
                  </a:lnTo>
                  <a:close/>
                </a:path>
              </a:pathLst>
            </a:custGeom>
            <a:solidFill>
              <a:srgbClr val="FFEBAB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284288" y="1955800"/>
              <a:ext cx="860425" cy="1397000"/>
            </a:xfrm>
            <a:custGeom>
              <a:avLst/>
              <a:gdLst>
                <a:gd name="T0" fmla="*/ 2147483647 w 666"/>
                <a:gd name="T1" fmla="*/ 2147483647 h 1016"/>
                <a:gd name="T2" fmla="*/ 2147483647 w 666"/>
                <a:gd name="T3" fmla="*/ 2147483647 h 1016"/>
                <a:gd name="T4" fmla="*/ 2147483647 w 666"/>
                <a:gd name="T5" fmla="*/ 2147483647 h 1016"/>
                <a:gd name="T6" fmla="*/ 2147483647 w 666"/>
                <a:gd name="T7" fmla="*/ 2147483647 h 1016"/>
                <a:gd name="T8" fmla="*/ 2147483647 w 666"/>
                <a:gd name="T9" fmla="*/ 2147483647 h 1016"/>
                <a:gd name="T10" fmla="*/ 2147483647 w 666"/>
                <a:gd name="T11" fmla="*/ 2147483647 h 1016"/>
                <a:gd name="T12" fmla="*/ 2147483647 w 666"/>
                <a:gd name="T13" fmla="*/ 2147483647 h 1016"/>
                <a:gd name="T14" fmla="*/ 2147483647 w 666"/>
                <a:gd name="T15" fmla="*/ 2147483647 h 1016"/>
                <a:gd name="T16" fmla="*/ 2147483647 w 666"/>
                <a:gd name="T17" fmla="*/ 2147483647 h 1016"/>
                <a:gd name="T18" fmla="*/ 2147483647 w 666"/>
                <a:gd name="T19" fmla="*/ 2147483647 h 1016"/>
                <a:gd name="T20" fmla="*/ 2147483647 w 666"/>
                <a:gd name="T21" fmla="*/ 2147483647 h 1016"/>
                <a:gd name="T22" fmla="*/ 2147483647 w 666"/>
                <a:gd name="T23" fmla="*/ 2147483647 h 1016"/>
                <a:gd name="T24" fmla="*/ 2147483647 w 666"/>
                <a:gd name="T25" fmla="*/ 2147483647 h 1016"/>
                <a:gd name="T26" fmla="*/ 2147483647 w 666"/>
                <a:gd name="T27" fmla="*/ 2147483647 h 1016"/>
                <a:gd name="T28" fmla="*/ 2147483647 w 666"/>
                <a:gd name="T29" fmla="*/ 2147483647 h 1016"/>
                <a:gd name="T30" fmla="*/ 2147483647 w 666"/>
                <a:gd name="T31" fmla="*/ 2147483647 h 1016"/>
                <a:gd name="T32" fmla="*/ 2147483647 w 666"/>
                <a:gd name="T33" fmla="*/ 2147483647 h 1016"/>
                <a:gd name="T34" fmla="*/ 2147483647 w 666"/>
                <a:gd name="T35" fmla="*/ 2147483647 h 1016"/>
                <a:gd name="T36" fmla="*/ 2147483647 w 666"/>
                <a:gd name="T37" fmla="*/ 2147483647 h 1016"/>
                <a:gd name="T38" fmla="*/ 2147483647 w 666"/>
                <a:gd name="T39" fmla="*/ 2147483647 h 1016"/>
                <a:gd name="T40" fmla="*/ 2147483647 w 666"/>
                <a:gd name="T41" fmla="*/ 2147483647 h 1016"/>
                <a:gd name="T42" fmla="*/ 2147483647 w 666"/>
                <a:gd name="T43" fmla="*/ 2147483647 h 1016"/>
                <a:gd name="T44" fmla="*/ 2147483647 w 666"/>
                <a:gd name="T45" fmla="*/ 2147483647 h 1016"/>
                <a:gd name="T46" fmla="*/ 2147483647 w 666"/>
                <a:gd name="T47" fmla="*/ 2147483647 h 1016"/>
                <a:gd name="T48" fmla="*/ 2147483647 w 666"/>
                <a:gd name="T49" fmla="*/ 2147483647 h 1016"/>
                <a:gd name="T50" fmla="*/ 2147483647 w 666"/>
                <a:gd name="T51" fmla="*/ 2147483647 h 1016"/>
                <a:gd name="T52" fmla="*/ 0 w 666"/>
                <a:gd name="T53" fmla="*/ 2147483647 h 1016"/>
                <a:gd name="T54" fmla="*/ 2147483647 w 666"/>
                <a:gd name="T55" fmla="*/ 2147483647 h 1016"/>
                <a:gd name="T56" fmla="*/ 2147483647 w 666"/>
                <a:gd name="T57" fmla="*/ 2147483647 h 1016"/>
                <a:gd name="T58" fmla="*/ 2147483647 w 666"/>
                <a:gd name="T59" fmla="*/ 2147483647 h 1016"/>
                <a:gd name="T60" fmla="*/ 2147483647 w 666"/>
                <a:gd name="T61" fmla="*/ 2147483647 h 1016"/>
                <a:gd name="T62" fmla="*/ 2147483647 w 666"/>
                <a:gd name="T63" fmla="*/ 2147483647 h 1016"/>
                <a:gd name="T64" fmla="*/ 2147483647 w 666"/>
                <a:gd name="T65" fmla="*/ 2147483647 h 1016"/>
                <a:gd name="T66" fmla="*/ 2147483647 w 666"/>
                <a:gd name="T67" fmla="*/ 2147483647 h 1016"/>
                <a:gd name="T68" fmla="*/ 2147483647 w 666"/>
                <a:gd name="T69" fmla="*/ 2147483647 h 1016"/>
                <a:gd name="T70" fmla="*/ 2147483647 w 666"/>
                <a:gd name="T71" fmla="*/ 2147483647 h 1016"/>
                <a:gd name="T72" fmla="*/ 2147483647 w 666"/>
                <a:gd name="T73" fmla="*/ 2147483647 h 1016"/>
                <a:gd name="T74" fmla="*/ 2147483647 w 666"/>
                <a:gd name="T75" fmla="*/ 2147483647 h 1016"/>
                <a:gd name="T76" fmla="*/ 2147483647 w 666"/>
                <a:gd name="T77" fmla="*/ 2147483647 h 1016"/>
                <a:gd name="T78" fmla="*/ 2147483647 w 666"/>
                <a:gd name="T79" fmla="*/ 2147483647 h 1016"/>
                <a:gd name="T80" fmla="*/ 2147483647 w 666"/>
                <a:gd name="T81" fmla="*/ 2147483647 h 1016"/>
                <a:gd name="T82" fmla="*/ 2147483647 w 666"/>
                <a:gd name="T83" fmla="*/ 2147483647 h 1016"/>
                <a:gd name="T84" fmla="*/ 2147483647 w 666"/>
                <a:gd name="T85" fmla="*/ 2147483647 h 1016"/>
                <a:gd name="T86" fmla="*/ 2147483647 w 666"/>
                <a:gd name="T87" fmla="*/ 2147483647 h 1016"/>
                <a:gd name="T88" fmla="*/ 2147483647 w 666"/>
                <a:gd name="T89" fmla="*/ 2147483647 h 1016"/>
                <a:gd name="T90" fmla="*/ 2147483647 w 666"/>
                <a:gd name="T91" fmla="*/ 2147483647 h 1016"/>
                <a:gd name="T92" fmla="*/ 2147483647 w 666"/>
                <a:gd name="T93" fmla="*/ 2147483647 h 1016"/>
                <a:gd name="T94" fmla="*/ 2147483647 w 666"/>
                <a:gd name="T95" fmla="*/ 2147483647 h 10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66"/>
                <a:gd name="T145" fmla="*/ 0 h 1016"/>
                <a:gd name="T146" fmla="*/ 666 w 666"/>
                <a:gd name="T147" fmla="*/ 1016 h 10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66" h="1016">
                  <a:moveTo>
                    <a:pt x="329" y="128"/>
                  </a:moveTo>
                  <a:lnTo>
                    <a:pt x="354" y="104"/>
                  </a:lnTo>
                  <a:lnTo>
                    <a:pt x="337" y="96"/>
                  </a:lnTo>
                  <a:lnTo>
                    <a:pt x="388" y="64"/>
                  </a:lnTo>
                  <a:lnTo>
                    <a:pt x="413" y="56"/>
                  </a:lnTo>
                  <a:lnTo>
                    <a:pt x="421" y="24"/>
                  </a:lnTo>
                  <a:lnTo>
                    <a:pt x="320" y="16"/>
                  </a:lnTo>
                  <a:lnTo>
                    <a:pt x="287" y="0"/>
                  </a:lnTo>
                  <a:lnTo>
                    <a:pt x="270" y="24"/>
                  </a:lnTo>
                  <a:lnTo>
                    <a:pt x="253" y="40"/>
                  </a:lnTo>
                  <a:lnTo>
                    <a:pt x="245" y="56"/>
                  </a:lnTo>
                  <a:lnTo>
                    <a:pt x="253" y="80"/>
                  </a:lnTo>
                  <a:lnTo>
                    <a:pt x="219" y="88"/>
                  </a:lnTo>
                  <a:lnTo>
                    <a:pt x="202" y="104"/>
                  </a:lnTo>
                  <a:lnTo>
                    <a:pt x="202" y="136"/>
                  </a:lnTo>
                  <a:lnTo>
                    <a:pt x="202" y="160"/>
                  </a:lnTo>
                  <a:lnTo>
                    <a:pt x="186" y="184"/>
                  </a:lnTo>
                  <a:lnTo>
                    <a:pt x="169" y="200"/>
                  </a:lnTo>
                  <a:lnTo>
                    <a:pt x="135" y="248"/>
                  </a:lnTo>
                  <a:lnTo>
                    <a:pt x="160" y="256"/>
                  </a:lnTo>
                  <a:lnTo>
                    <a:pt x="202" y="232"/>
                  </a:lnTo>
                  <a:lnTo>
                    <a:pt x="186" y="264"/>
                  </a:lnTo>
                  <a:lnTo>
                    <a:pt x="177" y="296"/>
                  </a:lnTo>
                  <a:lnTo>
                    <a:pt x="169" y="320"/>
                  </a:lnTo>
                  <a:lnTo>
                    <a:pt x="143" y="376"/>
                  </a:lnTo>
                  <a:lnTo>
                    <a:pt x="169" y="376"/>
                  </a:lnTo>
                  <a:lnTo>
                    <a:pt x="186" y="344"/>
                  </a:lnTo>
                  <a:lnTo>
                    <a:pt x="202" y="304"/>
                  </a:lnTo>
                  <a:lnTo>
                    <a:pt x="211" y="328"/>
                  </a:lnTo>
                  <a:lnTo>
                    <a:pt x="228" y="320"/>
                  </a:lnTo>
                  <a:lnTo>
                    <a:pt x="219" y="344"/>
                  </a:lnTo>
                  <a:lnTo>
                    <a:pt x="228" y="360"/>
                  </a:lnTo>
                  <a:lnTo>
                    <a:pt x="186" y="424"/>
                  </a:lnTo>
                  <a:lnTo>
                    <a:pt x="194" y="472"/>
                  </a:lnTo>
                  <a:lnTo>
                    <a:pt x="202" y="440"/>
                  </a:lnTo>
                  <a:lnTo>
                    <a:pt x="236" y="464"/>
                  </a:lnTo>
                  <a:lnTo>
                    <a:pt x="253" y="456"/>
                  </a:lnTo>
                  <a:lnTo>
                    <a:pt x="278" y="464"/>
                  </a:lnTo>
                  <a:lnTo>
                    <a:pt x="303" y="448"/>
                  </a:lnTo>
                  <a:lnTo>
                    <a:pt x="329" y="456"/>
                  </a:lnTo>
                  <a:lnTo>
                    <a:pt x="295" y="480"/>
                  </a:lnTo>
                  <a:lnTo>
                    <a:pt x="287" y="496"/>
                  </a:lnTo>
                  <a:lnTo>
                    <a:pt x="312" y="544"/>
                  </a:lnTo>
                  <a:lnTo>
                    <a:pt x="329" y="544"/>
                  </a:lnTo>
                  <a:lnTo>
                    <a:pt x="329" y="576"/>
                  </a:lnTo>
                  <a:lnTo>
                    <a:pt x="320" y="576"/>
                  </a:lnTo>
                  <a:lnTo>
                    <a:pt x="312" y="632"/>
                  </a:lnTo>
                  <a:lnTo>
                    <a:pt x="295" y="648"/>
                  </a:lnTo>
                  <a:lnTo>
                    <a:pt x="287" y="640"/>
                  </a:lnTo>
                  <a:lnTo>
                    <a:pt x="236" y="640"/>
                  </a:lnTo>
                  <a:lnTo>
                    <a:pt x="202" y="624"/>
                  </a:lnTo>
                  <a:lnTo>
                    <a:pt x="186" y="632"/>
                  </a:lnTo>
                  <a:lnTo>
                    <a:pt x="202" y="648"/>
                  </a:lnTo>
                  <a:lnTo>
                    <a:pt x="160" y="680"/>
                  </a:lnTo>
                  <a:lnTo>
                    <a:pt x="177" y="688"/>
                  </a:lnTo>
                  <a:lnTo>
                    <a:pt x="202" y="680"/>
                  </a:lnTo>
                  <a:lnTo>
                    <a:pt x="211" y="744"/>
                  </a:lnTo>
                  <a:lnTo>
                    <a:pt x="169" y="760"/>
                  </a:lnTo>
                  <a:lnTo>
                    <a:pt x="143" y="768"/>
                  </a:lnTo>
                  <a:lnTo>
                    <a:pt x="101" y="776"/>
                  </a:lnTo>
                  <a:lnTo>
                    <a:pt x="84" y="784"/>
                  </a:lnTo>
                  <a:lnTo>
                    <a:pt x="93" y="792"/>
                  </a:lnTo>
                  <a:lnTo>
                    <a:pt x="101" y="808"/>
                  </a:lnTo>
                  <a:lnTo>
                    <a:pt x="135" y="824"/>
                  </a:lnTo>
                  <a:lnTo>
                    <a:pt x="152" y="808"/>
                  </a:lnTo>
                  <a:lnTo>
                    <a:pt x="169" y="824"/>
                  </a:lnTo>
                  <a:lnTo>
                    <a:pt x="160" y="840"/>
                  </a:lnTo>
                  <a:lnTo>
                    <a:pt x="194" y="840"/>
                  </a:lnTo>
                  <a:lnTo>
                    <a:pt x="219" y="864"/>
                  </a:lnTo>
                  <a:lnTo>
                    <a:pt x="261" y="864"/>
                  </a:lnTo>
                  <a:lnTo>
                    <a:pt x="278" y="856"/>
                  </a:lnTo>
                  <a:lnTo>
                    <a:pt x="295" y="848"/>
                  </a:lnTo>
                  <a:lnTo>
                    <a:pt x="270" y="872"/>
                  </a:lnTo>
                  <a:lnTo>
                    <a:pt x="261" y="888"/>
                  </a:lnTo>
                  <a:lnTo>
                    <a:pt x="228" y="896"/>
                  </a:lnTo>
                  <a:lnTo>
                    <a:pt x="160" y="888"/>
                  </a:lnTo>
                  <a:lnTo>
                    <a:pt x="152" y="896"/>
                  </a:lnTo>
                  <a:lnTo>
                    <a:pt x="127" y="904"/>
                  </a:lnTo>
                  <a:lnTo>
                    <a:pt x="110" y="928"/>
                  </a:lnTo>
                  <a:lnTo>
                    <a:pt x="42" y="976"/>
                  </a:lnTo>
                  <a:lnTo>
                    <a:pt x="0" y="984"/>
                  </a:lnTo>
                  <a:lnTo>
                    <a:pt x="9" y="992"/>
                  </a:lnTo>
                  <a:lnTo>
                    <a:pt x="34" y="992"/>
                  </a:lnTo>
                  <a:lnTo>
                    <a:pt x="51" y="1016"/>
                  </a:lnTo>
                  <a:lnTo>
                    <a:pt x="68" y="1008"/>
                  </a:lnTo>
                  <a:lnTo>
                    <a:pt x="68" y="992"/>
                  </a:lnTo>
                  <a:lnTo>
                    <a:pt x="93" y="976"/>
                  </a:lnTo>
                  <a:lnTo>
                    <a:pt x="143" y="976"/>
                  </a:lnTo>
                  <a:lnTo>
                    <a:pt x="169" y="1008"/>
                  </a:lnTo>
                  <a:lnTo>
                    <a:pt x="219" y="960"/>
                  </a:lnTo>
                  <a:lnTo>
                    <a:pt x="261" y="952"/>
                  </a:lnTo>
                  <a:lnTo>
                    <a:pt x="295" y="976"/>
                  </a:lnTo>
                  <a:lnTo>
                    <a:pt x="337" y="984"/>
                  </a:lnTo>
                  <a:lnTo>
                    <a:pt x="346" y="968"/>
                  </a:lnTo>
                  <a:lnTo>
                    <a:pt x="388" y="968"/>
                  </a:lnTo>
                  <a:lnTo>
                    <a:pt x="421" y="968"/>
                  </a:lnTo>
                  <a:lnTo>
                    <a:pt x="472" y="968"/>
                  </a:lnTo>
                  <a:lnTo>
                    <a:pt x="506" y="984"/>
                  </a:lnTo>
                  <a:lnTo>
                    <a:pt x="573" y="968"/>
                  </a:lnTo>
                  <a:lnTo>
                    <a:pt x="590" y="952"/>
                  </a:lnTo>
                  <a:lnTo>
                    <a:pt x="624" y="952"/>
                  </a:lnTo>
                  <a:lnTo>
                    <a:pt x="624" y="928"/>
                  </a:lnTo>
                  <a:lnTo>
                    <a:pt x="565" y="912"/>
                  </a:lnTo>
                  <a:lnTo>
                    <a:pt x="590" y="896"/>
                  </a:lnTo>
                  <a:lnTo>
                    <a:pt x="590" y="872"/>
                  </a:lnTo>
                  <a:lnTo>
                    <a:pt x="624" y="872"/>
                  </a:lnTo>
                  <a:lnTo>
                    <a:pt x="624" y="856"/>
                  </a:lnTo>
                  <a:lnTo>
                    <a:pt x="649" y="840"/>
                  </a:lnTo>
                  <a:lnTo>
                    <a:pt x="657" y="816"/>
                  </a:lnTo>
                  <a:lnTo>
                    <a:pt x="666" y="800"/>
                  </a:lnTo>
                  <a:lnTo>
                    <a:pt x="666" y="760"/>
                  </a:lnTo>
                  <a:lnTo>
                    <a:pt x="582" y="728"/>
                  </a:lnTo>
                  <a:lnTo>
                    <a:pt x="565" y="744"/>
                  </a:lnTo>
                  <a:lnTo>
                    <a:pt x="539" y="728"/>
                  </a:lnTo>
                  <a:lnTo>
                    <a:pt x="573" y="704"/>
                  </a:lnTo>
                  <a:lnTo>
                    <a:pt x="556" y="656"/>
                  </a:lnTo>
                  <a:lnTo>
                    <a:pt x="523" y="632"/>
                  </a:lnTo>
                  <a:lnTo>
                    <a:pt x="548" y="632"/>
                  </a:lnTo>
                  <a:lnTo>
                    <a:pt x="539" y="592"/>
                  </a:lnTo>
                  <a:lnTo>
                    <a:pt x="539" y="576"/>
                  </a:lnTo>
                  <a:lnTo>
                    <a:pt x="531" y="560"/>
                  </a:lnTo>
                  <a:lnTo>
                    <a:pt x="523" y="536"/>
                  </a:lnTo>
                  <a:lnTo>
                    <a:pt x="480" y="512"/>
                  </a:lnTo>
                  <a:lnTo>
                    <a:pt x="472" y="480"/>
                  </a:lnTo>
                  <a:lnTo>
                    <a:pt x="455" y="440"/>
                  </a:lnTo>
                  <a:lnTo>
                    <a:pt x="455" y="392"/>
                  </a:lnTo>
                  <a:lnTo>
                    <a:pt x="447" y="376"/>
                  </a:lnTo>
                  <a:lnTo>
                    <a:pt x="421" y="352"/>
                  </a:lnTo>
                  <a:lnTo>
                    <a:pt x="413" y="344"/>
                  </a:lnTo>
                  <a:lnTo>
                    <a:pt x="396" y="328"/>
                  </a:lnTo>
                  <a:lnTo>
                    <a:pt x="362" y="328"/>
                  </a:lnTo>
                  <a:lnTo>
                    <a:pt x="337" y="320"/>
                  </a:lnTo>
                  <a:lnTo>
                    <a:pt x="371" y="312"/>
                  </a:lnTo>
                  <a:lnTo>
                    <a:pt x="396" y="304"/>
                  </a:lnTo>
                  <a:lnTo>
                    <a:pt x="388" y="280"/>
                  </a:lnTo>
                  <a:lnTo>
                    <a:pt x="421" y="264"/>
                  </a:lnTo>
                  <a:lnTo>
                    <a:pt x="421" y="248"/>
                  </a:lnTo>
                  <a:lnTo>
                    <a:pt x="447" y="224"/>
                  </a:lnTo>
                  <a:lnTo>
                    <a:pt x="455" y="192"/>
                  </a:lnTo>
                  <a:lnTo>
                    <a:pt x="489" y="168"/>
                  </a:lnTo>
                  <a:lnTo>
                    <a:pt x="489" y="144"/>
                  </a:lnTo>
                  <a:lnTo>
                    <a:pt x="447" y="144"/>
                  </a:lnTo>
                  <a:lnTo>
                    <a:pt x="430" y="128"/>
                  </a:lnTo>
                  <a:lnTo>
                    <a:pt x="379" y="120"/>
                  </a:lnTo>
                  <a:lnTo>
                    <a:pt x="329" y="12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995613" y="2571750"/>
              <a:ext cx="85725" cy="88900"/>
            </a:xfrm>
            <a:custGeom>
              <a:avLst/>
              <a:gdLst>
                <a:gd name="T0" fmla="*/ 0 w 67"/>
                <a:gd name="T1" fmla="*/ 2147483647 h 64"/>
                <a:gd name="T2" fmla="*/ 2147483647 w 67"/>
                <a:gd name="T3" fmla="*/ 2147483647 h 64"/>
                <a:gd name="T4" fmla="*/ 2147483647 w 67"/>
                <a:gd name="T5" fmla="*/ 2147483647 h 64"/>
                <a:gd name="T6" fmla="*/ 2147483647 w 67"/>
                <a:gd name="T7" fmla="*/ 2147483647 h 64"/>
                <a:gd name="T8" fmla="*/ 2147483647 w 67"/>
                <a:gd name="T9" fmla="*/ 0 h 64"/>
                <a:gd name="T10" fmla="*/ 0 w 67"/>
                <a:gd name="T11" fmla="*/ 2147483647 h 64"/>
                <a:gd name="T12" fmla="*/ 0 w 67"/>
                <a:gd name="T13" fmla="*/ 2147483647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7"/>
                <a:gd name="T22" fmla="*/ 0 h 64"/>
                <a:gd name="T23" fmla="*/ 67 w 67"/>
                <a:gd name="T24" fmla="*/ 64 h 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7" h="64">
                  <a:moveTo>
                    <a:pt x="0" y="24"/>
                  </a:moveTo>
                  <a:lnTo>
                    <a:pt x="17" y="56"/>
                  </a:lnTo>
                  <a:lnTo>
                    <a:pt x="51" y="64"/>
                  </a:lnTo>
                  <a:lnTo>
                    <a:pt x="67" y="48"/>
                  </a:lnTo>
                  <a:lnTo>
                    <a:pt x="59" y="0"/>
                  </a:lnTo>
                  <a:lnTo>
                    <a:pt x="0" y="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995613" y="2571750"/>
              <a:ext cx="85725" cy="88900"/>
            </a:xfrm>
            <a:custGeom>
              <a:avLst/>
              <a:gdLst>
                <a:gd name="T0" fmla="*/ 0 w 67"/>
                <a:gd name="T1" fmla="*/ 2147483647 h 64"/>
                <a:gd name="T2" fmla="*/ 2147483647 w 67"/>
                <a:gd name="T3" fmla="*/ 2147483647 h 64"/>
                <a:gd name="T4" fmla="*/ 2147483647 w 67"/>
                <a:gd name="T5" fmla="*/ 2147483647 h 64"/>
                <a:gd name="T6" fmla="*/ 2147483647 w 67"/>
                <a:gd name="T7" fmla="*/ 2147483647 h 64"/>
                <a:gd name="T8" fmla="*/ 2147483647 w 67"/>
                <a:gd name="T9" fmla="*/ 0 h 64"/>
                <a:gd name="T10" fmla="*/ 0 w 67"/>
                <a:gd name="T11" fmla="*/ 2147483647 h 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64"/>
                <a:gd name="T20" fmla="*/ 67 w 67"/>
                <a:gd name="T21" fmla="*/ 64 h 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64">
                  <a:moveTo>
                    <a:pt x="0" y="24"/>
                  </a:moveTo>
                  <a:lnTo>
                    <a:pt x="17" y="56"/>
                  </a:lnTo>
                  <a:lnTo>
                    <a:pt x="51" y="64"/>
                  </a:lnTo>
                  <a:lnTo>
                    <a:pt x="67" y="48"/>
                  </a:lnTo>
                  <a:lnTo>
                    <a:pt x="59" y="0"/>
                  </a:lnTo>
                  <a:lnTo>
                    <a:pt x="0" y="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2995613" y="2571750"/>
              <a:ext cx="85725" cy="88900"/>
            </a:xfrm>
            <a:custGeom>
              <a:avLst/>
              <a:gdLst>
                <a:gd name="T0" fmla="*/ 0 w 67"/>
                <a:gd name="T1" fmla="*/ 2147483647 h 64"/>
                <a:gd name="T2" fmla="*/ 2147483647 w 67"/>
                <a:gd name="T3" fmla="*/ 2147483647 h 64"/>
                <a:gd name="T4" fmla="*/ 2147483647 w 67"/>
                <a:gd name="T5" fmla="*/ 2147483647 h 64"/>
                <a:gd name="T6" fmla="*/ 2147483647 w 67"/>
                <a:gd name="T7" fmla="*/ 2147483647 h 64"/>
                <a:gd name="T8" fmla="*/ 2147483647 w 67"/>
                <a:gd name="T9" fmla="*/ 0 h 64"/>
                <a:gd name="T10" fmla="*/ 0 w 67"/>
                <a:gd name="T11" fmla="*/ 2147483647 h 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64"/>
                <a:gd name="T20" fmla="*/ 67 w 67"/>
                <a:gd name="T21" fmla="*/ 64 h 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64">
                  <a:moveTo>
                    <a:pt x="0" y="24"/>
                  </a:moveTo>
                  <a:lnTo>
                    <a:pt x="17" y="56"/>
                  </a:lnTo>
                  <a:lnTo>
                    <a:pt x="51" y="64"/>
                  </a:lnTo>
                  <a:lnTo>
                    <a:pt x="67" y="48"/>
                  </a:lnTo>
                  <a:lnTo>
                    <a:pt x="59" y="0"/>
                  </a:lnTo>
                  <a:lnTo>
                    <a:pt x="0" y="8"/>
                  </a:lnTo>
                </a:path>
              </a:pathLst>
            </a:custGeom>
            <a:solidFill>
              <a:srgbClr val="FFEBAB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3114675" y="2484438"/>
              <a:ext cx="141288" cy="241300"/>
            </a:xfrm>
            <a:custGeom>
              <a:avLst/>
              <a:gdLst>
                <a:gd name="T0" fmla="*/ 0 w 109"/>
                <a:gd name="T1" fmla="*/ 2147483647 h 176"/>
                <a:gd name="T2" fmla="*/ 2147483647 w 109"/>
                <a:gd name="T3" fmla="*/ 2147483647 h 176"/>
                <a:gd name="T4" fmla="*/ 2147483647 w 109"/>
                <a:gd name="T5" fmla="*/ 2147483647 h 176"/>
                <a:gd name="T6" fmla="*/ 2147483647 w 109"/>
                <a:gd name="T7" fmla="*/ 2147483647 h 176"/>
                <a:gd name="T8" fmla="*/ 2147483647 w 109"/>
                <a:gd name="T9" fmla="*/ 2147483647 h 176"/>
                <a:gd name="T10" fmla="*/ 2147483647 w 109"/>
                <a:gd name="T11" fmla="*/ 2147483647 h 176"/>
                <a:gd name="T12" fmla="*/ 2147483647 w 109"/>
                <a:gd name="T13" fmla="*/ 2147483647 h 176"/>
                <a:gd name="T14" fmla="*/ 2147483647 w 109"/>
                <a:gd name="T15" fmla="*/ 2147483647 h 176"/>
                <a:gd name="T16" fmla="*/ 2147483647 w 109"/>
                <a:gd name="T17" fmla="*/ 0 h 176"/>
                <a:gd name="T18" fmla="*/ 2147483647 w 109"/>
                <a:gd name="T19" fmla="*/ 2147483647 h 176"/>
                <a:gd name="T20" fmla="*/ 2147483647 w 109"/>
                <a:gd name="T21" fmla="*/ 2147483647 h 176"/>
                <a:gd name="T22" fmla="*/ 2147483647 w 109"/>
                <a:gd name="T23" fmla="*/ 2147483647 h 176"/>
                <a:gd name="T24" fmla="*/ 2147483647 w 109"/>
                <a:gd name="T25" fmla="*/ 2147483647 h 176"/>
                <a:gd name="T26" fmla="*/ 0 w 109"/>
                <a:gd name="T27" fmla="*/ 2147483647 h 176"/>
                <a:gd name="T28" fmla="*/ 2147483647 w 109"/>
                <a:gd name="T29" fmla="*/ 2147483647 h 176"/>
                <a:gd name="T30" fmla="*/ 2147483647 w 109"/>
                <a:gd name="T31" fmla="*/ 2147483647 h 176"/>
                <a:gd name="T32" fmla="*/ 2147483647 w 109"/>
                <a:gd name="T33" fmla="*/ 2147483647 h 176"/>
                <a:gd name="T34" fmla="*/ 2147483647 w 109"/>
                <a:gd name="T35" fmla="*/ 2147483647 h 176"/>
                <a:gd name="T36" fmla="*/ 2147483647 w 109"/>
                <a:gd name="T37" fmla="*/ 2147483647 h 176"/>
                <a:gd name="T38" fmla="*/ 0 w 109"/>
                <a:gd name="T39" fmla="*/ 2147483647 h 17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9"/>
                <a:gd name="T61" fmla="*/ 0 h 176"/>
                <a:gd name="T62" fmla="*/ 109 w 109"/>
                <a:gd name="T63" fmla="*/ 176 h 17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9" h="176">
                  <a:moveTo>
                    <a:pt x="0" y="168"/>
                  </a:moveTo>
                  <a:lnTo>
                    <a:pt x="50" y="176"/>
                  </a:lnTo>
                  <a:lnTo>
                    <a:pt x="76" y="144"/>
                  </a:lnTo>
                  <a:lnTo>
                    <a:pt x="76" y="112"/>
                  </a:lnTo>
                  <a:lnTo>
                    <a:pt x="109" y="96"/>
                  </a:lnTo>
                  <a:lnTo>
                    <a:pt x="92" y="72"/>
                  </a:lnTo>
                  <a:lnTo>
                    <a:pt x="109" y="64"/>
                  </a:lnTo>
                  <a:lnTo>
                    <a:pt x="101" y="8"/>
                  </a:lnTo>
                  <a:lnTo>
                    <a:pt x="84" y="0"/>
                  </a:lnTo>
                  <a:lnTo>
                    <a:pt x="67" y="16"/>
                  </a:lnTo>
                  <a:lnTo>
                    <a:pt x="59" y="48"/>
                  </a:lnTo>
                  <a:lnTo>
                    <a:pt x="42" y="16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8" y="72"/>
                  </a:lnTo>
                  <a:lnTo>
                    <a:pt x="42" y="88"/>
                  </a:lnTo>
                  <a:lnTo>
                    <a:pt x="50" y="112"/>
                  </a:lnTo>
                  <a:lnTo>
                    <a:pt x="33" y="144"/>
                  </a:lnTo>
                  <a:lnTo>
                    <a:pt x="8" y="13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3114675" y="2484438"/>
              <a:ext cx="141288" cy="241300"/>
            </a:xfrm>
            <a:custGeom>
              <a:avLst/>
              <a:gdLst>
                <a:gd name="T0" fmla="*/ 0 w 109"/>
                <a:gd name="T1" fmla="*/ 2147483647 h 176"/>
                <a:gd name="T2" fmla="*/ 2147483647 w 109"/>
                <a:gd name="T3" fmla="*/ 2147483647 h 176"/>
                <a:gd name="T4" fmla="*/ 2147483647 w 109"/>
                <a:gd name="T5" fmla="*/ 2147483647 h 176"/>
                <a:gd name="T6" fmla="*/ 2147483647 w 109"/>
                <a:gd name="T7" fmla="*/ 2147483647 h 176"/>
                <a:gd name="T8" fmla="*/ 2147483647 w 109"/>
                <a:gd name="T9" fmla="*/ 2147483647 h 176"/>
                <a:gd name="T10" fmla="*/ 2147483647 w 109"/>
                <a:gd name="T11" fmla="*/ 2147483647 h 176"/>
                <a:gd name="T12" fmla="*/ 2147483647 w 109"/>
                <a:gd name="T13" fmla="*/ 2147483647 h 176"/>
                <a:gd name="T14" fmla="*/ 2147483647 w 109"/>
                <a:gd name="T15" fmla="*/ 2147483647 h 176"/>
                <a:gd name="T16" fmla="*/ 2147483647 w 109"/>
                <a:gd name="T17" fmla="*/ 0 h 176"/>
                <a:gd name="T18" fmla="*/ 2147483647 w 109"/>
                <a:gd name="T19" fmla="*/ 2147483647 h 176"/>
                <a:gd name="T20" fmla="*/ 2147483647 w 109"/>
                <a:gd name="T21" fmla="*/ 2147483647 h 176"/>
                <a:gd name="T22" fmla="*/ 2147483647 w 109"/>
                <a:gd name="T23" fmla="*/ 2147483647 h 176"/>
                <a:gd name="T24" fmla="*/ 2147483647 w 109"/>
                <a:gd name="T25" fmla="*/ 2147483647 h 176"/>
                <a:gd name="T26" fmla="*/ 0 w 109"/>
                <a:gd name="T27" fmla="*/ 2147483647 h 176"/>
                <a:gd name="T28" fmla="*/ 2147483647 w 109"/>
                <a:gd name="T29" fmla="*/ 2147483647 h 176"/>
                <a:gd name="T30" fmla="*/ 2147483647 w 109"/>
                <a:gd name="T31" fmla="*/ 2147483647 h 176"/>
                <a:gd name="T32" fmla="*/ 2147483647 w 109"/>
                <a:gd name="T33" fmla="*/ 2147483647 h 176"/>
                <a:gd name="T34" fmla="*/ 2147483647 w 109"/>
                <a:gd name="T35" fmla="*/ 2147483647 h 176"/>
                <a:gd name="T36" fmla="*/ 2147483647 w 109"/>
                <a:gd name="T37" fmla="*/ 2147483647 h 176"/>
                <a:gd name="T38" fmla="*/ 0 w 109"/>
                <a:gd name="T39" fmla="*/ 2147483647 h 17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9"/>
                <a:gd name="T61" fmla="*/ 0 h 176"/>
                <a:gd name="T62" fmla="*/ 109 w 109"/>
                <a:gd name="T63" fmla="*/ 176 h 17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9" h="176">
                  <a:moveTo>
                    <a:pt x="0" y="168"/>
                  </a:moveTo>
                  <a:lnTo>
                    <a:pt x="50" y="176"/>
                  </a:lnTo>
                  <a:lnTo>
                    <a:pt x="76" y="144"/>
                  </a:lnTo>
                  <a:lnTo>
                    <a:pt x="76" y="112"/>
                  </a:lnTo>
                  <a:lnTo>
                    <a:pt x="109" y="96"/>
                  </a:lnTo>
                  <a:lnTo>
                    <a:pt x="92" y="72"/>
                  </a:lnTo>
                  <a:lnTo>
                    <a:pt x="109" y="64"/>
                  </a:lnTo>
                  <a:lnTo>
                    <a:pt x="101" y="8"/>
                  </a:lnTo>
                  <a:lnTo>
                    <a:pt x="84" y="0"/>
                  </a:lnTo>
                  <a:lnTo>
                    <a:pt x="67" y="16"/>
                  </a:lnTo>
                  <a:lnTo>
                    <a:pt x="59" y="48"/>
                  </a:lnTo>
                  <a:lnTo>
                    <a:pt x="42" y="16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8" y="72"/>
                  </a:lnTo>
                  <a:lnTo>
                    <a:pt x="42" y="88"/>
                  </a:lnTo>
                  <a:lnTo>
                    <a:pt x="50" y="112"/>
                  </a:lnTo>
                  <a:lnTo>
                    <a:pt x="33" y="144"/>
                  </a:lnTo>
                  <a:lnTo>
                    <a:pt x="8" y="13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FFEBAB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4979988" y="5619750"/>
              <a:ext cx="401637" cy="98425"/>
            </a:xfrm>
            <a:custGeom>
              <a:avLst/>
              <a:gdLst>
                <a:gd name="T0" fmla="*/ 0 w 311"/>
                <a:gd name="T1" fmla="*/ 2147483647 h 72"/>
                <a:gd name="T2" fmla="*/ 2147483647 w 311"/>
                <a:gd name="T3" fmla="*/ 2147483647 h 72"/>
                <a:gd name="T4" fmla="*/ 2147483647 w 311"/>
                <a:gd name="T5" fmla="*/ 2147483647 h 72"/>
                <a:gd name="T6" fmla="*/ 2147483647 w 311"/>
                <a:gd name="T7" fmla="*/ 2147483647 h 72"/>
                <a:gd name="T8" fmla="*/ 2147483647 w 311"/>
                <a:gd name="T9" fmla="*/ 2147483647 h 72"/>
                <a:gd name="T10" fmla="*/ 2147483647 w 311"/>
                <a:gd name="T11" fmla="*/ 2147483647 h 72"/>
                <a:gd name="T12" fmla="*/ 2147483647 w 311"/>
                <a:gd name="T13" fmla="*/ 2147483647 h 72"/>
                <a:gd name="T14" fmla="*/ 2147483647 w 311"/>
                <a:gd name="T15" fmla="*/ 2147483647 h 72"/>
                <a:gd name="T16" fmla="*/ 2147483647 w 311"/>
                <a:gd name="T17" fmla="*/ 2147483647 h 72"/>
                <a:gd name="T18" fmla="*/ 2147483647 w 311"/>
                <a:gd name="T19" fmla="*/ 2147483647 h 72"/>
                <a:gd name="T20" fmla="*/ 2147483647 w 311"/>
                <a:gd name="T21" fmla="*/ 2147483647 h 72"/>
                <a:gd name="T22" fmla="*/ 2147483647 w 311"/>
                <a:gd name="T23" fmla="*/ 2147483647 h 72"/>
                <a:gd name="T24" fmla="*/ 2147483647 w 311"/>
                <a:gd name="T25" fmla="*/ 0 h 72"/>
                <a:gd name="T26" fmla="*/ 2147483647 w 311"/>
                <a:gd name="T27" fmla="*/ 2147483647 h 72"/>
                <a:gd name="T28" fmla="*/ 2147483647 w 311"/>
                <a:gd name="T29" fmla="*/ 2147483647 h 72"/>
                <a:gd name="T30" fmla="*/ 2147483647 w 311"/>
                <a:gd name="T31" fmla="*/ 2147483647 h 72"/>
                <a:gd name="T32" fmla="*/ 2147483647 w 311"/>
                <a:gd name="T33" fmla="*/ 2147483647 h 72"/>
                <a:gd name="T34" fmla="*/ 2147483647 w 311"/>
                <a:gd name="T35" fmla="*/ 2147483647 h 72"/>
                <a:gd name="T36" fmla="*/ 2147483647 w 311"/>
                <a:gd name="T37" fmla="*/ 2147483647 h 72"/>
                <a:gd name="T38" fmla="*/ 2147483647 w 311"/>
                <a:gd name="T39" fmla="*/ 2147483647 h 72"/>
                <a:gd name="T40" fmla="*/ 2147483647 w 311"/>
                <a:gd name="T41" fmla="*/ 2147483647 h 72"/>
                <a:gd name="T42" fmla="*/ 2147483647 w 311"/>
                <a:gd name="T43" fmla="*/ 2147483647 h 72"/>
                <a:gd name="T44" fmla="*/ 2147483647 w 311"/>
                <a:gd name="T45" fmla="*/ 2147483647 h 72"/>
                <a:gd name="T46" fmla="*/ 2147483647 w 311"/>
                <a:gd name="T47" fmla="*/ 2147483647 h 72"/>
                <a:gd name="T48" fmla="*/ 2147483647 w 311"/>
                <a:gd name="T49" fmla="*/ 2147483647 h 72"/>
                <a:gd name="T50" fmla="*/ 2147483647 w 311"/>
                <a:gd name="T51" fmla="*/ 0 h 72"/>
                <a:gd name="T52" fmla="*/ 2147483647 w 311"/>
                <a:gd name="T53" fmla="*/ 2147483647 h 72"/>
                <a:gd name="T54" fmla="*/ 0 w 311"/>
                <a:gd name="T55" fmla="*/ 2147483647 h 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11"/>
                <a:gd name="T85" fmla="*/ 0 h 72"/>
                <a:gd name="T86" fmla="*/ 311 w 311"/>
                <a:gd name="T87" fmla="*/ 72 h 7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11" h="72">
                  <a:moveTo>
                    <a:pt x="0" y="24"/>
                  </a:moveTo>
                  <a:lnTo>
                    <a:pt x="8" y="56"/>
                  </a:lnTo>
                  <a:lnTo>
                    <a:pt x="33" y="64"/>
                  </a:lnTo>
                  <a:lnTo>
                    <a:pt x="67" y="64"/>
                  </a:lnTo>
                  <a:lnTo>
                    <a:pt x="126" y="56"/>
                  </a:lnTo>
                  <a:lnTo>
                    <a:pt x="143" y="56"/>
                  </a:lnTo>
                  <a:lnTo>
                    <a:pt x="143" y="72"/>
                  </a:lnTo>
                  <a:lnTo>
                    <a:pt x="193" y="72"/>
                  </a:lnTo>
                  <a:lnTo>
                    <a:pt x="219" y="56"/>
                  </a:lnTo>
                  <a:lnTo>
                    <a:pt x="252" y="56"/>
                  </a:lnTo>
                  <a:lnTo>
                    <a:pt x="278" y="40"/>
                  </a:lnTo>
                  <a:lnTo>
                    <a:pt x="311" y="32"/>
                  </a:lnTo>
                  <a:lnTo>
                    <a:pt x="311" y="0"/>
                  </a:lnTo>
                  <a:lnTo>
                    <a:pt x="286" y="16"/>
                  </a:lnTo>
                  <a:lnTo>
                    <a:pt x="269" y="24"/>
                  </a:lnTo>
                  <a:lnTo>
                    <a:pt x="252" y="24"/>
                  </a:lnTo>
                  <a:lnTo>
                    <a:pt x="244" y="8"/>
                  </a:lnTo>
                  <a:lnTo>
                    <a:pt x="219" y="16"/>
                  </a:lnTo>
                  <a:lnTo>
                    <a:pt x="168" y="24"/>
                  </a:lnTo>
                  <a:lnTo>
                    <a:pt x="168" y="8"/>
                  </a:lnTo>
                  <a:lnTo>
                    <a:pt x="84" y="40"/>
                  </a:lnTo>
                  <a:lnTo>
                    <a:pt x="75" y="16"/>
                  </a:lnTo>
                  <a:lnTo>
                    <a:pt x="59" y="8"/>
                  </a:lnTo>
                  <a:lnTo>
                    <a:pt x="59" y="24"/>
                  </a:lnTo>
                  <a:lnTo>
                    <a:pt x="33" y="24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2778125" y="4948238"/>
              <a:ext cx="217488" cy="395287"/>
            </a:xfrm>
            <a:custGeom>
              <a:avLst/>
              <a:gdLst>
                <a:gd name="T0" fmla="*/ 0 w 168"/>
                <a:gd name="T1" fmla="*/ 2147483647 h 288"/>
                <a:gd name="T2" fmla="*/ 2147483647 w 168"/>
                <a:gd name="T3" fmla="*/ 2147483647 h 288"/>
                <a:gd name="T4" fmla="*/ 2147483647 w 168"/>
                <a:gd name="T5" fmla="*/ 2147483647 h 288"/>
                <a:gd name="T6" fmla="*/ 2147483647 w 168"/>
                <a:gd name="T7" fmla="*/ 2147483647 h 288"/>
                <a:gd name="T8" fmla="*/ 2147483647 w 168"/>
                <a:gd name="T9" fmla="*/ 0 h 288"/>
                <a:gd name="T10" fmla="*/ 2147483647 w 168"/>
                <a:gd name="T11" fmla="*/ 2147483647 h 288"/>
                <a:gd name="T12" fmla="*/ 2147483647 w 168"/>
                <a:gd name="T13" fmla="*/ 2147483647 h 288"/>
                <a:gd name="T14" fmla="*/ 2147483647 w 168"/>
                <a:gd name="T15" fmla="*/ 2147483647 h 288"/>
                <a:gd name="T16" fmla="*/ 2147483647 w 168"/>
                <a:gd name="T17" fmla="*/ 2147483647 h 288"/>
                <a:gd name="T18" fmla="*/ 2147483647 w 168"/>
                <a:gd name="T19" fmla="*/ 2147483647 h 288"/>
                <a:gd name="T20" fmla="*/ 2147483647 w 168"/>
                <a:gd name="T21" fmla="*/ 2147483647 h 288"/>
                <a:gd name="T22" fmla="*/ 2147483647 w 168"/>
                <a:gd name="T23" fmla="*/ 2147483647 h 288"/>
                <a:gd name="T24" fmla="*/ 2147483647 w 168"/>
                <a:gd name="T25" fmla="*/ 2147483647 h 288"/>
                <a:gd name="T26" fmla="*/ 2147483647 w 168"/>
                <a:gd name="T27" fmla="*/ 2147483647 h 288"/>
                <a:gd name="T28" fmla="*/ 2147483647 w 168"/>
                <a:gd name="T29" fmla="*/ 2147483647 h 288"/>
                <a:gd name="T30" fmla="*/ 2147483647 w 168"/>
                <a:gd name="T31" fmla="*/ 2147483647 h 288"/>
                <a:gd name="T32" fmla="*/ 2147483647 w 168"/>
                <a:gd name="T33" fmla="*/ 2147483647 h 288"/>
                <a:gd name="T34" fmla="*/ 2147483647 w 168"/>
                <a:gd name="T35" fmla="*/ 2147483647 h 288"/>
                <a:gd name="T36" fmla="*/ 2147483647 w 168"/>
                <a:gd name="T37" fmla="*/ 2147483647 h 288"/>
                <a:gd name="T38" fmla="*/ 2147483647 w 168"/>
                <a:gd name="T39" fmla="*/ 2147483647 h 288"/>
                <a:gd name="T40" fmla="*/ 2147483647 w 168"/>
                <a:gd name="T41" fmla="*/ 2147483647 h 288"/>
                <a:gd name="T42" fmla="*/ 2147483647 w 168"/>
                <a:gd name="T43" fmla="*/ 2147483647 h 288"/>
                <a:gd name="T44" fmla="*/ 2147483647 w 168"/>
                <a:gd name="T45" fmla="*/ 2147483647 h 288"/>
                <a:gd name="T46" fmla="*/ 0 w 168"/>
                <a:gd name="T47" fmla="*/ 2147483647 h 288"/>
                <a:gd name="T48" fmla="*/ 0 w 168"/>
                <a:gd name="T49" fmla="*/ 2147483647 h 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8"/>
                <a:gd name="T76" fmla="*/ 0 h 288"/>
                <a:gd name="T77" fmla="*/ 168 w 168"/>
                <a:gd name="T78" fmla="*/ 288 h 28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8" h="288">
                  <a:moveTo>
                    <a:pt x="0" y="40"/>
                  </a:moveTo>
                  <a:lnTo>
                    <a:pt x="33" y="48"/>
                  </a:lnTo>
                  <a:lnTo>
                    <a:pt x="59" y="40"/>
                  </a:lnTo>
                  <a:lnTo>
                    <a:pt x="101" y="8"/>
                  </a:lnTo>
                  <a:lnTo>
                    <a:pt x="109" y="0"/>
                  </a:lnTo>
                  <a:lnTo>
                    <a:pt x="143" y="16"/>
                  </a:lnTo>
                  <a:lnTo>
                    <a:pt x="143" y="32"/>
                  </a:lnTo>
                  <a:lnTo>
                    <a:pt x="168" y="96"/>
                  </a:lnTo>
                  <a:lnTo>
                    <a:pt x="151" y="120"/>
                  </a:lnTo>
                  <a:lnTo>
                    <a:pt x="168" y="152"/>
                  </a:lnTo>
                  <a:lnTo>
                    <a:pt x="143" y="256"/>
                  </a:lnTo>
                  <a:lnTo>
                    <a:pt x="117" y="248"/>
                  </a:lnTo>
                  <a:lnTo>
                    <a:pt x="92" y="248"/>
                  </a:lnTo>
                  <a:lnTo>
                    <a:pt x="84" y="264"/>
                  </a:lnTo>
                  <a:lnTo>
                    <a:pt x="67" y="280"/>
                  </a:lnTo>
                  <a:lnTo>
                    <a:pt x="42" y="288"/>
                  </a:lnTo>
                  <a:lnTo>
                    <a:pt x="25" y="248"/>
                  </a:lnTo>
                  <a:lnTo>
                    <a:pt x="25" y="200"/>
                  </a:lnTo>
                  <a:lnTo>
                    <a:pt x="33" y="176"/>
                  </a:lnTo>
                  <a:lnTo>
                    <a:pt x="25" y="160"/>
                  </a:lnTo>
                  <a:lnTo>
                    <a:pt x="33" y="136"/>
                  </a:lnTo>
                  <a:lnTo>
                    <a:pt x="33" y="112"/>
                  </a:lnTo>
                  <a:lnTo>
                    <a:pt x="25" y="80"/>
                  </a:lnTo>
                  <a:lnTo>
                    <a:pt x="0" y="72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4979988" y="5619750"/>
              <a:ext cx="401637" cy="98425"/>
            </a:xfrm>
            <a:custGeom>
              <a:avLst/>
              <a:gdLst>
                <a:gd name="T0" fmla="*/ 0 w 311"/>
                <a:gd name="T1" fmla="*/ 2147483647 h 72"/>
                <a:gd name="T2" fmla="*/ 2147483647 w 311"/>
                <a:gd name="T3" fmla="*/ 2147483647 h 72"/>
                <a:gd name="T4" fmla="*/ 2147483647 w 311"/>
                <a:gd name="T5" fmla="*/ 2147483647 h 72"/>
                <a:gd name="T6" fmla="*/ 2147483647 w 311"/>
                <a:gd name="T7" fmla="*/ 2147483647 h 72"/>
                <a:gd name="T8" fmla="*/ 2147483647 w 311"/>
                <a:gd name="T9" fmla="*/ 2147483647 h 72"/>
                <a:gd name="T10" fmla="*/ 2147483647 w 311"/>
                <a:gd name="T11" fmla="*/ 2147483647 h 72"/>
                <a:gd name="T12" fmla="*/ 2147483647 w 311"/>
                <a:gd name="T13" fmla="*/ 2147483647 h 72"/>
                <a:gd name="T14" fmla="*/ 2147483647 w 311"/>
                <a:gd name="T15" fmla="*/ 2147483647 h 72"/>
                <a:gd name="T16" fmla="*/ 2147483647 w 311"/>
                <a:gd name="T17" fmla="*/ 2147483647 h 72"/>
                <a:gd name="T18" fmla="*/ 2147483647 w 311"/>
                <a:gd name="T19" fmla="*/ 2147483647 h 72"/>
                <a:gd name="T20" fmla="*/ 2147483647 w 311"/>
                <a:gd name="T21" fmla="*/ 2147483647 h 72"/>
                <a:gd name="T22" fmla="*/ 2147483647 w 311"/>
                <a:gd name="T23" fmla="*/ 2147483647 h 72"/>
                <a:gd name="T24" fmla="*/ 2147483647 w 311"/>
                <a:gd name="T25" fmla="*/ 0 h 72"/>
                <a:gd name="T26" fmla="*/ 2147483647 w 311"/>
                <a:gd name="T27" fmla="*/ 2147483647 h 72"/>
                <a:gd name="T28" fmla="*/ 2147483647 w 311"/>
                <a:gd name="T29" fmla="*/ 2147483647 h 72"/>
                <a:gd name="T30" fmla="*/ 2147483647 w 311"/>
                <a:gd name="T31" fmla="*/ 2147483647 h 72"/>
                <a:gd name="T32" fmla="*/ 2147483647 w 311"/>
                <a:gd name="T33" fmla="*/ 2147483647 h 72"/>
                <a:gd name="T34" fmla="*/ 2147483647 w 311"/>
                <a:gd name="T35" fmla="*/ 2147483647 h 72"/>
                <a:gd name="T36" fmla="*/ 2147483647 w 311"/>
                <a:gd name="T37" fmla="*/ 2147483647 h 72"/>
                <a:gd name="T38" fmla="*/ 2147483647 w 311"/>
                <a:gd name="T39" fmla="*/ 2147483647 h 72"/>
                <a:gd name="T40" fmla="*/ 2147483647 w 311"/>
                <a:gd name="T41" fmla="*/ 2147483647 h 72"/>
                <a:gd name="T42" fmla="*/ 2147483647 w 311"/>
                <a:gd name="T43" fmla="*/ 2147483647 h 72"/>
                <a:gd name="T44" fmla="*/ 2147483647 w 311"/>
                <a:gd name="T45" fmla="*/ 2147483647 h 72"/>
                <a:gd name="T46" fmla="*/ 2147483647 w 311"/>
                <a:gd name="T47" fmla="*/ 2147483647 h 72"/>
                <a:gd name="T48" fmla="*/ 2147483647 w 311"/>
                <a:gd name="T49" fmla="*/ 2147483647 h 72"/>
                <a:gd name="T50" fmla="*/ 2147483647 w 311"/>
                <a:gd name="T51" fmla="*/ 0 h 72"/>
                <a:gd name="T52" fmla="*/ 2147483647 w 311"/>
                <a:gd name="T53" fmla="*/ 2147483647 h 72"/>
                <a:gd name="T54" fmla="*/ 0 w 311"/>
                <a:gd name="T55" fmla="*/ 2147483647 h 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11"/>
                <a:gd name="T85" fmla="*/ 0 h 72"/>
                <a:gd name="T86" fmla="*/ 311 w 311"/>
                <a:gd name="T87" fmla="*/ 72 h 7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11" h="72">
                  <a:moveTo>
                    <a:pt x="0" y="24"/>
                  </a:moveTo>
                  <a:lnTo>
                    <a:pt x="8" y="56"/>
                  </a:lnTo>
                  <a:lnTo>
                    <a:pt x="33" y="64"/>
                  </a:lnTo>
                  <a:lnTo>
                    <a:pt x="67" y="64"/>
                  </a:lnTo>
                  <a:lnTo>
                    <a:pt x="126" y="56"/>
                  </a:lnTo>
                  <a:lnTo>
                    <a:pt x="143" y="56"/>
                  </a:lnTo>
                  <a:lnTo>
                    <a:pt x="143" y="72"/>
                  </a:lnTo>
                  <a:lnTo>
                    <a:pt x="193" y="72"/>
                  </a:lnTo>
                  <a:lnTo>
                    <a:pt x="219" y="56"/>
                  </a:lnTo>
                  <a:lnTo>
                    <a:pt x="252" y="56"/>
                  </a:lnTo>
                  <a:lnTo>
                    <a:pt x="278" y="40"/>
                  </a:lnTo>
                  <a:lnTo>
                    <a:pt x="311" y="32"/>
                  </a:lnTo>
                  <a:lnTo>
                    <a:pt x="311" y="0"/>
                  </a:lnTo>
                  <a:lnTo>
                    <a:pt x="286" y="16"/>
                  </a:lnTo>
                  <a:lnTo>
                    <a:pt x="269" y="24"/>
                  </a:lnTo>
                  <a:lnTo>
                    <a:pt x="252" y="24"/>
                  </a:lnTo>
                  <a:lnTo>
                    <a:pt x="244" y="8"/>
                  </a:lnTo>
                  <a:lnTo>
                    <a:pt x="219" y="16"/>
                  </a:lnTo>
                  <a:lnTo>
                    <a:pt x="168" y="24"/>
                  </a:lnTo>
                  <a:lnTo>
                    <a:pt x="168" y="8"/>
                  </a:lnTo>
                  <a:lnTo>
                    <a:pt x="84" y="40"/>
                  </a:lnTo>
                  <a:lnTo>
                    <a:pt x="75" y="16"/>
                  </a:lnTo>
                  <a:lnTo>
                    <a:pt x="59" y="8"/>
                  </a:lnTo>
                  <a:lnTo>
                    <a:pt x="59" y="24"/>
                  </a:lnTo>
                  <a:lnTo>
                    <a:pt x="33" y="24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EBAB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2778125" y="4948238"/>
              <a:ext cx="217488" cy="395287"/>
            </a:xfrm>
            <a:custGeom>
              <a:avLst/>
              <a:gdLst>
                <a:gd name="T0" fmla="*/ 0 w 168"/>
                <a:gd name="T1" fmla="*/ 2147483647 h 288"/>
                <a:gd name="T2" fmla="*/ 2147483647 w 168"/>
                <a:gd name="T3" fmla="*/ 2147483647 h 288"/>
                <a:gd name="T4" fmla="*/ 2147483647 w 168"/>
                <a:gd name="T5" fmla="*/ 2147483647 h 288"/>
                <a:gd name="T6" fmla="*/ 2147483647 w 168"/>
                <a:gd name="T7" fmla="*/ 2147483647 h 288"/>
                <a:gd name="T8" fmla="*/ 2147483647 w 168"/>
                <a:gd name="T9" fmla="*/ 0 h 288"/>
                <a:gd name="T10" fmla="*/ 2147483647 w 168"/>
                <a:gd name="T11" fmla="*/ 2147483647 h 288"/>
                <a:gd name="T12" fmla="*/ 2147483647 w 168"/>
                <a:gd name="T13" fmla="*/ 2147483647 h 288"/>
                <a:gd name="T14" fmla="*/ 2147483647 w 168"/>
                <a:gd name="T15" fmla="*/ 2147483647 h 288"/>
                <a:gd name="T16" fmla="*/ 2147483647 w 168"/>
                <a:gd name="T17" fmla="*/ 2147483647 h 288"/>
                <a:gd name="T18" fmla="*/ 2147483647 w 168"/>
                <a:gd name="T19" fmla="*/ 2147483647 h 288"/>
                <a:gd name="T20" fmla="*/ 2147483647 w 168"/>
                <a:gd name="T21" fmla="*/ 2147483647 h 288"/>
                <a:gd name="T22" fmla="*/ 2147483647 w 168"/>
                <a:gd name="T23" fmla="*/ 2147483647 h 288"/>
                <a:gd name="T24" fmla="*/ 2147483647 w 168"/>
                <a:gd name="T25" fmla="*/ 2147483647 h 288"/>
                <a:gd name="T26" fmla="*/ 2147483647 w 168"/>
                <a:gd name="T27" fmla="*/ 2147483647 h 288"/>
                <a:gd name="T28" fmla="*/ 2147483647 w 168"/>
                <a:gd name="T29" fmla="*/ 2147483647 h 288"/>
                <a:gd name="T30" fmla="*/ 2147483647 w 168"/>
                <a:gd name="T31" fmla="*/ 2147483647 h 288"/>
                <a:gd name="T32" fmla="*/ 2147483647 w 168"/>
                <a:gd name="T33" fmla="*/ 2147483647 h 288"/>
                <a:gd name="T34" fmla="*/ 2147483647 w 168"/>
                <a:gd name="T35" fmla="*/ 2147483647 h 288"/>
                <a:gd name="T36" fmla="*/ 2147483647 w 168"/>
                <a:gd name="T37" fmla="*/ 2147483647 h 288"/>
                <a:gd name="T38" fmla="*/ 2147483647 w 168"/>
                <a:gd name="T39" fmla="*/ 2147483647 h 288"/>
                <a:gd name="T40" fmla="*/ 2147483647 w 168"/>
                <a:gd name="T41" fmla="*/ 2147483647 h 288"/>
                <a:gd name="T42" fmla="*/ 2147483647 w 168"/>
                <a:gd name="T43" fmla="*/ 2147483647 h 288"/>
                <a:gd name="T44" fmla="*/ 2147483647 w 168"/>
                <a:gd name="T45" fmla="*/ 2147483647 h 288"/>
                <a:gd name="T46" fmla="*/ 0 w 168"/>
                <a:gd name="T47" fmla="*/ 2147483647 h 288"/>
                <a:gd name="T48" fmla="*/ 0 w 168"/>
                <a:gd name="T49" fmla="*/ 2147483647 h 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8"/>
                <a:gd name="T76" fmla="*/ 0 h 288"/>
                <a:gd name="T77" fmla="*/ 168 w 168"/>
                <a:gd name="T78" fmla="*/ 288 h 28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8" h="288">
                  <a:moveTo>
                    <a:pt x="0" y="40"/>
                  </a:moveTo>
                  <a:lnTo>
                    <a:pt x="33" y="48"/>
                  </a:lnTo>
                  <a:lnTo>
                    <a:pt x="59" y="40"/>
                  </a:lnTo>
                  <a:lnTo>
                    <a:pt x="101" y="8"/>
                  </a:lnTo>
                  <a:lnTo>
                    <a:pt x="109" y="0"/>
                  </a:lnTo>
                  <a:lnTo>
                    <a:pt x="143" y="16"/>
                  </a:lnTo>
                  <a:lnTo>
                    <a:pt x="143" y="32"/>
                  </a:lnTo>
                  <a:lnTo>
                    <a:pt x="168" y="96"/>
                  </a:lnTo>
                  <a:lnTo>
                    <a:pt x="151" y="120"/>
                  </a:lnTo>
                  <a:lnTo>
                    <a:pt x="168" y="152"/>
                  </a:lnTo>
                  <a:lnTo>
                    <a:pt x="143" y="256"/>
                  </a:lnTo>
                  <a:lnTo>
                    <a:pt x="117" y="248"/>
                  </a:lnTo>
                  <a:lnTo>
                    <a:pt x="92" y="248"/>
                  </a:lnTo>
                  <a:lnTo>
                    <a:pt x="84" y="264"/>
                  </a:lnTo>
                  <a:lnTo>
                    <a:pt x="67" y="280"/>
                  </a:lnTo>
                  <a:lnTo>
                    <a:pt x="42" y="288"/>
                  </a:lnTo>
                  <a:lnTo>
                    <a:pt x="25" y="248"/>
                  </a:lnTo>
                  <a:lnTo>
                    <a:pt x="25" y="200"/>
                  </a:lnTo>
                  <a:lnTo>
                    <a:pt x="33" y="176"/>
                  </a:lnTo>
                  <a:lnTo>
                    <a:pt x="25" y="160"/>
                  </a:lnTo>
                  <a:lnTo>
                    <a:pt x="33" y="136"/>
                  </a:lnTo>
                  <a:lnTo>
                    <a:pt x="33" y="112"/>
                  </a:lnTo>
                  <a:lnTo>
                    <a:pt x="25" y="80"/>
                  </a:lnTo>
                  <a:lnTo>
                    <a:pt x="0" y="72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2832100" y="4651375"/>
              <a:ext cx="130175" cy="263525"/>
            </a:xfrm>
            <a:custGeom>
              <a:avLst/>
              <a:gdLst>
                <a:gd name="T0" fmla="*/ 2147483647 w 101"/>
                <a:gd name="T1" fmla="*/ 2147483647 h 192"/>
                <a:gd name="T2" fmla="*/ 2147483647 w 101"/>
                <a:gd name="T3" fmla="*/ 0 h 192"/>
                <a:gd name="T4" fmla="*/ 2147483647 w 101"/>
                <a:gd name="T5" fmla="*/ 0 h 192"/>
                <a:gd name="T6" fmla="*/ 2147483647 w 101"/>
                <a:gd name="T7" fmla="*/ 2147483647 h 192"/>
                <a:gd name="T8" fmla="*/ 2147483647 w 101"/>
                <a:gd name="T9" fmla="*/ 2147483647 h 192"/>
                <a:gd name="T10" fmla="*/ 2147483647 w 101"/>
                <a:gd name="T11" fmla="*/ 2147483647 h 192"/>
                <a:gd name="T12" fmla="*/ 2147483647 w 101"/>
                <a:gd name="T13" fmla="*/ 2147483647 h 192"/>
                <a:gd name="T14" fmla="*/ 2147483647 w 101"/>
                <a:gd name="T15" fmla="*/ 2147483647 h 192"/>
                <a:gd name="T16" fmla="*/ 2147483647 w 101"/>
                <a:gd name="T17" fmla="*/ 2147483647 h 192"/>
                <a:gd name="T18" fmla="*/ 2147483647 w 101"/>
                <a:gd name="T19" fmla="*/ 2147483647 h 192"/>
                <a:gd name="T20" fmla="*/ 2147483647 w 101"/>
                <a:gd name="T21" fmla="*/ 2147483647 h 192"/>
                <a:gd name="T22" fmla="*/ 2147483647 w 101"/>
                <a:gd name="T23" fmla="*/ 2147483647 h 192"/>
                <a:gd name="T24" fmla="*/ 2147483647 w 101"/>
                <a:gd name="T25" fmla="*/ 2147483647 h 192"/>
                <a:gd name="T26" fmla="*/ 2147483647 w 101"/>
                <a:gd name="T27" fmla="*/ 2147483647 h 192"/>
                <a:gd name="T28" fmla="*/ 2147483647 w 101"/>
                <a:gd name="T29" fmla="*/ 2147483647 h 192"/>
                <a:gd name="T30" fmla="*/ 2147483647 w 101"/>
                <a:gd name="T31" fmla="*/ 2147483647 h 192"/>
                <a:gd name="T32" fmla="*/ 2147483647 w 101"/>
                <a:gd name="T33" fmla="*/ 2147483647 h 192"/>
                <a:gd name="T34" fmla="*/ 0 w 101"/>
                <a:gd name="T35" fmla="*/ 2147483647 h 192"/>
                <a:gd name="T36" fmla="*/ 2147483647 w 101"/>
                <a:gd name="T37" fmla="*/ 2147483647 h 192"/>
                <a:gd name="T38" fmla="*/ 2147483647 w 101"/>
                <a:gd name="T39" fmla="*/ 2147483647 h 192"/>
                <a:gd name="T40" fmla="*/ 2147483647 w 101"/>
                <a:gd name="T41" fmla="*/ 2147483647 h 192"/>
                <a:gd name="T42" fmla="*/ 2147483647 w 101"/>
                <a:gd name="T43" fmla="*/ 2147483647 h 19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1"/>
                <a:gd name="T67" fmla="*/ 0 h 192"/>
                <a:gd name="T68" fmla="*/ 101 w 101"/>
                <a:gd name="T69" fmla="*/ 192 h 19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1" h="192">
                  <a:moveTo>
                    <a:pt x="75" y="32"/>
                  </a:moveTo>
                  <a:lnTo>
                    <a:pt x="75" y="0"/>
                  </a:lnTo>
                  <a:lnTo>
                    <a:pt x="92" y="0"/>
                  </a:lnTo>
                  <a:lnTo>
                    <a:pt x="92" y="40"/>
                  </a:lnTo>
                  <a:lnTo>
                    <a:pt x="101" y="56"/>
                  </a:lnTo>
                  <a:lnTo>
                    <a:pt x="101" y="104"/>
                  </a:lnTo>
                  <a:lnTo>
                    <a:pt x="92" y="120"/>
                  </a:lnTo>
                  <a:lnTo>
                    <a:pt x="92" y="152"/>
                  </a:lnTo>
                  <a:lnTo>
                    <a:pt x="67" y="192"/>
                  </a:lnTo>
                  <a:lnTo>
                    <a:pt x="50" y="192"/>
                  </a:lnTo>
                  <a:lnTo>
                    <a:pt x="25" y="176"/>
                  </a:lnTo>
                  <a:lnTo>
                    <a:pt x="33" y="160"/>
                  </a:lnTo>
                  <a:lnTo>
                    <a:pt x="17" y="152"/>
                  </a:lnTo>
                  <a:lnTo>
                    <a:pt x="33" y="136"/>
                  </a:lnTo>
                  <a:lnTo>
                    <a:pt x="8" y="128"/>
                  </a:lnTo>
                  <a:lnTo>
                    <a:pt x="25" y="112"/>
                  </a:lnTo>
                  <a:lnTo>
                    <a:pt x="8" y="96"/>
                  </a:lnTo>
                  <a:lnTo>
                    <a:pt x="0" y="72"/>
                  </a:lnTo>
                  <a:lnTo>
                    <a:pt x="17" y="64"/>
                  </a:lnTo>
                  <a:lnTo>
                    <a:pt x="17" y="48"/>
                  </a:lnTo>
                  <a:lnTo>
                    <a:pt x="42" y="40"/>
                  </a:lnTo>
                  <a:lnTo>
                    <a:pt x="75" y="32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2832100" y="4651375"/>
              <a:ext cx="130175" cy="263525"/>
            </a:xfrm>
            <a:custGeom>
              <a:avLst/>
              <a:gdLst>
                <a:gd name="T0" fmla="*/ 2147483647 w 101"/>
                <a:gd name="T1" fmla="*/ 2147483647 h 192"/>
                <a:gd name="T2" fmla="*/ 2147483647 w 101"/>
                <a:gd name="T3" fmla="*/ 0 h 192"/>
                <a:gd name="T4" fmla="*/ 2147483647 w 101"/>
                <a:gd name="T5" fmla="*/ 0 h 192"/>
                <a:gd name="T6" fmla="*/ 2147483647 w 101"/>
                <a:gd name="T7" fmla="*/ 2147483647 h 192"/>
                <a:gd name="T8" fmla="*/ 2147483647 w 101"/>
                <a:gd name="T9" fmla="*/ 2147483647 h 192"/>
                <a:gd name="T10" fmla="*/ 2147483647 w 101"/>
                <a:gd name="T11" fmla="*/ 2147483647 h 192"/>
                <a:gd name="T12" fmla="*/ 2147483647 w 101"/>
                <a:gd name="T13" fmla="*/ 2147483647 h 192"/>
                <a:gd name="T14" fmla="*/ 2147483647 w 101"/>
                <a:gd name="T15" fmla="*/ 2147483647 h 192"/>
                <a:gd name="T16" fmla="*/ 2147483647 w 101"/>
                <a:gd name="T17" fmla="*/ 2147483647 h 192"/>
                <a:gd name="T18" fmla="*/ 2147483647 w 101"/>
                <a:gd name="T19" fmla="*/ 2147483647 h 192"/>
                <a:gd name="T20" fmla="*/ 2147483647 w 101"/>
                <a:gd name="T21" fmla="*/ 2147483647 h 192"/>
                <a:gd name="T22" fmla="*/ 2147483647 w 101"/>
                <a:gd name="T23" fmla="*/ 2147483647 h 192"/>
                <a:gd name="T24" fmla="*/ 2147483647 w 101"/>
                <a:gd name="T25" fmla="*/ 2147483647 h 192"/>
                <a:gd name="T26" fmla="*/ 2147483647 w 101"/>
                <a:gd name="T27" fmla="*/ 2147483647 h 192"/>
                <a:gd name="T28" fmla="*/ 2147483647 w 101"/>
                <a:gd name="T29" fmla="*/ 2147483647 h 192"/>
                <a:gd name="T30" fmla="*/ 2147483647 w 101"/>
                <a:gd name="T31" fmla="*/ 2147483647 h 192"/>
                <a:gd name="T32" fmla="*/ 2147483647 w 101"/>
                <a:gd name="T33" fmla="*/ 2147483647 h 192"/>
                <a:gd name="T34" fmla="*/ 0 w 101"/>
                <a:gd name="T35" fmla="*/ 2147483647 h 192"/>
                <a:gd name="T36" fmla="*/ 2147483647 w 101"/>
                <a:gd name="T37" fmla="*/ 2147483647 h 192"/>
                <a:gd name="T38" fmla="*/ 2147483647 w 101"/>
                <a:gd name="T39" fmla="*/ 2147483647 h 192"/>
                <a:gd name="T40" fmla="*/ 2147483647 w 101"/>
                <a:gd name="T41" fmla="*/ 2147483647 h 192"/>
                <a:gd name="T42" fmla="*/ 2147483647 w 101"/>
                <a:gd name="T43" fmla="*/ 2147483647 h 19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1"/>
                <a:gd name="T67" fmla="*/ 0 h 192"/>
                <a:gd name="T68" fmla="*/ 101 w 101"/>
                <a:gd name="T69" fmla="*/ 192 h 19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1" h="192">
                  <a:moveTo>
                    <a:pt x="75" y="32"/>
                  </a:moveTo>
                  <a:lnTo>
                    <a:pt x="75" y="0"/>
                  </a:lnTo>
                  <a:lnTo>
                    <a:pt x="92" y="0"/>
                  </a:lnTo>
                  <a:lnTo>
                    <a:pt x="92" y="40"/>
                  </a:lnTo>
                  <a:lnTo>
                    <a:pt x="101" y="56"/>
                  </a:lnTo>
                  <a:lnTo>
                    <a:pt x="101" y="104"/>
                  </a:lnTo>
                  <a:lnTo>
                    <a:pt x="92" y="120"/>
                  </a:lnTo>
                  <a:lnTo>
                    <a:pt x="92" y="152"/>
                  </a:lnTo>
                  <a:lnTo>
                    <a:pt x="67" y="192"/>
                  </a:lnTo>
                  <a:lnTo>
                    <a:pt x="50" y="192"/>
                  </a:lnTo>
                  <a:lnTo>
                    <a:pt x="25" y="176"/>
                  </a:lnTo>
                  <a:lnTo>
                    <a:pt x="33" y="160"/>
                  </a:lnTo>
                  <a:lnTo>
                    <a:pt x="17" y="152"/>
                  </a:lnTo>
                  <a:lnTo>
                    <a:pt x="33" y="136"/>
                  </a:lnTo>
                  <a:lnTo>
                    <a:pt x="8" y="128"/>
                  </a:lnTo>
                  <a:lnTo>
                    <a:pt x="25" y="112"/>
                  </a:lnTo>
                  <a:lnTo>
                    <a:pt x="8" y="96"/>
                  </a:lnTo>
                  <a:lnTo>
                    <a:pt x="0" y="72"/>
                  </a:lnTo>
                  <a:lnTo>
                    <a:pt x="17" y="64"/>
                  </a:lnTo>
                  <a:lnTo>
                    <a:pt x="17" y="48"/>
                  </a:lnTo>
                  <a:lnTo>
                    <a:pt x="42" y="40"/>
                  </a:lnTo>
                  <a:lnTo>
                    <a:pt x="75" y="32"/>
                  </a:lnTo>
                  <a:close/>
                </a:path>
              </a:pathLst>
            </a:custGeom>
            <a:solidFill>
              <a:srgbClr val="FFFF00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2613025" y="3979863"/>
              <a:ext cx="1527175" cy="1485900"/>
            </a:xfrm>
            <a:custGeom>
              <a:avLst/>
              <a:gdLst>
                <a:gd name="T0" fmla="*/ 2147483647 w 1180"/>
                <a:gd name="T1" fmla="*/ 2147483647 h 1080"/>
                <a:gd name="T2" fmla="*/ 2147483647 w 1180"/>
                <a:gd name="T3" fmla="*/ 2147483647 h 1080"/>
                <a:gd name="T4" fmla="*/ 2147483647 w 1180"/>
                <a:gd name="T5" fmla="*/ 2147483647 h 1080"/>
                <a:gd name="T6" fmla="*/ 2147483647 w 1180"/>
                <a:gd name="T7" fmla="*/ 2147483647 h 1080"/>
                <a:gd name="T8" fmla="*/ 2147483647 w 1180"/>
                <a:gd name="T9" fmla="*/ 2147483647 h 1080"/>
                <a:gd name="T10" fmla="*/ 2147483647 w 1180"/>
                <a:gd name="T11" fmla="*/ 2147483647 h 1080"/>
                <a:gd name="T12" fmla="*/ 2147483647 w 1180"/>
                <a:gd name="T13" fmla="*/ 2147483647 h 1080"/>
                <a:gd name="T14" fmla="*/ 2147483647 w 1180"/>
                <a:gd name="T15" fmla="*/ 2147483647 h 1080"/>
                <a:gd name="T16" fmla="*/ 2147483647 w 1180"/>
                <a:gd name="T17" fmla="*/ 2147483647 h 1080"/>
                <a:gd name="T18" fmla="*/ 2147483647 w 1180"/>
                <a:gd name="T19" fmla="*/ 2147483647 h 1080"/>
                <a:gd name="T20" fmla="*/ 2147483647 w 1180"/>
                <a:gd name="T21" fmla="*/ 2147483647 h 1080"/>
                <a:gd name="T22" fmla="*/ 2147483647 w 1180"/>
                <a:gd name="T23" fmla="*/ 2147483647 h 1080"/>
                <a:gd name="T24" fmla="*/ 2147483647 w 1180"/>
                <a:gd name="T25" fmla="*/ 2147483647 h 1080"/>
                <a:gd name="T26" fmla="*/ 2147483647 w 1180"/>
                <a:gd name="T27" fmla="*/ 2147483647 h 1080"/>
                <a:gd name="T28" fmla="*/ 2147483647 w 1180"/>
                <a:gd name="T29" fmla="*/ 0 h 1080"/>
                <a:gd name="T30" fmla="*/ 2147483647 w 1180"/>
                <a:gd name="T31" fmla="*/ 2147483647 h 1080"/>
                <a:gd name="T32" fmla="*/ 2147483647 w 1180"/>
                <a:gd name="T33" fmla="*/ 2147483647 h 1080"/>
                <a:gd name="T34" fmla="*/ 2147483647 w 1180"/>
                <a:gd name="T35" fmla="*/ 2147483647 h 1080"/>
                <a:gd name="T36" fmla="*/ 2147483647 w 1180"/>
                <a:gd name="T37" fmla="*/ 2147483647 h 1080"/>
                <a:gd name="T38" fmla="*/ 2147483647 w 1180"/>
                <a:gd name="T39" fmla="*/ 2147483647 h 1080"/>
                <a:gd name="T40" fmla="*/ 2147483647 w 1180"/>
                <a:gd name="T41" fmla="*/ 2147483647 h 1080"/>
                <a:gd name="T42" fmla="*/ 2147483647 w 1180"/>
                <a:gd name="T43" fmla="*/ 2147483647 h 1080"/>
                <a:gd name="T44" fmla="*/ 2147483647 w 1180"/>
                <a:gd name="T45" fmla="*/ 2147483647 h 1080"/>
                <a:gd name="T46" fmla="*/ 2147483647 w 1180"/>
                <a:gd name="T47" fmla="*/ 2147483647 h 1080"/>
                <a:gd name="T48" fmla="*/ 2147483647 w 1180"/>
                <a:gd name="T49" fmla="*/ 2147483647 h 1080"/>
                <a:gd name="T50" fmla="*/ 2147483647 w 1180"/>
                <a:gd name="T51" fmla="*/ 2147483647 h 1080"/>
                <a:gd name="T52" fmla="*/ 2147483647 w 1180"/>
                <a:gd name="T53" fmla="*/ 2147483647 h 1080"/>
                <a:gd name="T54" fmla="*/ 2147483647 w 1180"/>
                <a:gd name="T55" fmla="*/ 2147483647 h 1080"/>
                <a:gd name="T56" fmla="*/ 2147483647 w 1180"/>
                <a:gd name="T57" fmla="*/ 2147483647 h 1080"/>
                <a:gd name="T58" fmla="*/ 2147483647 w 1180"/>
                <a:gd name="T59" fmla="*/ 2147483647 h 1080"/>
                <a:gd name="T60" fmla="*/ 2147483647 w 1180"/>
                <a:gd name="T61" fmla="*/ 2147483647 h 1080"/>
                <a:gd name="T62" fmla="*/ 2147483647 w 1180"/>
                <a:gd name="T63" fmla="*/ 2147483647 h 1080"/>
                <a:gd name="T64" fmla="*/ 2147483647 w 1180"/>
                <a:gd name="T65" fmla="*/ 2147483647 h 1080"/>
                <a:gd name="T66" fmla="*/ 2147483647 w 1180"/>
                <a:gd name="T67" fmla="*/ 2147483647 h 1080"/>
                <a:gd name="T68" fmla="*/ 2147483647 w 1180"/>
                <a:gd name="T69" fmla="*/ 2147483647 h 1080"/>
                <a:gd name="T70" fmla="*/ 2147483647 w 1180"/>
                <a:gd name="T71" fmla="*/ 2147483647 h 1080"/>
                <a:gd name="T72" fmla="*/ 2147483647 w 1180"/>
                <a:gd name="T73" fmla="*/ 2147483647 h 1080"/>
                <a:gd name="T74" fmla="*/ 2147483647 w 1180"/>
                <a:gd name="T75" fmla="*/ 2147483647 h 1080"/>
                <a:gd name="T76" fmla="*/ 2147483647 w 1180"/>
                <a:gd name="T77" fmla="*/ 2147483647 h 1080"/>
                <a:gd name="T78" fmla="*/ 2147483647 w 1180"/>
                <a:gd name="T79" fmla="*/ 2147483647 h 1080"/>
                <a:gd name="T80" fmla="*/ 2147483647 w 1180"/>
                <a:gd name="T81" fmla="*/ 2147483647 h 1080"/>
                <a:gd name="T82" fmla="*/ 2147483647 w 1180"/>
                <a:gd name="T83" fmla="*/ 2147483647 h 1080"/>
                <a:gd name="T84" fmla="*/ 2147483647 w 1180"/>
                <a:gd name="T85" fmla="*/ 2147483647 h 1080"/>
                <a:gd name="T86" fmla="*/ 2147483647 w 1180"/>
                <a:gd name="T87" fmla="*/ 2147483647 h 1080"/>
                <a:gd name="T88" fmla="*/ 2147483647 w 1180"/>
                <a:gd name="T89" fmla="*/ 2147483647 h 1080"/>
                <a:gd name="T90" fmla="*/ 2147483647 w 1180"/>
                <a:gd name="T91" fmla="*/ 2147483647 h 1080"/>
                <a:gd name="T92" fmla="*/ 2147483647 w 1180"/>
                <a:gd name="T93" fmla="*/ 2147483647 h 1080"/>
                <a:gd name="T94" fmla="*/ 2147483647 w 1180"/>
                <a:gd name="T95" fmla="*/ 2147483647 h 1080"/>
                <a:gd name="T96" fmla="*/ 2147483647 w 1180"/>
                <a:gd name="T97" fmla="*/ 2147483647 h 1080"/>
                <a:gd name="T98" fmla="*/ 2147483647 w 1180"/>
                <a:gd name="T99" fmla="*/ 2147483647 h 1080"/>
                <a:gd name="T100" fmla="*/ 2147483647 w 1180"/>
                <a:gd name="T101" fmla="*/ 2147483647 h 1080"/>
                <a:gd name="T102" fmla="*/ 2147483647 w 1180"/>
                <a:gd name="T103" fmla="*/ 2147483647 h 10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80"/>
                <a:gd name="T157" fmla="*/ 0 h 1080"/>
                <a:gd name="T158" fmla="*/ 1180 w 1180"/>
                <a:gd name="T159" fmla="*/ 1080 h 10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80" h="1080">
                  <a:moveTo>
                    <a:pt x="1155" y="752"/>
                  </a:moveTo>
                  <a:lnTo>
                    <a:pt x="1121" y="728"/>
                  </a:lnTo>
                  <a:lnTo>
                    <a:pt x="1087" y="712"/>
                  </a:lnTo>
                  <a:lnTo>
                    <a:pt x="1003" y="672"/>
                  </a:lnTo>
                  <a:lnTo>
                    <a:pt x="919" y="632"/>
                  </a:lnTo>
                  <a:lnTo>
                    <a:pt x="935" y="616"/>
                  </a:lnTo>
                  <a:lnTo>
                    <a:pt x="927" y="600"/>
                  </a:lnTo>
                  <a:lnTo>
                    <a:pt x="902" y="584"/>
                  </a:lnTo>
                  <a:lnTo>
                    <a:pt x="868" y="592"/>
                  </a:lnTo>
                  <a:lnTo>
                    <a:pt x="817" y="592"/>
                  </a:lnTo>
                  <a:lnTo>
                    <a:pt x="775" y="568"/>
                  </a:lnTo>
                  <a:lnTo>
                    <a:pt x="733" y="528"/>
                  </a:lnTo>
                  <a:lnTo>
                    <a:pt x="708" y="488"/>
                  </a:lnTo>
                  <a:lnTo>
                    <a:pt x="683" y="448"/>
                  </a:lnTo>
                  <a:lnTo>
                    <a:pt x="641" y="408"/>
                  </a:lnTo>
                  <a:lnTo>
                    <a:pt x="556" y="344"/>
                  </a:lnTo>
                  <a:lnTo>
                    <a:pt x="523" y="296"/>
                  </a:lnTo>
                  <a:lnTo>
                    <a:pt x="523" y="280"/>
                  </a:lnTo>
                  <a:lnTo>
                    <a:pt x="539" y="256"/>
                  </a:lnTo>
                  <a:lnTo>
                    <a:pt x="548" y="240"/>
                  </a:lnTo>
                  <a:lnTo>
                    <a:pt x="539" y="224"/>
                  </a:lnTo>
                  <a:lnTo>
                    <a:pt x="531" y="216"/>
                  </a:lnTo>
                  <a:lnTo>
                    <a:pt x="531" y="200"/>
                  </a:lnTo>
                  <a:lnTo>
                    <a:pt x="556" y="184"/>
                  </a:lnTo>
                  <a:lnTo>
                    <a:pt x="641" y="152"/>
                  </a:lnTo>
                  <a:lnTo>
                    <a:pt x="649" y="144"/>
                  </a:lnTo>
                  <a:lnTo>
                    <a:pt x="641" y="88"/>
                  </a:lnTo>
                  <a:lnTo>
                    <a:pt x="649" y="56"/>
                  </a:lnTo>
                  <a:lnTo>
                    <a:pt x="531" y="24"/>
                  </a:lnTo>
                  <a:lnTo>
                    <a:pt x="514" y="0"/>
                  </a:lnTo>
                  <a:lnTo>
                    <a:pt x="438" y="8"/>
                  </a:lnTo>
                  <a:lnTo>
                    <a:pt x="405" y="40"/>
                  </a:lnTo>
                  <a:lnTo>
                    <a:pt x="371" y="32"/>
                  </a:lnTo>
                  <a:lnTo>
                    <a:pt x="354" y="64"/>
                  </a:lnTo>
                  <a:lnTo>
                    <a:pt x="320" y="64"/>
                  </a:lnTo>
                  <a:lnTo>
                    <a:pt x="295" y="80"/>
                  </a:lnTo>
                  <a:lnTo>
                    <a:pt x="253" y="72"/>
                  </a:lnTo>
                  <a:lnTo>
                    <a:pt x="228" y="152"/>
                  </a:lnTo>
                  <a:lnTo>
                    <a:pt x="160" y="72"/>
                  </a:lnTo>
                  <a:lnTo>
                    <a:pt x="118" y="136"/>
                  </a:lnTo>
                  <a:lnTo>
                    <a:pt x="25" y="144"/>
                  </a:lnTo>
                  <a:lnTo>
                    <a:pt x="42" y="208"/>
                  </a:lnTo>
                  <a:lnTo>
                    <a:pt x="0" y="232"/>
                  </a:lnTo>
                  <a:lnTo>
                    <a:pt x="25" y="272"/>
                  </a:lnTo>
                  <a:lnTo>
                    <a:pt x="17" y="320"/>
                  </a:lnTo>
                  <a:lnTo>
                    <a:pt x="93" y="352"/>
                  </a:lnTo>
                  <a:lnTo>
                    <a:pt x="76" y="392"/>
                  </a:lnTo>
                  <a:lnTo>
                    <a:pt x="93" y="392"/>
                  </a:lnTo>
                  <a:lnTo>
                    <a:pt x="135" y="376"/>
                  </a:lnTo>
                  <a:lnTo>
                    <a:pt x="160" y="344"/>
                  </a:lnTo>
                  <a:lnTo>
                    <a:pt x="177" y="328"/>
                  </a:lnTo>
                  <a:lnTo>
                    <a:pt x="202" y="320"/>
                  </a:lnTo>
                  <a:lnTo>
                    <a:pt x="244" y="336"/>
                  </a:lnTo>
                  <a:lnTo>
                    <a:pt x="261" y="352"/>
                  </a:lnTo>
                  <a:lnTo>
                    <a:pt x="278" y="368"/>
                  </a:lnTo>
                  <a:lnTo>
                    <a:pt x="312" y="368"/>
                  </a:lnTo>
                  <a:lnTo>
                    <a:pt x="329" y="384"/>
                  </a:lnTo>
                  <a:lnTo>
                    <a:pt x="337" y="424"/>
                  </a:lnTo>
                  <a:lnTo>
                    <a:pt x="362" y="472"/>
                  </a:lnTo>
                  <a:lnTo>
                    <a:pt x="371" y="496"/>
                  </a:lnTo>
                  <a:lnTo>
                    <a:pt x="396" y="512"/>
                  </a:lnTo>
                  <a:lnTo>
                    <a:pt x="430" y="552"/>
                  </a:lnTo>
                  <a:lnTo>
                    <a:pt x="472" y="576"/>
                  </a:lnTo>
                  <a:lnTo>
                    <a:pt x="497" y="592"/>
                  </a:lnTo>
                  <a:lnTo>
                    <a:pt x="514" y="608"/>
                  </a:lnTo>
                  <a:lnTo>
                    <a:pt x="607" y="680"/>
                  </a:lnTo>
                  <a:lnTo>
                    <a:pt x="624" y="696"/>
                  </a:lnTo>
                  <a:lnTo>
                    <a:pt x="649" y="688"/>
                  </a:lnTo>
                  <a:lnTo>
                    <a:pt x="708" y="712"/>
                  </a:lnTo>
                  <a:lnTo>
                    <a:pt x="742" y="744"/>
                  </a:lnTo>
                  <a:lnTo>
                    <a:pt x="767" y="744"/>
                  </a:lnTo>
                  <a:lnTo>
                    <a:pt x="775" y="752"/>
                  </a:lnTo>
                  <a:lnTo>
                    <a:pt x="775" y="768"/>
                  </a:lnTo>
                  <a:lnTo>
                    <a:pt x="809" y="768"/>
                  </a:lnTo>
                  <a:lnTo>
                    <a:pt x="826" y="800"/>
                  </a:lnTo>
                  <a:lnTo>
                    <a:pt x="851" y="824"/>
                  </a:lnTo>
                  <a:lnTo>
                    <a:pt x="893" y="840"/>
                  </a:lnTo>
                  <a:lnTo>
                    <a:pt x="927" y="856"/>
                  </a:lnTo>
                  <a:lnTo>
                    <a:pt x="944" y="904"/>
                  </a:lnTo>
                  <a:lnTo>
                    <a:pt x="978" y="984"/>
                  </a:lnTo>
                  <a:lnTo>
                    <a:pt x="952" y="984"/>
                  </a:lnTo>
                  <a:lnTo>
                    <a:pt x="935" y="1000"/>
                  </a:lnTo>
                  <a:lnTo>
                    <a:pt x="935" y="1016"/>
                  </a:lnTo>
                  <a:lnTo>
                    <a:pt x="927" y="1040"/>
                  </a:lnTo>
                  <a:lnTo>
                    <a:pt x="919" y="1056"/>
                  </a:lnTo>
                  <a:lnTo>
                    <a:pt x="935" y="1072"/>
                  </a:lnTo>
                  <a:lnTo>
                    <a:pt x="952" y="1080"/>
                  </a:lnTo>
                  <a:lnTo>
                    <a:pt x="978" y="1072"/>
                  </a:lnTo>
                  <a:lnTo>
                    <a:pt x="994" y="1040"/>
                  </a:lnTo>
                  <a:lnTo>
                    <a:pt x="1011" y="1000"/>
                  </a:lnTo>
                  <a:lnTo>
                    <a:pt x="1028" y="960"/>
                  </a:lnTo>
                  <a:lnTo>
                    <a:pt x="1070" y="952"/>
                  </a:lnTo>
                  <a:lnTo>
                    <a:pt x="1070" y="904"/>
                  </a:lnTo>
                  <a:lnTo>
                    <a:pt x="1053" y="888"/>
                  </a:lnTo>
                  <a:lnTo>
                    <a:pt x="1028" y="880"/>
                  </a:lnTo>
                  <a:lnTo>
                    <a:pt x="1003" y="864"/>
                  </a:lnTo>
                  <a:lnTo>
                    <a:pt x="994" y="848"/>
                  </a:lnTo>
                  <a:lnTo>
                    <a:pt x="1011" y="800"/>
                  </a:lnTo>
                  <a:lnTo>
                    <a:pt x="1028" y="776"/>
                  </a:lnTo>
                  <a:lnTo>
                    <a:pt x="1045" y="768"/>
                  </a:lnTo>
                  <a:lnTo>
                    <a:pt x="1104" y="776"/>
                  </a:lnTo>
                  <a:lnTo>
                    <a:pt x="1146" y="792"/>
                  </a:lnTo>
                  <a:lnTo>
                    <a:pt x="1180" y="824"/>
                  </a:lnTo>
                  <a:lnTo>
                    <a:pt x="1180" y="784"/>
                  </a:lnTo>
                  <a:lnTo>
                    <a:pt x="1155" y="75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1327150" y="3276600"/>
              <a:ext cx="1482725" cy="1495425"/>
            </a:xfrm>
            <a:custGeom>
              <a:avLst/>
              <a:gdLst>
                <a:gd name="T0" fmla="*/ 2147483647 w 1146"/>
                <a:gd name="T1" fmla="*/ 2147483647 h 1088"/>
                <a:gd name="T2" fmla="*/ 2147483647 w 1146"/>
                <a:gd name="T3" fmla="*/ 2147483647 h 1088"/>
                <a:gd name="T4" fmla="*/ 2147483647 w 1146"/>
                <a:gd name="T5" fmla="*/ 2147483647 h 1088"/>
                <a:gd name="T6" fmla="*/ 2147483647 w 1146"/>
                <a:gd name="T7" fmla="*/ 2147483647 h 1088"/>
                <a:gd name="T8" fmla="*/ 2147483647 w 1146"/>
                <a:gd name="T9" fmla="*/ 2147483647 h 1088"/>
                <a:gd name="T10" fmla="*/ 2147483647 w 1146"/>
                <a:gd name="T11" fmla="*/ 2147483647 h 1088"/>
                <a:gd name="T12" fmla="*/ 2147483647 w 1146"/>
                <a:gd name="T13" fmla="*/ 2147483647 h 1088"/>
                <a:gd name="T14" fmla="*/ 2147483647 w 1146"/>
                <a:gd name="T15" fmla="*/ 2147483647 h 1088"/>
                <a:gd name="T16" fmla="*/ 2147483647 w 1146"/>
                <a:gd name="T17" fmla="*/ 2147483647 h 1088"/>
                <a:gd name="T18" fmla="*/ 2147483647 w 1146"/>
                <a:gd name="T19" fmla="*/ 2147483647 h 1088"/>
                <a:gd name="T20" fmla="*/ 2147483647 w 1146"/>
                <a:gd name="T21" fmla="*/ 2147483647 h 1088"/>
                <a:gd name="T22" fmla="*/ 2147483647 w 1146"/>
                <a:gd name="T23" fmla="*/ 2147483647 h 1088"/>
                <a:gd name="T24" fmla="*/ 2147483647 w 1146"/>
                <a:gd name="T25" fmla="*/ 2147483647 h 1088"/>
                <a:gd name="T26" fmla="*/ 2147483647 w 1146"/>
                <a:gd name="T27" fmla="*/ 0 h 1088"/>
                <a:gd name="T28" fmla="*/ 2147483647 w 1146"/>
                <a:gd name="T29" fmla="*/ 2147483647 h 1088"/>
                <a:gd name="T30" fmla="*/ 2147483647 w 1146"/>
                <a:gd name="T31" fmla="*/ 2147483647 h 1088"/>
                <a:gd name="T32" fmla="*/ 2147483647 w 1146"/>
                <a:gd name="T33" fmla="*/ 2147483647 h 1088"/>
                <a:gd name="T34" fmla="*/ 2147483647 w 1146"/>
                <a:gd name="T35" fmla="*/ 2147483647 h 1088"/>
                <a:gd name="T36" fmla="*/ 2147483647 w 1146"/>
                <a:gd name="T37" fmla="*/ 2147483647 h 1088"/>
                <a:gd name="T38" fmla="*/ 2147483647 w 1146"/>
                <a:gd name="T39" fmla="*/ 2147483647 h 1088"/>
                <a:gd name="T40" fmla="*/ 2147483647 w 1146"/>
                <a:gd name="T41" fmla="*/ 2147483647 h 1088"/>
                <a:gd name="T42" fmla="*/ 2147483647 w 1146"/>
                <a:gd name="T43" fmla="*/ 2147483647 h 1088"/>
                <a:gd name="T44" fmla="*/ 2147483647 w 1146"/>
                <a:gd name="T45" fmla="*/ 2147483647 h 1088"/>
                <a:gd name="T46" fmla="*/ 2147483647 w 1146"/>
                <a:gd name="T47" fmla="*/ 2147483647 h 1088"/>
                <a:gd name="T48" fmla="*/ 2147483647 w 1146"/>
                <a:gd name="T49" fmla="*/ 2147483647 h 1088"/>
                <a:gd name="T50" fmla="*/ 2147483647 w 1146"/>
                <a:gd name="T51" fmla="*/ 2147483647 h 1088"/>
                <a:gd name="T52" fmla="*/ 2147483647 w 1146"/>
                <a:gd name="T53" fmla="*/ 2147483647 h 1088"/>
                <a:gd name="T54" fmla="*/ 2147483647 w 1146"/>
                <a:gd name="T55" fmla="*/ 2147483647 h 1088"/>
                <a:gd name="T56" fmla="*/ 2147483647 w 1146"/>
                <a:gd name="T57" fmla="*/ 2147483647 h 1088"/>
                <a:gd name="T58" fmla="*/ 2147483647 w 1146"/>
                <a:gd name="T59" fmla="*/ 2147483647 h 1088"/>
                <a:gd name="T60" fmla="*/ 2147483647 w 1146"/>
                <a:gd name="T61" fmla="*/ 2147483647 h 1088"/>
                <a:gd name="T62" fmla="*/ 2147483647 w 1146"/>
                <a:gd name="T63" fmla="*/ 2147483647 h 1088"/>
                <a:gd name="T64" fmla="*/ 2147483647 w 1146"/>
                <a:gd name="T65" fmla="*/ 2147483647 h 1088"/>
                <a:gd name="T66" fmla="*/ 2147483647 w 1146"/>
                <a:gd name="T67" fmla="*/ 2147483647 h 1088"/>
                <a:gd name="T68" fmla="*/ 2147483647 w 1146"/>
                <a:gd name="T69" fmla="*/ 2147483647 h 1088"/>
                <a:gd name="T70" fmla="*/ 2147483647 w 1146"/>
                <a:gd name="T71" fmla="*/ 2147483647 h 1088"/>
                <a:gd name="T72" fmla="*/ 2147483647 w 1146"/>
                <a:gd name="T73" fmla="*/ 2147483647 h 1088"/>
                <a:gd name="T74" fmla="*/ 2147483647 w 1146"/>
                <a:gd name="T75" fmla="*/ 2147483647 h 1088"/>
                <a:gd name="T76" fmla="*/ 2147483647 w 1146"/>
                <a:gd name="T77" fmla="*/ 2147483647 h 1088"/>
                <a:gd name="T78" fmla="*/ 2147483647 w 1146"/>
                <a:gd name="T79" fmla="*/ 2147483647 h 1088"/>
                <a:gd name="T80" fmla="*/ 2147483647 w 1146"/>
                <a:gd name="T81" fmla="*/ 2147483647 h 1088"/>
                <a:gd name="T82" fmla="*/ 2147483647 w 1146"/>
                <a:gd name="T83" fmla="*/ 2147483647 h 1088"/>
                <a:gd name="T84" fmla="*/ 2147483647 w 1146"/>
                <a:gd name="T85" fmla="*/ 2147483647 h 1088"/>
                <a:gd name="T86" fmla="*/ 2147483647 w 1146"/>
                <a:gd name="T87" fmla="*/ 2147483647 h 1088"/>
                <a:gd name="T88" fmla="*/ 2147483647 w 1146"/>
                <a:gd name="T89" fmla="*/ 2147483647 h 1088"/>
                <a:gd name="T90" fmla="*/ 2147483647 w 1146"/>
                <a:gd name="T91" fmla="*/ 2147483647 h 1088"/>
                <a:gd name="T92" fmla="*/ 2147483647 w 1146"/>
                <a:gd name="T93" fmla="*/ 2147483647 h 1088"/>
                <a:gd name="T94" fmla="*/ 2147483647 w 1146"/>
                <a:gd name="T95" fmla="*/ 2147483647 h 1088"/>
                <a:gd name="T96" fmla="*/ 2147483647 w 1146"/>
                <a:gd name="T97" fmla="*/ 2147483647 h 1088"/>
                <a:gd name="T98" fmla="*/ 2147483647 w 1146"/>
                <a:gd name="T99" fmla="*/ 2147483647 h 1088"/>
                <a:gd name="T100" fmla="*/ 2147483647 w 1146"/>
                <a:gd name="T101" fmla="*/ 2147483647 h 1088"/>
                <a:gd name="T102" fmla="*/ 2147483647 w 1146"/>
                <a:gd name="T103" fmla="*/ 2147483647 h 1088"/>
                <a:gd name="T104" fmla="*/ 2147483647 w 1146"/>
                <a:gd name="T105" fmla="*/ 2147483647 h 1088"/>
                <a:gd name="T106" fmla="*/ 2147483647 w 1146"/>
                <a:gd name="T107" fmla="*/ 2147483647 h 1088"/>
                <a:gd name="T108" fmla="*/ 2147483647 w 1146"/>
                <a:gd name="T109" fmla="*/ 2147483647 h 1088"/>
                <a:gd name="T110" fmla="*/ 2147483647 w 1146"/>
                <a:gd name="T111" fmla="*/ 2147483647 h 1088"/>
                <a:gd name="T112" fmla="*/ 2147483647 w 1146"/>
                <a:gd name="T113" fmla="*/ 2147483647 h 1088"/>
                <a:gd name="T114" fmla="*/ 2147483647 w 1146"/>
                <a:gd name="T115" fmla="*/ 2147483647 h 1088"/>
                <a:gd name="T116" fmla="*/ 2147483647 w 1146"/>
                <a:gd name="T117" fmla="*/ 2147483647 h 10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46"/>
                <a:gd name="T178" fmla="*/ 0 h 1088"/>
                <a:gd name="T179" fmla="*/ 1146 w 1146"/>
                <a:gd name="T180" fmla="*/ 1088 h 10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46" h="1088">
                  <a:moveTo>
                    <a:pt x="1011" y="616"/>
                  </a:moveTo>
                  <a:lnTo>
                    <a:pt x="969" y="600"/>
                  </a:lnTo>
                  <a:lnTo>
                    <a:pt x="935" y="616"/>
                  </a:lnTo>
                  <a:lnTo>
                    <a:pt x="944" y="584"/>
                  </a:lnTo>
                  <a:lnTo>
                    <a:pt x="977" y="544"/>
                  </a:lnTo>
                  <a:lnTo>
                    <a:pt x="986" y="520"/>
                  </a:lnTo>
                  <a:lnTo>
                    <a:pt x="1011" y="504"/>
                  </a:lnTo>
                  <a:lnTo>
                    <a:pt x="1019" y="472"/>
                  </a:lnTo>
                  <a:lnTo>
                    <a:pt x="1053" y="464"/>
                  </a:lnTo>
                  <a:lnTo>
                    <a:pt x="1087" y="448"/>
                  </a:lnTo>
                  <a:lnTo>
                    <a:pt x="1104" y="360"/>
                  </a:lnTo>
                  <a:lnTo>
                    <a:pt x="1112" y="320"/>
                  </a:lnTo>
                  <a:lnTo>
                    <a:pt x="1146" y="288"/>
                  </a:lnTo>
                  <a:lnTo>
                    <a:pt x="1095" y="272"/>
                  </a:lnTo>
                  <a:lnTo>
                    <a:pt x="1036" y="256"/>
                  </a:lnTo>
                  <a:lnTo>
                    <a:pt x="1011" y="248"/>
                  </a:lnTo>
                  <a:lnTo>
                    <a:pt x="986" y="216"/>
                  </a:lnTo>
                  <a:lnTo>
                    <a:pt x="927" y="208"/>
                  </a:lnTo>
                  <a:lnTo>
                    <a:pt x="868" y="168"/>
                  </a:lnTo>
                  <a:lnTo>
                    <a:pt x="851" y="136"/>
                  </a:lnTo>
                  <a:lnTo>
                    <a:pt x="809" y="144"/>
                  </a:lnTo>
                  <a:lnTo>
                    <a:pt x="809" y="112"/>
                  </a:lnTo>
                  <a:lnTo>
                    <a:pt x="767" y="96"/>
                  </a:lnTo>
                  <a:lnTo>
                    <a:pt x="767" y="88"/>
                  </a:lnTo>
                  <a:lnTo>
                    <a:pt x="733" y="72"/>
                  </a:lnTo>
                  <a:lnTo>
                    <a:pt x="708" y="48"/>
                  </a:lnTo>
                  <a:lnTo>
                    <a:pt x="682" y="16"/>
                  </a:lnTo>
                  <a:lnTo>
                    <a:pt x="666" y="0"/>
                  </a:lnTo>
                  <a:lnTo>
                    <a:pt x="623" y="8"/>
                  </a:lnTo>
                  <a:lnTo>
                    <a:pt x="598" y="24"/>
                  </a:lnTo>
                  <a:lnTo>
                    <a:pt x="581" y="88"/>
                  </a:lnTo>
                  <a:lnTo>
                    <a:pt x="564" y="104"/>
                  </a:lnTo>
                  <a:lnTo>
                    <a:pt x="539" y="120"/>
                  </a:lnTo>
                  <a:lnTo>
                    <a:pt x="489" y="136"/>
                  </a:lnTo>
                  <a:lnTo>
                    <a:pt x="463" y="144"/>
                  </a:lnTo>
                  <a:lnTo>
                    <a:pt x="455" y="168"/>
                  </a:lnTo>
                  <a:lnTo>
                    <a:pt x="446" y="184"/>
                  </a:lnTo>
                  <a:lnTo>
                    <a:pt x="413" y="184"/>
                  </a:lnTo>
                  <a:lnTo>
                    <a:pt x="362" y="168"/>
                  </a:lnTo>
                  <a:lnTo>
                    <a:pt x="345" y="160"/>
                  </a:lnTo>
                  <a:lnTo>
                    <a:pt x="328" y="144"/>
                  </a:lnTo>
                  <a:lnTo>
                    <a:pt x="269" y="144"/>
                  </a:lnTo>
                  <a:lnTo>
                    <a:pt x="295" y="200"/>
                  </a:lnTo>
                  <a:lnTo>
                    <a:pt x="303" y="256"/>
                  </a:lnTo>
                  <a:lnTo>
                    <a:pt x="253" y="248"/>
                  </a:lnTo>
                  <a:lnTo>
                    <a:pt x="211" y="240"/>
                  </a:lnTo>
                  <a:lnTo>
                    <a:pt x="194" y="248"/>
                  </a:lnTo>
                  <a:lnTo>
                    <a:pt x="177" y="232"/>
                  </a:lnTo>
                  <a:lnTo>
                    <a:pt x="152" y="208"/>
                  </a:lnTo>
                  <a:lnTo>
                    <a:pt x="126" y="208"/>
                  </a:lnTo>
                  <a:lnTo>
                    <a:pt x="109" y="216"/>
                  </a:lnTo>
                  <a:lnTo>
                    <a:pt x="84" y="216"/>
                  </a:lnTo>
                  <a:lnTo>
                    <a:pt x="34" y="216"/>
                  </a:lnTo>
                  <a:lnTo>
                    <a:pt x="8" y="232"/>
                  </a:lnTo>
                  <a:lnTo>
                    <a:pt x="0" y="240"/>
                  </a:lnTo>
                  <a:lnTo>
                    <a:pt x="8" y="248"/>
                  </a:lnTo>
                  <a:lnTo>
                    <a:pt x="50" y="272"/>
                  </a:lnTo>
                  <a:lnTo>
                    <a:pt x="25" y="272"/>
                  </a:lnTo>
                  <a:lnTo>
                    <a:pt x="17" y="280"/>
                  </a:lnTo>
                  <a:lnTo>
                    <a:pt x="17" y="288"/>
                  </a:lnTo>
                  <a:lnTo>
                    <a:pt x="25" y="304"/>
                  </a:lnTo>
                  <a:lnTo>
                    <a:pt x="42" y="312"/>
                  </a:lnTo>
                  <a:lnTo>
                    <a:pt x="76" y="320"/>
                  </a:lnTo>
                  <a:lnTo>
                    <a:pt x="109" y="328"/>
                  </a:lnTo>
                  <a:lnTo>
                    <a:pt x="135" y="352"/>
                  </a:lnTo>
                  <a:lnTo>
                    <a:pt x="160" y="368"/>
                  </a:lnTo>
                  <a:lnTo>
                    <a:pt x="185" y="376"/>
                  </a:lnTo>
                  <a:lnTo>
                    <a:pt x="194" y="400"/>
                  </a:lnTo>
                  <a:lnTo>
                    <a:pt x="219" y="424"/>
                  </a:lnTo>
                  <a:lnTo>
                    <a:pt x="211" y="448"/>
                  </a:lnTo>
                  <a:lnTo>
                    <a:pt x="244" y="512"/>
                  </a:lnTo>
                  <a:lnTo>
                    <a:pt x="269" y="536"/>
                  </a:lnTo>
                  <a:lnTo>
                    <a:pt x="286" y="560"/>
                  </a:lnTo>
                  <a:lnTo>
                    <a:pt x="278" y="584"/>
                  </a:lnTo>
                  <a:lnTo>
                    <a:pt x="253" y="592"/>
                  </a:lnTo>
                  <a:lnTo>
                    <a:pt x="295" y="640"/>
                  </a:lnTo>
                  <a:lnTo>
                    <a:pt x="269" y="632"/>
                  </a:lnTo>
                  <a:lnTo>
                    <a:pt x="236" y="776"/>
                  </a:lnTo>
                  <a:lnTo>
                    <a:pt x="202" y="848"/>
                  </a:lnTo>
                  <a:lnTo>
                    <a:pt x="177" y="872"/>
                  </a:lnTo>
                  <a:lnTo>
                    <a:pt x="143" y="880"/>
                  </a:lnTo>
                  <a:lnTo>
                    <a:pt x="160" y="888"/>
                  </a:lnTo>
                  <a:lnTo>
                    <a:pt x="211" y="928"/>
                  </a:lnTo>
                  <a:lnTo>
                    <a:pt x="244" y="960"/>
                  </a:lnTo>
                  <a:lnTo>
                    <a:pt x="278" y="968"/>
                  </a:lnTo>
                  <a:lnTo>
                    <a:pt x="320" y="992"/>
                  </a:lnTo>
                  <a:lnTo>
                    <a:pt x="337" y="1016"/>
                  </a:lnTo>
                  <a:lnTo>
                    <a:pt x="396" y="1024"/>
                  </a:lnTo>
                  <a:lnTo>
                    <a:pt x="463" y="1032"/>
                  </a:lnTo>
                  <a:lnTo>
                    <a:pt x="522" y="1056"/>
                  </a:lnTo>
                  <a:lnTo>
                    <a:pt x="581" y="1072"/>
                  </a:lnTo>
                  <a:lnTo>
                    <a:pt x="607" y="1088"/>
                  </a:lnTo>
                  <a:lnTo>
                    <a:pt x="632" y="1080"/>
                  </a:lnTo>
                  <a:lnTo>
                    <a:pt x="640" y="1064"/>
                  </a:lnTo>
                  <a:lnTo>
                    <a:pt x="623" y="1032"/>
                  </a:lnTo>
                  <a:lnTo>
                    <a:pt x="632" y="992"/>
                  </a:lnTo>
                  <a:lnTo>
                    <a:pt x="649" y="968"/>
                  </a:lnTo>
                  <a:lnTo>
                    <a:pt x="682" y="944"/>
                  </a:lnTo>
                  <a:lnTo>
                    <a:pt x="716" y="928"/>
                  </a:lnTo>
                  <a:lnTo>
                    <a:pt x="750" y="928"/>
                  </a:lnTo>
                  <a:lnTo>
                    <a:pt x="842" y="952"/>
                  </a:lnTo>
                  <a:lnTo>
                    <a:pt x="876" y="968"/>
                  </a:lnTo>
                  <a:lnTo>
                    <a:pt x="910" y="984"/>
                  </a:lnTo>
                  <a:lnTo>
                    <a:pt x="944" y="984"/>
                  </a:lnTo>
                  <a:lnTo>
                    <a:pt x="960" y="976"/>
                  </a:lnTo>
                  <a:lnTo>
                    <a:pt x="969" y="968"/>
                  </a:lnTo>
                  <a:lnTo>
                    <a:pt x="977" y="960"/>
                  </a:lnTo>
                  <a:lnTo>
                    <a:pt x="1019" y="928"/>
                  </a:lnTo>
                  <a:lnTo>
                    <a:pt x="1070" y="904"/>
                  </a:lnTo>
                  <a:lnTo>
                    <a:pt x="1087" y="864"/>
                  </a:lnTo>
                  <a:lnTo>
                    <a:pt x="1011" y="832"/>
                  </a:lnTo>
                  <a:lnTo>
                    <a:pt x="1019" y="784"/>
                  </a:lnTo>
                  <a:lnTo>
                    <a:pt x="994" y="744"/>
                  </a:lnTo>
                  <a:lnTo>
                    <a:pt x="1036" y="720"/>
                  </a:lnTo>
                  <a:lnTo>
                    <a:pt x="1019" y="656"/>
                  </a:lnTo>
                  <a:lnTo>
                    <a:pt x="1036" y="656"/>
                  </a:lnTo>
                  <a:lnTo>
                    <a:pt x="1019" y="632"/>
                  </a:lnTo>
                  <a:lnTo>
                    <a:pt x="1011" y="61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613025" y="3979863"/>
              <a:ext cx="1527175" cy="1485900"/>
            </a:xfrm>
            <a:custGeom>
              <a:avLst/>
              <a:gdLst>
                <a:gd name="T0" fmla="*/ 2147483647 w 1180"/>
                <a:gd name="T1" fmla="*/ 2147483647 h 1080"/>
                <a:gd name="T2" fmla="*/ 2147483647 w 1180"/>
                <a:gd name="T3" fmla="*/ 2147483647 h 1080"/>
                <a:gd name="T4" fmla="*/ 2147483647 w 1180"/>
                <a:gd name="T5" fmla="*/ 2147483647 h 1080"/>
                <a:gd name="T6" fmla="*/ 2147483647 w 1180"/>
                <a:gd name="T7" fmla="*/ 2147483647 h 1080"/>
                <a:gd name="T8" fmla="*/ 2147483647 w 1180"/>
                <a:gd name="T9" fmla="*/ 2147483647 h 1080"/>
                <a:gd name="T10" fmla="*/ 2147483647 w 1180"/>
                <a:gd name="T11" fmla="*/ 2147483647 h 1080"/>
                <a:gd name="T12" fmla="*/ 2147483647 w 1180"/>
                <a:gd name="T13" fmla="*/ 2147483647 h 1080"/>
                <a:gd name="T14" fmla="*/ 2147483647 w 1180"/>
                <a:gd name="T15" fmla="*/ 2147483647 h 1080"/>
                <a:gd name="T16" fmla="*/ 2147483647 w 1180"/>
                <a:gd name="T17" fmla="*/ 2147483647 h 1080"/>
                <a:gd name="T18" fmla="*/ 2147483647 w 1180"/>
                <a:gd name="T19" fmla="*/ 2147483647 h 1080"/>
                <a:gd name="T20" fmla="*/ 2147483647 w 1180"/>
                <a:gd name="T21" fmla="*/ 2147483647 h 1080"/>
                <a:gd name="T22" fmla="*/ 2147483647 w 1180"/>
                <a:gd name="T23" fmla="*/ 2147483647 h 1080"/>
                <a:gd name="T24" fmla="*/ 2147483647 w 1180"/>
                <a:gd name="T25" fmla="*/ 2147483647 h 1080"/>
                <a:gd name="T26" fmla="*/ 2147483647 w 1180"/>
                <a:gd name="T27" fmla="*/ 2147483647 h 1080"/>
                <a:gd name="T28" fmla="*/ 2147483647 w 1180"/>
                <a:gd name="T29" fmla="*/ 0 h 1080"/>
                <a:gd name="T30" fmla="*/ 2147483647 w 1180"/>
                <a:gd name="T31" fmla="*/ 2147483647 h 1080"/>
                <a:gd name="T32" fmla="*/ 2147483647 w 1180"/>
                <a:gd name="T33" fmla="*/ 2147483647 h 1080"/>
                <a:gd name="T34" fmla="*/ 2147483647 w 1180"/>
                <a:gd name="T35" fmla="*/ 2147483647 h 1080"/>
                <a:gd name="T36" fmla="*/ 2147483647 w 1180"/>
                <a:gd name="T37" fmla="*/ 2147483647 h 1080"/>
                <a:gd name="T38" fmla="*/ 2147483647 w 1180"/>
                <a:gd name="T39" fmla="*/ 2147483647 h 1080"/>
                <a:gd name="T40" fmla="*/ 2147483647 w 1180"/>
                <a:gd name="T41" fmla="*/ 2147483647 h 1080"/>
                <a:gd name="T42" fmla="*/ 2147483647 w 1180"/>
                <a:gd name="T43" fmla="*/ 2147483647 h 1080"/>
                <a:gd name="T44" fmla="*/ 2147483647 w 1180"/>
                <a:gd name="T45" fmla="*/ 2147483647 h 1080"/>
                <a:gd name="T46" fmla="*/ 2147483647 w 1180"/>
                <a:gd name="T47" fmla="*/ 2147483647 h 1080"/>
                <a:gd name="T48" fmla="*/ 2147483647 w 1180"/>
                <a:gd name="T49" fmla="*/ 2147483647 h 1080"/>
                <a:gd name="T50" fmla="*/ 2147483647 w 1180"/>
                <a:gd name="T51" fmla="*/ 2147483647 h 1080"/>
                <a:gd name="T52" fmla="*/ 2147483647 w 1180"/>
                <a:gd name="T53" fmla="*/ 2147483647 h 1080"/>
                <a:gd name="T54" fmla="*/ 2147483647 w 1180"/>
                <a:gd name="T55" fmla="*/ 2147483647 h 1080"/>
                <a:gd name="T56" fmla="*/ 2147483647 w 1180"/>
                <a:gd name="T57" fmla="*/ 2147483647 h 1080"/>
                <a:gd name="T58" fmla="*/ 2147483647 w 1180"/>
                <a:gd name="T59" fmla="*/ 2147483647 h 1080"/>
                <a:gd name="T60" fmla="*/ 2147483647 w 1180"/>
                <a:gd name="T61" fmla="*/ 2147483647 h 1080"/>
                <a:gd name="T62" fmla="*/ 2147483647 w 1180"/>
                <a:gd name="T63" fmla="*/ 2147483647 h 1080"/>
                <a:gd name="T64" fmla="*/ 2147483647 w 1180"/>
                <a:gd name="T65" fmla="*/ 2147483647 h 1080"/>
                <a:gd name="T66" fmla="*/ 2147483647 w 1180"/>
                <a:gd name="T67" fmla="*/ 2147483647 h 1080"/>
                <a:gd name="T68" fmla="*/ 2147483647 w 1180"/>
                <a:gd name="T69" fmla="*/ 2147483647 h 1080"/>
                <a:gd name="T70" fmla="*/ 2147483647 w 1180"/>
                <a:gd name="T71" fmla="*/ 2147483647 h 1080"/>
                <a:gd name="T72" fmla="*/ 2147483647 w 1180"/>
                <a:gd name="T73" fmla="*/ 2147483647 h 1080"/>
                <a:gd name="T74" fmla="*/ 2147483647 w 1180"/>
                <a:gd name="T75" fmla="*/ 2147483647 h 1080"/>
                <a:gd name="T76" fmla="*/ 2147483647 w 1180"/>
                <a:gd name="T77" fmla="*/ 2147483647 h 1080"/>
                <a:gd name="T78" fmla="*/ 2147483647 w 1180"/>
                <a:gd name="T79" fmla="*/ 2147483647 h 1080"/>
                <a:gd name="T80" fmla="*/ 2147483647 w 1180"/>
                <a:gd name="T81" fmla="*/ 2147483647 h 1080"/>
                <a:gd name="T82" fmla="*/ 2147483647 w 1180"/>
                <a:gd name="T83" fmla="*/ 2147483647 h 1080"/>
                <a:gd name="T84" fmla="*/ 2147483647 w 1180"/>
                <a:gd name="T85" fmla="*/ 2147483647 h 1080"/>
                <a:gd name="T86" fmla="*/ 2147483647 w 1180"/>
                <a:gd name="T87" fmla="*/ 2147483647 h 1080"/>
                <a:gd name="T88" fmla="*/ 2147483647 w 1180"/>
                <a:gd name="T89" fmla="*/ 2147483647 h 1080"/>
                <a:gd name="T90" fmla="*/ 2147483647 w 1180"/>
                <a:gd name="T91" fmla="*/ 2147483647 h 1080"/>
                <a:gd name="T92" fmla="*/ 2147483647 w 1180"/>
                <a:gd name="T93" fmla="*/ 2147483647 h 1080"/>
                <a:gd name="T94" fmla="*/ 2147483647 w 1180"/>
                <a:gd name="T95" fmla="*/ 2147483647 h 1080"/>
                <a:gd name="T96" fmla="*/ 2147483647 w 1180"/>
                <a:gd name="T97" fmla="*/ 2147483647 h 1080"/>
                <a:gd name="T98" fmla="*/ 2147483647 w 1180"/>
                <a:gd name="T99" fmla="*/ 2147483647 h 1080"/>
                <a:gd name="T100" fmla="*/ 2147483647 w 1180"/>
                <a:gd name="T101" fmla="*/ 2147483647 h 1080"/>
                <a:gd name="T102" fmla="*/ 2147483647 w 1180"/>
                <a:gd name="T103" fmla="*/ 2147483647 h 1080"/>
                <a:gd name="T104" fmla="*/ 2147483647 w 1180"/>
                <a:gd name="T105" fmla="*/ 2147483647 h 108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80"/>
                <a:gd name="T160" fmla="*/ 0 h 1080"/>
                <a:gd name="T161" fmla="*/ 1180 w 1180"/>
                <a:gd name="T162" fmla="*/ 1080 h 108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80" h="1080">
                  <a:moveTo>
                    <a:pt x="1155" y="752"/>
                  </a:moveTo>
                  <a:lnTo>
                    <a:pt x="1121" y="728"/>
                  </a:lnTo>
                  <a:lnTo>
                    <a:pt x="1087" y="712"/>
                  </a:lnTo>
                  <a:lnTo>
                    <a:pt x="1003" y="672"/>
                  </a:lnTo>
                  <a:lnTo>
                    <a:pt x="919" y="632"/>
                  </a:lnTo>
                  <a:lnTo>
                    <a:pt x="935" y="616"/>
                  </a:lnTo>
                  <a:lnTo>
                    <a:pt x="927" y="600"/>
                  </a:lnTo>
                  <a:lnTo>
                    <a:pt x="902" y="584"/>
                  </a:lnTo>
                  <a:lnTo>
                    <a:pt x="868" y="592"/>
                  </a:lnTo>
                  <a:lnTo>
                    <a:pt x="817" y="592"/>
                  </a:lnTo>
                  <a:lnTo>
                    <a:pt x="775" y="568"/>
                  </a:lnTo>
                  <a:lnTo>
                    <a:pt x="733" y="528"/>
                  </a:lnTo>
                  <a:lnTo>
                    <a:pt x="708" y="488"/>
                  </a:lnTo>
                  <a:lnTo>
                    <a:pt x="683" y="448"/>
                  </a:lnTo>
                  <a:lnTo>
                    <a:pt x="641" y="408"/>
                  </a:lnTo>
                  <a:lnTo>
                    <a:pt x="556" y="344"/>
                  </a:lnTo>
                  <a:lnTo>
                    <a:pt x="523" y="296"/>
                  </a:lnTo>
                  <a:lnTo>
                    <a:pt x="523" y="280"/>
                  </a:lnTo>
                  <a:lnTo>
                    <a:pt x="539" y="256"/>
                  </a:lnTo>
                  <a:lnTo>
                    <a:pt x="548" y="240"/>
                  </a:lnTo>
                  <a:lnTo>
                    <a:pt x="539" y="224"/>
                  </a:lnTo>
                  <a:lnTo>
                    <a:pt x="531" y="216"/>
                  </a:lnTo>
                  <a:lnTo>
                    <a:pt x="531" y="200"/>
                  </a:lnTo>
                  <a:lnTo>
                    <a:pt x="556" y="184"/>
                  </a:lnTo>
                  <a:lnTo>
                    <a:pt x="641" y="152"/>
                  </a:lnTo>
                  <a:lnTo>
                    <a:pt x="649" y="144"/>
                  </a:lnTo>
                  <a:lnTo>
                    <a:pt x="641" y="88"/>
                  </a:lnTo>
                  <a:lnTo>
                    <a:pt x="649" y="56"/>
                  </a:lnTo>
                  <a:lnTo>
                    <a:pt x="531" y="24"/>
                  </a:lnTo>
                  <a:lnTo>
                    <a:pt x="514" y="0"/>
                  </a:lnTo>
                  <a:lnTo>
                    <a:pt x="438" y="8"/>
                  </a:lnTo>
                  <a:lnTo>
                    <a:pt x="405" y="40"/>
                  </a:lnTo>
                  <a:lnTo>
                    <a:pt x="371" y="32"/>
                  </a:lnTo>
                  <a:lnTo>
                    <a:pt x="354" y="64"/>
                  </a:lnTo>
                  <a:lnTo>
                    <a:pt x="320" y="64"/>
                  </a:lnTo>
                  <a:lnTo>
                    <a:pt x="295" y="80"/>
                  </a:lnTo>
                  <a:lnTo>
                    <a:pt x="253" y="72"/>
                  </a:lnTo>
                  <a:lnTo>
                    <a:pt x="228" y="152"/>
                  </a:lnTo>
                  <a:lnTo>
                    <a:pt x="160" y="72"/>
                  </a:lnTo>
                  <a:lnTo>
                    <a:pt x="118" y="136"/>
                  </a:lnTo>
                  <a:lnTo>
                    <a:pt x="25" y="144"/>
                  </a:lnTo>
                  <a:lnTo>
                    <a:pt x="42" y="208"/>
                  </a:lnTo>
                  <a:lnTo>
                    <a:pt x="0" y="232"/>
                  </a:lnTo>
                  <a:lnTo>
                    <a:pt x="25" y="272"/>
                  </a:lnTo>
                  <a:lnTo>
                    <a:pt x="17" y="320"/>
                  </a:lnTo>
                  <a:lnTo>
                    <a:pt x="93" y="352"/>
                  </a:lnTo>
                  <a:lnTo>
                    <a:pt x="76" y="392"/>
                  </a:lnTo>
                  <a:lnTo>
                    <a:pt x="93" y="392"/>
                  </a:lnTo>
                  <a:lnTo>
                    <a:pt x="135" y="376"/>
                  </a:lnTo>
                  <a:lnTo>
                    <a:pt x="160" y="344"/>
                  </a:lnTo>
                  <a:lnTo>
                    <a:pt x="177" y="328"/>
                  </a:lnTo>
                  <a:lnTo>
                    <a:pt x="202" y="320"/>
                  </a:lnTo>
                  <a:lnTo>
                    <a:pt x="244" y="336"/>
                  </a:lnTo>
                  <a:lnTo>
                    <a:pt x="261" y="352"/>
                  </a:lnTo>
                  <a:lnTo>
                    <a:pt x="278" y="368"/>
                  </a:lnTo>
                  <a:lnTo>
                    <a:pt x="312" y="368"/>
                  </a:lnTo>
                  <a:lnTo>
                    <a:pt x="329" y="384"/>
                  </a:lnTo>
                  <a:lnTo>
                    <a:pt x="337" y="424"/>
                  </a:lnTo>
                  <a:lnTo>
                    <a:pt x="362" y="472"/>
                  </a:lnTo>
                  <a:lnTo>
                    <a:pt x="371" y="496"/>
                  </a:lnTo>
                  <a:lnTo>
                    <a:pt x="396" y="512"/>
                  </a:lnTo>
                  <a:lnTo>
                    <a:pt x="430" y="552"/>
                  </a:lnTo>
                  <a:lnTo>
                    <a:pt x="472" y="576"/>
                  </a:lnTo>
                  <a:lnTo>
                    <a:pt x="497" y="592"/>
                  </a:lnTo>
                  <a:lnTo>
                    <a:pt x="514" y="608"/>
                  </a:lnTo>
                  <a:lnTo>
                    <a:pt x="607" y="680"/>
                  </a:lnTo>
                  <a:lnTo>
                    <a:pt x="624" y="696"/>
                  </a:lnTo>
                  <a:lnTo>
                    <a:pt x="649" y="688"/>
                  </a:lnTo>
                  <a:lnTo>
                    <a:pt x="708" y="712"/>
                  </a:lnTo>
                  <a:lnTo>
                    <a:pt x="742" y="744"/>
                  </a:lnTo>
                  <a:lnTo>
                    <a:pt x="767" y="744"/>
                  </a:lnTo>
                  <a:lnTo>
                    <a:pt x="775" y="752"/>
                  </a:lnTo>
                  <a:lnTo>
                    <a:pt x="775" y="768"/>
                  </a:lnTo>
                  <a:lnTo>
                    <a:pt x="809" y="768"/>
                  </a:lnTo>
                  <a:lnTo>
                    <a:pt x="826" y="800"/>
                  </a:lnTo>
                  <a:lnTo>
                    <a:pt x="851" y="824"/>
                  </a:lnTo>
                  <a:lnTo>
                    <a:pt x="893" y="840"/>
                  </a:lnTo>
                  <a:lnTo>
                    <a:pt x="927" y="856"/>
                  </a:lnTo>
                  <a:lnTo>
                    <a:pt x="944" y="904"/>
                  </a:lnTo>
                  <a:lnTo>
                    <a:pt x="978" y="984"/>
                  </a:lnTo>
                  <a:lnTo>
                    <a:pt x="952" y="984"/>
                  </a:lnTo>
                  <a:lnTo>
                    <a:pt x="935" y="1000"/>
                  </a:lnTo>
                  <a:lnTo>
                    <a:pt x="935" y="1016"/>
                  </a:lnTo>
                  <a:lnTo>
                    <a:pt x="927" y="1040"/>
                  </a:lnTo>
                  <a:lnTo>
                    <a:pt x="919" y="1056"/>
                  </a:lnTo>
                  <a:lnTo>
                    <a:pt x="935" y="1072"/>
                  </a:lnTo>
                  <a:lnTo>
                    <a:pt x="952" y="1080"/>
                  </a:lnTo>
                  <a:lnTo>
                    <a:pt x="978" y="1072"/>
                  </a:lnTo>
                  <a:lnTo>
                    <a:pt x="994" y="1040"/>
                  </a:lnTo>
                  <a:lnTo>
                    <a:pt x="1011" y="1000"/>
                  </a:lnTo>
                  <a:lnTo>
                    <a:pt x="1028" y="960"/>
                  </a:lnTo>
                  <a:lnTo>
                    <a:pt x="1070" y="952"/>
                  </a:lnTo>
                  <a:lnTo>
                    <a:pt x="1070" y="904"/>
                  </a:lnTo>
                  <a:lnTo>
                    <a:pt x="1053" y="888"/>
                  </a:lnTo>
                  <a:lnTo>
                    <a:pt x="1028" y="880"/>
                  </a:lnTo>
                  <a:lnTo>
                    <a:pt x="1003" y="864"/>
                  </a:lnTo>
                  <a:lnTo>
                    <a:pt x="994" y="848"/>
                  </a:lnTo>
                  <a:lnTo>
                    <a:pt x="1011" y="800"/>
                  </a:lnTo>
                  <a:lnTo>
                    <a:pt x="1028" y="776"/>
                  </a:lnTo>
                  <a:lnTo>
                    <a:pt x="1045" y="768"/>
                  </a:lnTo>
                  <a:lnTo>
                    <a:pt x="1104" y="776"/>
                  </a:lnTo>
                  <a:lnTo>
                    <a:pt x="1146" y="792"/>
                  </a:lnTo>
                  <a:lnTo>
                    <a:pt x="1180" y="824"/>
                  </a:lnTo>
                  <a:lnTo>
                    <a:pt x="1180" y="784"/>
                  </a:lnTo>
                  <a:lnTo>
                    <a:pt x="1155" y="752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1327150" y="3276600"/>
              <a:ext cx="1482725" cy="1495425"/>
            </a:xfrm>
            <a:custGeom>
              <a:avLst/>
              <a:gdLst>
                <a:gd name="T0" fmla="*/ 2147483647 w 1146"/>
                <a:gd name="T1" fmla="*/ 2147483647 h 1088"/>
                <a:gd name="T2" fmla="*/ 2147483647 w 1146"/>
                <a:gd name="T3" fmla="*/ 2147483647 h 1088"/>
                <a:gd name="T4" fmla="*/ 2147483647 w 1146"/>
                <a:gd name="T5" fmla="*/ 2147483647 h 1088"/>
                <a:gd name="T6" fmla="*/ 2147483647 w 1146"/>
                <a:gd name="T7" fmla="*/ 2147483647 h 1088"/>
                <a:gd name="T8" fmla="*/ 2147483647 w 1146"/>
                <a:gd name="T9" fmla="*/ 2147483647 h 1088"/>
                <a:gd name="T10" fmla="*/ 2147483647 w 1146"/>
                <a:gd name="T11" fmla="*/ 2147483647 h 1088"/>
                <a:gd name="T12" fmla="*/ 2147483647 w 1146"/>
                <a:gd name="T13" fmla="*/ 2147483647 h 1088"/>
                <a:gd name="T14" fmla="*/ 2147483647 w 1146"/>
                <a:gd name="T15" fmla="*/ 2147483647 h 1088"/>
                <a:gd name="T16" fmla="*/ 2147483647 w 1146"/>
                <a:gd name="T17" fmla="*/ 2147483647 h 1088"/>
                <a:gd name="T18" fmla="*/ 2147483647 w 1146"/>
                <a:gd name="T19" fmla="*/ 2147483647 h 1088"/>
                <a:gd name="T20" fmla="*/ 2147483647 w 1146"/>
                <a:gd name="T21" fmla="*/ 2147483647 h 1088"/>
                <a:gd name="T22" fmla="*/ 2147483647 w 1146"/>
                <a:gd name="T23" fmla="*/ 2147483647 h 1088"/>
                <a:gd name="T24" fmla="*/ 2147483647 w 1146"/>
                <a:gd name="T25" fmla="*/ 2147483647 h 1088"/>
                <a:gd name="T26" fmla="*/ 2147483647 w 1146"/>
                <a:gd name="T27" fmla="*/ 0 h 1088"/>
                <a:gd name="T28" fmla="*/ 2147483647 w 1146"/>
                <a:gd name="T29" fmla="*/ 2147483647 h 1088"/>
                <a:gd name="T30" fmla="*/ 2147483647 w 1146"/>
                <a:gd name="T31" fmla="*/ 2147483647 h 1088"/>
                <a:gd name="T32" fmla="*/ 2147483647 w 1146"/>
                <a:gd name="T33" fmla="*/ 2147483647 h 1088"/>
                <a:gd name="T34" fmla="*/ 2147483647 w 1146"/>
                <a:gd name="T35" fmla="*/ 2147483647 h 1088"/>
                <a:gd name="T36" fmla="*/ 2147483647 w 1146"/>
                <a:gd name="T37" fmla="*/ 2147483647 h 1088"/>
                <a:gd name="T38" fmla="*/ 2147483647 w 1146"/>
                <a:gd name="T39" fmla="*/ 2147483647 h 1088"/>
                <a:gd name="T40" fmla="*/ 2147483647 w 1146"/>
                <a:gd name="T41" fmla="*/ 2147483647 h 1088"/>
                <a:gd name="T42" fmla="*/ 2147483647 w 1146"/>
                <a:gd name="T43" fmla="*/ 2147483647 h 1088"/>
                <a:gd name="T44" fmla="*/ 2147483647 w 1146"/>
                <a:gd name="T45" fmla="*/ 2147483647 h 1088"/>
                <a:gd name="T46" fmla="*/ 2147483647 w 1146"/>
                <a:gd name="T47" fmla="*/ 2147483647 h 1088"/>
                <a:gd name="T48" fmla="*/ 2147483647 w 1146"/>
                <a:gd name="T49" fmla="*/ 2147483647 h 1088"/>
                <a:gd name="T50" fmla="*/ 2147483647 w 1146"/>
                <a:gd name="T51" fmla="*/ 2147483647 h 1088"/>
                <a:gd name="T52" fmla="*/ 2147483647 w 1146"/>
                <a:gd name="T53" fmla="*/ 2147483647 h 1088"/>
                <a:gd name="T54" fmla="*/ 2147483647 w 1146"/>
                <a:gd name="T55" fmla="*/ 2147483647 h 1088"/>
                <a:gd name="T56" fmla="*/ 2147483647 w 1146"/>
                <a:gd name="T57" fmla="*/ 2147483647 h 1088"/>
                <a:gd name="T58" fmla="*/ 2147483647 w 1146"/>
                <a:gd name="T59" fmla="*/ 2147483647 h 1088"/>
                <a:gd name="T60" fmla="*/ 2147483647 w 1146"/>
                <a:gd name="T61" fmla="*/ 2147483647 h 1088"/>
                <a:gd name="T62" fmla="*/ 2147483647 w 1146"/>
                <a:gd name="T63" fmla="*/ 2147483647 h 1088"/>
                <a:gd name="T64" fmla="*/ 2147483647 w 1146"/>
                <a:gd name="T65" fmla="*/ 2147483647 h 1088"/>
                <a:gd name="T66" fmla="*/ 2147483647 w 1146"/>
                <a:gd name="T67" fmla="*/ 2147483647 h 1088"/>
                <a:gd name="T68" fmla="*/ 2147483647 w 1146"/>
                <a:gd name="T69" fmla="*/ 2147483647 h 1088"/>
                <a:gd name="T70" fmla="*/ 2147483647 w 1146"/>
                <a:gd name="T71" fmla="*/ 2147483647 h 1088"/>
                <a:gd name="T72" fmla="*/ 2147483647 w 1146"/>
                <a:gd name="T73" fmla="*/ 2147483647 h 1088"/>
                <a:gd name="T74" fmla="*/ 2147483647 w 1146"/>
                <a:gd name="T75" fmla="*/ 2147483647 h 1088"/>
                <a:gd name="T76" fmla="*/ 2147483647 w 1146"/>
                <a:gd name="T77" fmla="*/ 2147483647 h 1088"/>
                <a:gd name="T78" fmla="*/ 2147483647 w 1146"/>
                <a:gd name="T79" fmla="*/ 2147483647 h 1088"/>
                <a:gd name="T80" fmla="*/ 2147483647 w 1146"/>
                <a:gd name="T81" fmla="*/ 2147483647 h 1088"/>
                <a:gd name="T82" fmla="*/ 2147483647 w 1146"/>
                <a:gd name="T83" fmla="*/ 2147483647 h 1088"/>
                <a:gd name="T84" fmla="*/ 2147483647 w 1146"/>
                <a:gd name="T85" fmla="*/ 2147483647 h 1088"/>
                <a:gd name="T86" fmla="*/ 2147483647 w 1146"/>
                <a:gd name="T87" fmla="*/ 2147483647 h 1088"/>
                <a:gd name="T88" fmla="*/ 2147483647 w 1146"/>
                <a:gd name="T89" fmla="*/ 2147483647 h 1088"/>
                <a:gd name="T90" fmla="*/ 2147483647 w 1146"/>
                <a:gd name="T91" fmla="*/ 2147483647 h 1088"/>
                <a:gd name="T92" fmla="*/ 2147483647 w 1146"/>
                <a:gd name="T93" fmla="*/ 2147483647 h 1088"/>
                <a:gd name="T94" fmla="*/ 2147483647 w 1146"/>
                <a:gd name="T95" fmla="*/ 2147483647 h 1088"/>
                <a:gd name="T96" fmla="*/ 2147483647 w 1146"/>
                <a:gd name="T97" fmla="*/ 2147483647 h 1088"/>
                <a:gd name="T98" fmla="*/ 2147483647 w 1146"/>
                <a:gd name="T99" fmla="*/ 2147483647 h 1088"/>
                <a:gd name="T100" fmla="*/ 2147483647 w 1146"/>
                <a:gd name="T101" fmla="*/ 2147483647 h 1088"/>
                <a:gd name="T102" fmla="*/ 2147483647 w 1146"/>
                <a:gd name="T103" fmla="*/ 2147483647 h 1088"/>
                <a:gd name="T104" fmla="*/ 2147483647 w 1146"/>
                <a:gd name="T105" fmla="*/ 2147483647 h 1088"/>
                <a:gd name="T106" fmla="*/ 2147483647 w 1146"/>
                <a:gd name="T107" fmla="*/ 2147483647 h 1088"/>
                <a:gd name="T108" fmla="*/ 2147483647 w 1146"/>
                <a:gd name="T109" fmla="*/ 2147483647 h 1088"/>
                <a:gd name="T110" fmla="*/ 2147483647 w 1146"/>
                <a:gd name="T111" fmla="*/ 2147483647 h 1088"/>
                <a:gd name="T112" fmla="*/ 2147483647 w 1146"/>
                <a:gd name="T113" fmla="*/ 2147483647 h 1088"/>
                <a:gd name="T114" fmla="*/ 2147483647 w 1146"/>
                <a:gd name="T115" fmla="*/ 2147483647 h 1088"/>
                <a:gd name="T116" fmla="*/ 2147483647 w 1146"/>
                <a:gd name="T117" fmla="*/ 2147483647 h 10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46"/>
                <a:gd name="T178" fmla="*/ 0 h 1088"/>
                <a:gd name="T179" fmla="*/ 1146 w 1146"/>
                <a:gd name="T180" fmla="*/ 1088 h 10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46" h="1088">
                  <a:moveTo>
                    <a:pt x="1011" y="616"/>
                  </a:moveTo>
                  <a:lnTo>
                    <a:pt x="969" y="600"/>
                  </a:lnTo>
                  <a:lnTo>
                    <a:pt x="935" y="616"/>
                  </a:lnTo>
                  <a:lnTo>
                    <a:pt x="944" y="584"/>
                  </a:lnTo>
                  <a:lnTo>
                    <a:pt x="977" y="544"/>
                  </a:lnTo>
                  <a:lnTo>
                    <a:pt x="986" y="520"/>
                  </a:lnTo>
                  <a:lnTo>
                    <a:pt x="1011" y="504"/>
                  </a:lnTo>
                  <a:lnTo>
                    <a:pt x="1019" y="472"/>
                  </a:lnTo>
                  <a:lnTo>
                    <a:pt x="1053" y="464"/>
                  </a:lnTo>
                  <a:lnTo>
                    <a:pt x="1087" y="448"/>
                  </a:lnTo>
                  <a:lnTo>
                    <a:pt x="1104" y="360"/>
                  </a:lnTo>
                  <a:lnTo>
                    <a:pt x="1112" y="320"/>
                  </a:lnTo>
                  <a:lnTo>
                    <a:pt x="1146" y="288"/>
                  </a:lnTo>
                  <a:lnTo>
                    <a:pt x="1095" y="272"/>
                  </a:lnTo>
                  <a:lnTo>
                    <a:pt x="1036" y="256"/>
                  </a:lnTo>
                  <a:lnTo>
                    <a:pt x="1011" y="248"/>
                  </a:lnTo>
                  <a:lnTo>
                    <a:pt x="986" y="216"/>
                  </a:lnTo>
                  <a:lnTo>
                    <a:pt x="927" y="208"/>
                  </a:lnTo>
                  <a:lnTo>
                    <a:pt x="868" y="168"/>
                  </a:lnTo>
                  <a:lnTo>
                    <a:pt x="851" y="136"/>
                  </a:lnTo>
                  <a:lnTo>
                    <a:pt x="809" y="144"/>
                  </a:lnTo>
                  <a:lnTo>
                    <a:pt x="809" y="112"/>
                  </a:lnTo>
                  <a:lnTo>
                    <a:pt x="767" y="96"/>
                  </a:lnTo>
                  <a:lnTo>
                    <a:pt x="767" y="88"/>
                  </a:lnTo>
                  <a:lnTo>
                    <a:pt x="733" y="72"/>
                  </a:lnTo>
                  <a:lnTo>
                    <a:pt x="708" y="48"/>
                  </a:lnTo>
                  <a:lnTo>
                    <a:pt x="682" y="16"/>
                  </a:lnTo>
                  <a:lnTo>
                    <a:pt x="666" y="0"/>
                  </a:lnTo>
                  <a:lnTo>
                    <a:pt x="623" y="8"/>
                  </a:lnTo>
                  <a:lnTo>
                    <a:pt x="598" y="24"/>
                  </a:lnTo>
                  <a:lnTo>
                    <a:pt x="581" y="88"/>
                  </a:lnTo>
                  <a:lnTo>
                    <a:pt x="564" y="104"/>
                  </a:lnTo>
                  <a:lnTo>
                    <a:pt x="539" y="120"/>
                  </a:lnTo>
                  <a:lnTo>
                    <a:pt x="489" y="136"/>
                  </a:lnTo>
                  <a:lnTo>
                    <a:pt x="463" y="144"/>
                  </a:lnTo>
                  <a:lnTo>
                    <a:pt x="455" y="168"/>
                  </a:lnTo>
                  <a:lnTo>
                    <a:pt x="446" y="184"/>
                  </a:lnTo>
                  <a:lnTo>
                    <a:pt x="413" y="184"/>
                  </a:lnTo>
                  <a:lnTo>
                    <a:pt x="362" y="168"/>
                  </a:lnTo>
                  <a:lnTo>
                    <a:pt x="345" y="160"/>
                  </a:lnTo>
                  <a:lnTo>
                    <a:pt x="328" y="144"/>
                  </a:lnTo>
                  <a:lnTo>
                    <a:pt x="269" y="144"/>
                  </a:lnTo>
                  <a:lnTo>
                    <a:pt x="295" y="200"/>
                  </a:lnTo>
                  <a:lnTo>
                    <a:pt x="303" y="256"/>
                  </a:lnTo>
                  <a:lnTo>
                    <a:pt x="253" y="248"/>
                  </a:lnTo>
                  <a:lnTo>
                    <a:pt x="211" y="240"/>
                  </a:lnTo>
                  <a:lnTo>
                    <a:pt x="194" y="248"/>
                  </a:lnTo>
                  <a:lnTo>
                    <a:pt x="177" y="232"/>
                  </a:lnTo>
                  <a:lnTo>
                    <a:pt x="152" y="208"/>
                  </a:lnTo>
                  <a:lnTo>
                    <a:pt x="126" y="208"/>
                  </a:lnTo>
                  <a:lnTo>
                    <a:pt x="109" y="216"/>
                  </a:lnTo>
                  <a:lnTo>
                    <a:pt x="84" y="216"/>
                  </a:lnTo>
                  <a:lnTo>
                    <a:pt x="34" y="216"/>
                  </a:lnTo>
                  <a:lnTo>
                    <a:pt x="8" y="232"/>
                  </a:lnTo>
                  <a:lnTo>
                    <a:pt x="0" y="240"/>
                  </a:lnTo>
                  <a:lnTo>
                    <a:pt x="8" y="248"/>
                  </a:lnTo>
                  <a:lnTo>
                    <a:pt x="50" y="272"/>
                  </a:lnTo>
                  <a:lnTo>
                    <a:pt x="25" y="272"/>
                  </a:lnTo>
                  <a:lnTo>
                    <a:pt x="17" y="280"/>
                  </a:lnTo>
                  <a:lnTo>
                    <a:pt x="17" y="288"/>
                  </a:lnTo>
                  <a:lnTo>
                    <a:pt x="25" y="304"/>
                  </a:lnTo>
                  <a:lnTo>
                    <a:pt x="42" y="312"/>
                  </a:lnTo>
                  <a:lnTo>
                    <a:pt x="76" y="320"/>
                  </a:lnTo>
                  <a:lnTo>
                    <a:pt x="109" y="328"/>
                  </a:lnTo>
                  <a:lnTo>
                    <a:pt x="135" y="352"/>
                  </a:lnTo>
                  <a:lnTo>
                    <a:pt x="160" y="368"/>
                  </a:lnTo>
                  <a:lnTo>
                    <a:pt x="185" y="376"/>
                  </a:lnTo>
                  <a:lnTo>
                    <a:pt x="194" y="400"/>
                  </a:lnTo>
                  <a:lnTo>
                    <a:pt x="219" y="424"/>
                  </a:lnTo>
                  <a:lnTo>
                    <a:pt x="211" y="448"/>
                  </a:lnTo>
                  <a:lnTo>
                    <a:pt x="244" y="512"/>
                  </a:lnTo>
                  <a:lnTo>
                    <a:pt x="269" y="536"/>
                  </a:lnTo>
                  <a:lnTo>
                    <a:pt x="286" y="560"/>
                  </a:lnTo>
                  <a:lnTo>
                    <a:pt x="278" y="584"/>
                  </a:lnTo>
                  <a:lnTo>
                    <a:pt x="253" y="592"/>
                  </a:lnTo>
                  <a:lnTo>
                    <a:pt x="295" y="640"/>
                  </a:lnTo>
                  <a:lnTo>
                    <a:pt x="269" y="632"/>
                  </a:lnTo>
                  <a:lnTo>
                    <a:pt x="236" y="776"/>
                  </a:lnTo>
                  <a:lnTo>
                    <a:pt x="202" y="848"/>
                  </a:lnTo>
                  <a:lnTo>
                    <a:pt x="177" y="872"/>
                  </a:lnTo>
                  <a:lnTo>
                    <a:pt x="143" y="880"/>
                  </a:lnTo>
                  <a:lnTo>
                    <a:pt x="160" y="888"/>
                  </a:lnTo>
                  <a:lnTo>
                    <a:pt x="211" y="928"/>
                  </a:lnTo>
                  <a:lnTo>
                    <a:pt x="244" y="960"/>
                  </a:lnTo>
                  <a:lnTo>
                    <a:pt x="278" y="968"/>
                  </a:lnTo>
                  <a:lnTo>
                    <a:pt x="320" y="992"/>
                  </a:lnTo>
                  <a:lnTo>
                    <a:pt x="337" y="1016"/>
                  </a:lnTo>
                  <a:lnTo>
                    <a:pt x="396" y="1024"/>
                  </a:lnTo>
                  <a:lnTo>
                    <a:pt x="463" y="1032"/>
                  </a:lnTo>
                  <a:lnTo>
                    <a:pt x="522" y="1056"/>
                  </a:lnTo>
                  <a:lnTo>
                    <a:pt x="581" y="1072"/>
                  </a:lnTo>
                  <a:lnTo>
                    <a:pt x="607" y="1088"/>
                  </a:lnTo>
                  <a:lnTo>
                    <a:pt x="632" y="1080"/>
                  </a:lnTo>
                  <a:lnTo>
                    <a:pt x="640" y="1064"/>
                  </a:lnTo>
                  <a:lnTo>
                    <a:pt x="623" y="1032"/>
                  </a:lnTo>
                  <a:lnTo>
                    <a:pt x="632" y="992"/>
                  </a:lnTo>
                  <a:lnTo>
                    <a:pt x="649" y="968"/>
                  </a:lnTo>
                  <a:lnTo>
                    <a:pt x="682" y="944"/>
                  </a:lnTo>
                  <a:lnTo>
                    <a:pt x="716" y="928"/>
                  </a:lnTo>
                  <a:lnTo>
                    <a:pt x="750" y="928"/>
                  </a:lnTo>
                  <a:lnTo>
                    <a:pt x="842" y="952"/>
                  </a:lnTo>
                  <a:lnTo>
                    <a:pt x="876" y="968"/>
                  </a:lnTo>
                  <a:lnTo>
                    <a:pt x="910" y="984"/>
                  </a:lnTo>
                  <a:lnTo>
                    <a:pt x="944" y="984"/>
                  </a:lnTo>
                  <a:lnTo>
                    <a:pt x="960" y="976"/>
                  </a:lnTo>
                  <a:lnTo>
                    <a:pt x="969" y="968"/>
                  </a:lnTo>
                  <a:lnTo>
                    <a:pt x="977" y="960"/>
                  </a:lnTo>
                  <a:lnTo>
                    <a:pt x="1019" y="928"/>
                  </a:lnTo>
                  <a:lnTo>
                    <a:pt x="1070" y="904"/>
                  </a:lnTo>
                  <a:lnTo>
                    <a:pt x="1087" y="864"/>
                  </a:lnTo>
                  <a:lnTo>
                    <a:pt x="1011" y="832"/>
                  </a:lnTo>
                  <a:lnTo>
                    <a:pt x="1019" y="784"/>
                  </a:lnTo>
                  <a:lnTo>
                    <a:pt x="994" y="744"/>
                  </a:lnTo>
                  <a:lnTo>
                    <a:pt x="1036" y="720"/>
                  </a:lnTo>
                  <a:lnTo>
                    <a:pt x="1019" y="656"/>
                  </a:lnTo>
                  <a:lnTo>
                    <a:pt x="1036" y="656"/>
                  </a:lnTo>
                  <a:lnTo>
                    <a:pt x="1019" y="632"/>
                  </a:lnTo>
                  <a:lnTo>
                    <a:pt x="1011" y="61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2189163" y="3243263"/>
              <a:ext cx="423862" cy="319087"/>
            </a:xfrm>
            <a:custGeom>
              <a:avLst/>
              <a:gdLst>
                <a:gd name="T0" fmla="*/ 2147483647 w 328"/>
                <a:gd name="T1" fmla="*/ 2147483647 h 232"/>
                <a:gd name="T2" fmla="*/ 2147483647 w 328"/>
                <a:gd name="T3" fmla="*/ 2147483647 h 232"/>
                <a:gd name="T4" fmla="*/ 2147483647 w 328"/>
                <a:gd name="T5" fmla="*/ 2147483647 h 232"/>
                <a:gd name="T6" fmla="*/ 2147483647 w 328"/>
                <a:gd name="T7" fmla="*/ 2147483647 h 232"/>
                <a:gd name="T8" fmla="*/ 2147483647 w 328"/>
                <a:gd name="T9" fmla="*/ 2147483647 h 232"/>
                <a:gd name="T10" fmla="*/ 2147483647 w 328"/>
                <a:gd name="T11" fmla="*/ 2147483647 h 232"/>
                <a:gd name="T12" fmla="*/ 2147483647 w 328"/>
                <a:gd name="T13" fmla="*/ 2147483647 h 232"/>
                <a:gd name="T14" fmla="*/ 2147483647 w 328"/>
                <a:gd name="T15" fmla="*/ 2147483647 h 232"/>
                <a:gd name="T16" fmla="*/ 2147483647 w 328"/>
                <a:gd name="T17" fmla="*/ 2147483647 h 232"/>
                <a:gd name="T18" fmla="*/ 2147483647 w 328"/>
                <a:gd name="T19" fmla="*/ 2147483647 h 232"/>
                <a:gd name="T20" fmla="*/ 2147483647 w 328"/>
                <a:gd name="T21" fmla="*/ 2147483647 h 232"/>
                <a:gd name="T22" fmla="*/ 2147483647 w 328"/>
                <a:gd name="T23" fmla="*/ 2147483647 h 232"/>
                <a:gd name="T24" fmla="*/ 2147483647 w 328"/>
                <a:gd name="T25" fmla="*/ 2147483647 h 232"/>
                <a:gd name="T26" fmla="*/ 2147483647 w 328"/>
                <a:gd name="T27" fmla="*/ 0 h 232"/>
                <a:gd name="T28" fmla="*/ 2147483647 w 328"/>
                <a:gd name="T29" fmla="*/ 2147483647 h 232"/>
                <a:gd name="T30" fmla="*/ 0 w 328"/>
                <a:gd name="T31" fmla="*/ 2147483647 h 232"/>
                <a:gd name="T32" fmla="*/ 2147483647 w 328"/>
                <a:gd name="T33" fmla="*/ 2147483647 h 232"/>
                <a:gd name="T34" fmla="*/ 2147483647 w 328"/>
                <a:gd name="T35" fmla="*/ 2147483647 h 232"/>
                <a:gd name="T36" fmla="*/ 2147483647 w 328"/>
                <a:gd name="T37" fmla="*/ 2147483647 h 232"/>
                <a:gd name="T38" fmla="*/ 2147483647 w 328"/>
                <a:gd name="T39" fmla="*/ 2147483647 h 232"/>
                <a:gd name="T40" fmla="*/ 2147483647 w 328"/>
                <a:gd name="T41" fmla="*/ 2147483647 h 232"/>
                <a:gd name="T42" fmla="*/ 2147483647 w 328"/>
                <a:gd name="T43" fmla="*/ 2147483647 h 232"/>
                <a:gd name="T44" fmla="*/ 2147483647 w 328"/>
                <a:gd name="T45" fmla="*/ 2147483647 h 232"/>
                <a:gd name="T46" fmla="*/ 2147483647 w 328"/>
                <a:gd name="T47" fmla="*/ 2147483647 h 232"/>
                <a:gd name="T48" fmla="*/ 2147483647 w 328"/>
                <a:gd name="T49" fmla="*/ 2147483647 h 232"/>
                <a:gd name="T50" fmla="*/ 2147483647 w 328"/>
                <a:gd name="T51" fmla="*/ 2147483647 h 232"/>
                <a:gd name="T52" fmla="*/ 2147483647 w 328"/>
                <a:gd name="T53" fmla="*/ 2147483647 h 232"/>
                <a:gd name="T54" fmla="*/ 2147483647 w 328"/>
                <a:gd name="T55" fmla="*/ 2147483647 h 232"/>
                <a:gd name="T56" fmla="*/ 2147483647 w 328"/>
                <a:gd name="T57" fmla="*/ 2147483647 h 2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28"/>
                <a:gd name="T88" fmla="*/ 0 h 232"/>
                <a:gd name="T89" fmla="*/ 328 w 328"/>
                <a:gd name="T90" fmla="*/ 232 h 23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28" h="232">
                  <a:moveTo>
                    <a:pt x="278" y="184"/>
                  </a:moveTo>
                  <a:lnTo>
                    <a:pt x="286" y="168"/>
                  </a:lnTo>
                  <a:lnTo>
                    <a:pt x="311" y="160"/>
                  </a:lnTo>
                  <a:lnTo>
                    <a:pt x="328" y="144"/>
                  </a:lnTo>
                  <a:lnTo>
                    <a:pt x="328" y="112"/>
                  </a:lnTo>
                  <a:lnTo>
                    <a:pt x="303" y="88"/>
                  </a:lnTo>
                  <a:lnTo>
                    <a:pt x="269" y="72"/>
                  </a:lnTo>
                  <a:lnTo>
                    <a:pt x="278" y="48"/>
                  </a:lnTo>
                  <a:lnTo>
                    <a:pt x="261" y="24"/>
                  </a:lnTo>
                  <a:lnTo>
                    <a:pt x="219" y="16"/>
                  </a:lnTo>
                  <a:lnTo>
                    <a:pt x="168" y="8"/>
                  </a:lnTo>
                  <a:lnTo>
                    <a:pt x="134" y="24"/>
                  </a:lnTo>
                  <a:lnTo>
                    <a:pt x="101" y="16"/>
                  </a:lnTo>
                  <a:lnTo>
                    <a:pt x="75" y="0"/>
                  </a:lnTo>
                  <a:lnTo>
                    <a:pt x="42" y="16"/>
                  </a:lnTo>
                  <a:lnTo>
                    <a:pt x="0" y="24"/>
                  </a:lnTo>
                  <a:lnTo>
                    <a:pt x="16" y="40"/>
                  </a:lnTo>
                  <a:lnTo>
                    <a:pt x="42" y="72"/>
                  </a:lnTo>
                  <a:lnTo>
                    <a:pt x="67" y="96"/>
                  </a:lnTo>
                  <a:lnTo>
                    <a:pt x="101" y="112"/>
                  </a:lnTo>
                  <a:lnTo>
                    <a:pt x="101" y="120"/>
                  </a:lnTo>
                  <a:lnTo>
                    <a:pt x="143" y="136"/>
                  </a:lnTo>
                  <a:lnTo>
                    <a:pt x="143" y="168"/>
                  </a:lnTo>
                  <a:lnTo>
                    <a:pt x="185" y="160"/>
                  </a:lnTo>
                  <a:lnTo>
                    <a:pt x="202" y="192"/>
                  </a:lnTo>
                  <a:lnTo>
                    <a:pt x="261" y="232"/>
                  </a:lnTo>
                  <a:lnTo>
                    <a:pt x="278" y="232"/>
                  </a:lnTo>
                  <a:lnTo>
                    <a:pt x="278" y="208"/>
                  </a:lnTo>
                  <a:lnTo>
                    <a:pt x="278" y="184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2549525" y="3463925"/>
              <a:ext cx="76200" cy="109538"/>
            </a:xfrm>
            <a:custGeom>
              <a:avLst/>
              <a:gdLst>
                <a:gd name="T0" fmla="*/ 2147483647 w 59"/>
                <a:gd name="T1" fmla="*/ 2147483647 h 80"/>
                <a:gd name="T2" fmla="*/ 2147483647 w 59"/>
                <a:gd name="T3" fmla="*/ 0 h 80"/>
                <a:gd name="T4" fmla="*/ 2147483647 w 59"/>
                <a:gd name="T5" fmla="*/ 2147483647 h 80"/>
                <a:gd name="T6" fmla="*/ 0 w 59"/>
                <a:gd name="T7" fmla="*/ 2147483647 h 80"/>
                <a:gd name="T8" fmla="*/ 0 w 59"/>
                <a:gd name="T9" fmla="*/ 2147483647 h 80"/>
                <a:gd name="T10" fmla="*/ 0 w 59"/>
                <a:gd name="T11" fmla="*/ 2147483647 h 80"/>
                <a:gd name="T12" fmla="*/ 2147483647 w 59"/>
                <a:gd name="T13" fmla="*/ 2147483647 h 80"/>
                <a:gd name="T14" fmla="*/ 2147483647 w 59"/>
                <a:gd name="T15" fmla="*/ 2147483647 h 80"/>
                <a:gd name="T16" fmla="*/ 2147483647 w 59"/>
                <a:gd name="T17" fmla="*/ 2147483647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"/>
                <a:gd name="T28" fmla="*/ 0 h 80"/>
                <a:gd name="T29" fmla="*/ 59 w 59"/>
                <a:gd name="T30" fmla="*/ 80 h 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" h="80">
                  <a:moveTo>
                    <a:pt x="25" y="24"/>
                  </a:moveTo>
                  <a:lnTo>
                    <a:pt x="25" y="0"/>
                  </a:lnTo>
                  <a:lnTo>
                    <a:pt x="8" y="8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72"/>
                  </a:lnTo>
                  <a:lnTo>
                    <a:pt x="42" y="80"/>
                  </a:lnTo>
                  <a:lnTo>
                    <a:pt x="59" y="48"/>
                  </a:lnTo>
                  <a:lnTo>
                    <a:pt x="25" y="2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2286000" y="2913063"/>
              <a:ext cx="436563" cy="439737"/>
            </a:xfrm>
            <a:custGeom>
              <a:avLst/>
              <a:gdLst>
                <a:gd name="T0" fmla="*/ 2147483647 w 337"/>
                <a:gd name="T1" fmla="*/ 2147483647 h 320"/>
                <a:gd name="T2" fmla="*/ 2147483647 w 337"/>
                <a:gd name="T3" fmla="*/ 2147483647 h 320"/>
                <a:gd name="T4" fmla="*/ 2147483647 w 337"/>
                <a:gd name="T5" fmla="*/ 2147483647 h 320"/>
                <a:gd name="T6" fmla="*/ 2147483647 w 337"/>
                <a:gd name="T7" fmla="*/ 2147483647 h 320"/>
                <a:gd name="T8" fmla="*/ 2147483647 w 337"/>
                <a:gd name="T9" fmla="*/ 2147483647 h 320"/>
                <a:gd name="T10" fmla="*/ 2147483647 w 337"/>
                <a:gd name="T11" fmla="*/ 2147483647 h 320"/>
                <a:gd name="T12" fmla="*/ 2147483647 w 337"/>
                <a:gd name="T13" fmla="*/ 2147483647 h 320"/>
                <a:gd name="T14" fmla="*/ 2147483647 w 337"/>
                <a:gd name="T15" fmla="*/ 2147483647 h 320"/>
                <a:gd name="T16" fmla="*/ 2147483647 w 337"/>
                <a:gd name="T17" fmla="*/ 2147483647 h 320"/>
                <a:gd name="T18" fmla="*/ 2147483647 w 337"/>
                <a:gd name="T19" fmla="*/ 2147483647 h 320"/>
                <a:gd name="T20" fmla="*/ 2147483647 w 337"/>
                <a:gd name="T21" fmla="*/ 2147483647 h 320"/>
                <a:gd name="T22" fmla="*/ 2147483647 w 337"/>
                <a:gd name="T23" fmla="*/ 2147483647 h 320"/>
                <a:gd name="T24" fmla="*/ 2147483647 w 337"/>
                <a:gd name="T25" fmla="*/ 0 h 320"/>
                <a:gd name="T26" fmla="*/ 2147483647 w 337"/>
                <a:gd name="T27" fmla="*/ 0 h 320"/>
                <a:gd name="T28" fmla="*/ 2147483647 w 337"/>
                <a:gd name="T29" fmla="*/ 2147483647 h 320"/>
                <a:gd name="T30" fmla="*/ 2147483647 w 337"/>
                <a:gd name="T31" fmla="*/ 2147483647 h 320"/>
                <a:gd name="T32" fmla="*/ 2147483647 w 337"/>
                <a:gd name="T33" fmla="*/ 2147483647 h 320"/>
                <a:gd name="T34" fmla="*/ 2147483647 w 337"/>
                <a:gd name="T35" fmla="*/ 2147483647 h 320"/>
                <a:gd name="T36" fmla="*/ 2147483647 w 337"/>
                <a:gd name="T37" fmla="*/ 2147483647 h 320"/>
                <a:gd name="T38" fmla="*/ 2147483647 w 337"/>
                <a:gd name="T39" fmla="*/ 2147483647 h 320"/>
                <a:gd name="T40" fmla="*/ 2147483647 w 337"/>
                <a:gd name="T41" fmla="*/ 2147483647 h 320"/>
                <a:gd name="T42" fmla="*/ 2147483647 w 337"/>
                <a:gd name="T43" fmla="*/ 2147483647 h 320"/>
                <a:gd name="T44" fmla="*/ 2147483647 w 337"/>
                <a:gd name="T45" fmla="*/ 2147483647 h 320"/>
                <a:gd name="T46" fmla="*/ 2147483647 w 337"/>
                <a:gd name="T47" fmla="*/ 2147483647 h 320"/>
                <a:gd name="T48" fmla="*/ 2147483647 w 337"/>
                <a:gd name="T49" fmla="*/ 2147483647 h 320"/>
                <a:gd name="T50" fmla="*/ 2147483647 w 337"/>
                <a:gd name="T51" fmla="*/ 2147483647 h 320"/>
                <a:gd name="T52" fmla="*/ 2147483647 w 337"/>
                <a:gd name="T53" fmla="*/ 2147483647 h 320"/>
                <a:gd name="T54" fmla="*/ 2147483647 w 337"/>
                <a:gd name="T55" fmla="*/ 2147483647 h 320"/>
                <a:gd name="T56" fmla="*/ 2147483647 w 337"/>
                <a:gd name="T57" fmla="*/ 2147483647 h 320"/>
                <a:gd name="T58" fmla="*/ 2147483647 w 337"/>
                <a:gd name="T59" fmla="*/ 2147483647 h 320"/>
                <a:gd name="T60" fmla="*/ 2147483647 w 337"/>
                <a:gd name="T61" fmla="*/ 2147483647 h 320"/>
                <a:gd name="T62" fmla="*/ 2147483647 w 337"/>
                <a:gd name="T63" fmla="*/ 2147483647 h 320"/>
                <a:gd name="T64" fmla="*/ 0 w 337"/>
                <a:gd name="T65" fmla="*/ 2147483647 h 320"/>
                <a:gd name="T66" fmla="*/ 2147483647 w 337"/>
                <a:gd name="T67" fmla="*/ 2147483647 h 320"/>
                <a:gd name="T68" fmla="*/ 2147483647 w 337"/>
                <a:gd name="T69" fmla="*/ 2147483647 h 320"/>
                <a:gd name="T70" fmla="*/ 2147483647 w 337"/>
                <a:gd name="T71" fmla="*/ 2147483647 h 320"/>
                <a:gd name="T72" fmla="*/ 2147483647 w 337"/>
                <a:gd name="T73" fmla="*/ 2147483647 h 320"/>
                <a:gd name="T74" fmla="*/ 2147483647 w 337"/>
                <a:gd name="T75" fmla="*/ 2147483647 h 320"/>
                <a:gd name="T76" fmla="*/ 2147483647 w 337"/>
                <a:gd name="T77" fmla="*/ 2147483647 h 320"/>
                <a:gd name="T78" fmla="*/ 2147483647 w 337"/>
                <a:gd name="T79" fmla="*/ 2147483647 h 320"/>
                <a:gd name="T80" fmla="*/ 2147483647 w 337"/>
                <a:gd name="T81" fmla="*/ 2147483647 h 320"/>
                <a:gd name="T82" fmla="*/ 2147483647 w 337"/>
                <a:gd name="T83" fmla="*/ 2147483647 h 320"/>
                <a:gd name="T84" fmla="*/ 2147483647 w 337"/>
                <a:gd name="T85" fmla="*/ 2147483647 h 3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37"/>
                <a:gd name="T130" fmla="*/ 0 h 320"/>
                <a:gd name="T131" fmla="*/ 337 w 337"/>
                <a:gd name="T132" fmla="*/ 320 h 32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37" h="320">
                  <a:moveTo>
                    <a:pt x="236" y="280"/>
                  </a:moveTo>
                  <a:lnTo>
                    <a:pt x="236" y="232"/>
                  </a:lnTo>
                  <a:lnTo>
                    <a:pt x="236" y="200"/>
                  </a:lnTo>
                  <a:lnTo>
                    <a:pt x="287" y="192"/>
                  </a:lnTo>
                  <a:lnTo>
                    <a:pt x="287" y="168"/>
                  </a:lnTo>
                  <a:lnTo>
                    <a:pt x="312" y="160"/>
                  </a:lnTo>
                  <a:lnTo>
                    <a:pt x="321" y="128"/>
                  </a:lnTo>
                  <a:lnTo>
                    <a:pt x="295" y="104"/>
                  </a:lnTo>
                  <a:lnTo>
                    <a:pt x="321" y="96"/>
                  </a:lnTo>
                  <a:lnTo>
                    <a:pt x="337" y="56"/>
                  </a:lnTo>
                  <a:lnTo>
                    <a:pt x="329" y="16"/>
                  </a:lnTo>
                  <a:lnTo>
                    <a:pt x="321" y="16"/>
                  </a:lnTo>
                  <a:lnTo>
                    <a:pt x="304" y="0"/>
                  </a:lnTo>
                  <a:lnTo>
                    <a:pt x="278" y="0"/>
                  </a:lnTo>
                  <a:lnTo>
                    <a:pt x="219" y="16"/>
                  </a:lnTo>
                  <a:lnTo>
                    <a:pt x="203" y="24"/>
                  </a:lnTo>
                  <a:lnTo>
                    <a:pt x="194" y="48"/>
                  </a:lnTo>
                  <a:lnTo>
                    <a:pt x="203" y="72"/>
                  </a:lnTo>
                  <a:lnTo>
                    <a:pt x="219" y="96"/>
                  </a:lnTo>
                  <a:lnTo>
                    <a:pt x="228" y="112"/>
                  </a:lnTo>
                  <a:lnTo>
                    <a:pt x="211" y="128"/>
                  </a:lnTo>
                  <a:lnTo>
                    <a:pt x="186" y="136"/>
                  </a:lnTo>
                  <a:lnTo>
                    <a:pt x="160" y="120"/>
                  </a:lnTo>
                  <a:lnTo>
                    <a:pt x="169" y="72"/>
                  </a:lnTo>
                  <a:lnTo>
                    <a:pt x="160" y="56"/>
                  </a:lnTo>
                  <a:lnTo>
                    <a:pt x="152" y="32"/>
                  </a:lnTo>
                  <a:lnTo>
                    <a:pt x="110" y="128"/>
                  </a:lnTo>
                  <a:lnTo>
                    <a:pt x="76" y="168"/>
                  </a:lnTo>
                  <a:lnTo>
                    <a:pt x="68" y="216"/>
                  </a:lnTo>
                  <a:lnTo>
                    <a:pt x="42" y="216"/>
                  </a:lnTo>
                  <a:lnTo>
                    <a:pt x="34" y="216"/>
                  </a:lnTo>
                  <a:lnTo>
                    <a:pt x="26" y="232"/>
                  </a:lnTo>
                  <a:lnTo>
                    <a:pt x="0" y="240"/>
                  </a:lnTo>
                  <a:lnTo>
                    <a:pt x="26" y="256"/>
                  </a:lnTo>
                  <a:lnTo>
                    <a:pt x="59" y="264"/>
                  </a:lnTo>
                  <a:lnTo>
                    <a:pt x="93" y="248"/>
                  </a:lnTo>
                  <a:lnTo>
                    <a:pt x="144" y="256"/>
                  </a:lnTo>
                  <a:lnTo>
                    <a:pt x="186" y="264"/>
                  </a:lnTo>
                  <a:lnTo>
                    <a:pt x="203" y="288"/>
                  </a:lnTo>
                  <a:lnTo>
                    <a:pt x="194" y="312"/>
                  </a:lnTo>
                  <a:lnTo>
                    <a:pt x="219" y="320"/>
                  </a:lnTo>
                  <a:lnTo>
                    <a:pt x="219" y="296"/>
                  </a:lnTo>
                  <a:lnTo>
                    <a:pt x="236" y="280"/>
                  </a:lnTo>
                  <a:close/>
                </a:path>
              </a:pathLst>
            </a:custGeom>
            <a:solidFill>
              <a:srgbClr val="7D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2549525" y="3463925"/>
              <a:ext cx="76200" cy="109538"/>
            </a:xfrm>
            <a:custGeom>
              <a:avLst/>
              <a:gdLst>
                <a:gd name="T0" fmla="*/ 2147483647 w 59"/>
                <a:gd name="T1" fmla="*/ 2147483647 h 80"/>
                <a:gd name="T2" fmla="*/ 2147483647 w 59"/>
                <a:gd name="T3" fmla="*/ 0 h 80"/>
                <a:gd name="T4" fmla="*/ 2147483647 w 59"/>
                <a:gd name="T5" fmla="*/ 2147483647 h 80"/>
                <a:gd name="T6" fmla="*/ 0 w 59"/>
                <a:gd name="T7" fmla="*/ 2147483647 h 80"/>
                <a:gd name="T8" fmla="*/ 0 w 59"/>
                <a:gd name="T9" fmla="*/ 2147483647 h 80"/>
                <a:gd name="T10" fmla="*/ 0 w 59"/>
                <a:gd name="T11" fmla="*/ 2147483647 h 80"/>
                <a:gd name="T12" fmla="*/ 2147483647 w 59"/>
                <a:gd name="T13" fmla="*/ 2147483647 h 80"/>
                <a:gd name="T14" fmla="*/ 2147483647 w 59"/>
                <a:gd name="T15" fmla="*/ 2147483647 h 80"/>
                <a:gd name="T16" fmla="*/ 2147483647 w 59"/>
                <a:gd name="T17" fmla="*/ 2147483647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"/>
                <a:gd name="T28" fmla="*/ 0 h 80"/>
                <a:gd name="T29" fmla="*/ 59 w 59"/>
                <a:gd name="T30" fmla="*/ 80 h 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" h="80">
                  <a:moveTo>
                    <a:pt x="25" y="24"/>
                  </a:moveTo>
                  <a:lnTo>
                    <a:pt x="25" y="0"/>
                  </a:lnTo>
                  <a:lnTo>
                    <a:pt x="8" y="8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72"/>
                  </a:lnTo>
                  <a:lnTo>
                    <a:pt x="42" y="80"/>
                  </a:lnTo>
                  <a:lnTo>
                    <a:pt x="59" y="48"/>
                  </a:lnTo>
                  <a:lnTo>
                    <a:pt x="25" y="24"/>
                  </a:lnTo>
                  <a:close/>
                </a:path>
              </a:pathLst>
            </a:custGeom>
            <a:solidFill>
              <a:srgbClr val="FFEBAB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2286000" y="2913063"/>
              <a:ext cx="436563" cy="439737"/>
            </a:xfrm>
            <a:custGeom>
              <a:avLst/>
              <a:gdLst>
                <a:gd name="T0" fmla="*/ 2147483647 w 337"/>
                <a:gd name="T1" fmla="*/ 2147483647 h 320"/>
                <a:gd name="T2" fmla="*/ 2147483647 w 337"/>
                <a:gd name="T3" fmla="*/ 2147483647 h 320"/>
                <a:gd name="T4" fmla="*/ 2147483647 w 337"/>
                <a:gd name="T5" fmla="*/ 2147483647 h 320"/>
                <a:gd name="T6" fmla="*/ 2147483647 w 337"/>
                <a:gd name="T7" fmla="*/ 2147483647 h 320"/>
                <a:gd name="T8" fmla="*/ 2147483647 w 337"/>
                <a:gd name="T9" fmla="*/ 2147483647 h 320"/>
                <a:gd name="T10" fmla="*/ 2147483647 w 337"/>
                <a:gd name="T11" fmla="*/ 2147483647 h 320"/>
                <a:gd name="T12" fmla="*/ 2147483647 w 337"/>
                <a:gd name="T13" fmla="*/ 2147483647 h 320"/>
                <a:gd name="T14" fmla="*/ 2147483647 w 337"/>
                <a:gd name="T15" fmla="*/ 2147483647 h 320"/>
                <a:gd name="T16" fmla="*/ 2147483647 w 337"/>
                <a:gd name="T17" fmla="*/ 2147483647 h 320"/>
                <a:gd name="T18" fmla="*/ 2147483647 w 337"/>
                <a:gd name="T19" fmla="*/ 2147483647 h 320"/>
                <a:gd name="T20" fmla="*/ 2147483647 w 337"/>
                <a:gd name="T21" fmla="*/ 2147483647 h 320"/>
                <a:gd name="T22" fmla="*/ 2147483647 w 337"/>
                <a:gd name="T23" fmla="*/ 2147483647 h 320"/>
                <a:gd name="T24" fmla="*/ 2147483647 w 337"/>
                <a:gd name="T25" fmla="*/ 0 h 320"/>
                <a:gd name="T26" fmla="*/ 2147483647 w 337"/>
                <a:gd name="T27" fmla="*/ 0 h 320"/>
                <a:gd name="T28" fmla="*/ 2147483647 w 337"/>
                <a:gd name="T29" fmla="*/ 2147483647 h 320"/>
                <a:gd name="T30" fmla="*/ 2147483647 w 337"/>
                <a:gd name="T31" fmla="*/ 2147483647 h 320"/>
                <a:gd name="T32" fmla="*/ 2147483647 w 337"/>
                <a:gd name="T33" fmla="*/ 2147483647 h 320"/>
                <a:gd name="T34" fmla="*/ 2147483647 w 337"/>
                <a:gd name="T35" fmla="*/ 2147483647 h 320"/>
                <a:gd name="T36" fmla="*/ 2147483647 w 337"/>
                <a:gd name="T37" fmla="*/ 2147483647 h 320"/>
                <a:gd name="T38" fmla="*/ 2147483647 w 337"/>
                <a:gd name="T39" fmla="*/ 2147483647 h 320"/>
                <a:gd name="T40" fmla="*/ 2147483647 w 337"/>
                <a:gd name="T41" fmla="*/ 2147483647 h 320"/>
                <a:gd name="T42" fmla="*/ 2147483647 w 337"/>
                <a:gd name="T43" fmla="*/ 2147483647 h 320"/>
                <a:gd name="T44" fmla="*/ 2147483647 w 337"/>
                <a:gd name="T45" fmla="*/ 2147483647 h 320"/>
                <a:gd name="T46" fmla="*/ 2147483647 w 337"/>
                <a:gd name="T47" fmla="*/ 2147483647 h 320"/>
                <a:gd name="T48" fmla="*/ 2147483647 w 337"/>
                <a:gd name="T49" fmla="*/ 2147483647 h 320"/>
                <a:gd name="T50" fmla="*/ 2147483647 w 337"/>
                <a:gd name="T51" fmla="*/ 2147483647 h 320"/>
                <a:gd name="T52" fmla="*/ 2147483647 w 337"/>
                <a:gd name="T53" fmla="*/ 2147483647 h 320"/>
                <a:gd name="T54" fmla="*/ 2147483647 w 337"/>
                <a:gd name="T55" fmla="*/ 2147483647 h 320"/>
                <a:gd name="T56" fmla="*/ 2147483647 w 337"/>
                <a:gd name="T57" fmla="*/ 2147483647 h 320"/>
                <a:gd name="T58" fmla="*/ 2147483647 w 337"/>
                <a:gd name="T59" fmla="*/ 2147483647 h 320"/>
                <a:gd name="T60" fmla="*/ 2147483647 w 337"/>
                <a:gd name="T61" fmla="*/ 2147483647 h 320"/>
                <a:gd name="T62" fmla="*/ 2147483647 w 337"/>
                <a:gd name="T63" fmla="*/ 2147483647 h 320"/>
                <a:gd name="T64" fmla="*/ 0 w 337"/>
                <a:gd name="T65" fmla="*/ 2147483647 h 320"/>
                <a:gd name="T66" fmla="*/ 2147483647 w 337"/>
                <a:gd name="T67" fmla="*/ 2147483647 h 320"/>
                <a:gd name="T68" fmla="*/ 2147483647 w 337"/>
                <a:gd name="T69" fmla="*/ 2147483647 h 320"/>
                <a:gd name="T70" fmla="*/ 2147483647 w 337"/>
                <a:gd name="T71" fmla="*/ 2147483647 h 320"/>
                <a:gd name="T72" fmla="*/ 2147483647 w 337"/>
                <a:gd name="T73" fmla="*/ 2147483647 h 320"/>
                <a:gd name="T74" fmla="*/ 2147483647 w 337"/>
                <a:gd name="T75" fmla="*/ 2147483647 h 320"/>
                <a:gd name="T76" fmla="*/ 2147483647 w 337"/>
                <a:gd name="T77" fmla="*/ 2147483647 h 320"/>
                <a:gd name="T78" fmla="*/ 2147483647 w 337"/>
                <a:gd name="T79" fmla="*/ 2147483647 h 320"/>
                <a:gd name="T80" fmla="*/ 2147483647 w 337"/>
                <a:gd name="T81" fmla="*/ 2147483647 h 320"/>
                <a:gd name="T82" fmla="*/ 2147483647 w 337"/>
                <a:gd name="T83" fmla="*/ 2147483647 h 320"/>
                <a:gd name="T84" fmla="*/ 2147483647 w 337"/>
                <a:gd name="T85" fmla="*/ 2147483647 h 3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37"/>
                <a:gd name="T130" fmla="*/ 0 h 320"/>
                <a:gd name="T131" fmla="*/ 337 w 337"/>
                <a:gd name="T132" fmla="*/ 320 h 32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37" h="320">
                  <a:moveTo>
                    <a:pt x="236" y="280"/>
                  </a:moveTo>
                  <a:lnTo>
                    <a:pt x="236" y="232"/>
                  </a:lnTo>
                  <a:lnTo>
                    <a:pt x="236" y="200"/>
                  </a:lnTo>
                  <a:lnTo>
                    <a:pt x="287" y="192"/>
                  </a:lnTo>
                  <a:lnTo>
                    <a:pt x="287" y="168"/>
                  </a:lnTo>
                  <a:lnTo>
                    <a:pt x="312" y="160"/>
                  </a:lnTo>
                  <a:lnTo>
                    <a:pt x="321" y="128"/>
                  </a:lnTo>
                  <a:lnTo>
                    <a:pt x="295" y="104"/>
                  </a:lnTo>
                  <a:lnTo>
                    <a:pt x="321" y="96"/>
                  </a:lnTo>
                  <a:lnTo>
                    <a:pt x="337" y="56"/>
                  </a:lnTo>
                  <a:lnTo>
                    <a:pt x="329" y="16"/>
                  </a:lnTo>
                  <a:lnTo>
                    <a:pt x="321" y="16"/>
                  </a:lnTo>
                  <a:lnTo>
                    <a:pt x="304" y="0"/>
                  </a:lnTo>
                  <a:lnTo>
                    <a:pt x="278" y="0"/>
                  </a:lnTo>
                  <a:lnTo>
                    <a:pt x="219" y="16"/>
                  </a:lnTo>
                  <a:lnTo>
                    <a:pt x="203" y="24"/>
                  </a:lnTo>
                  <a:lnTo>
                    <a:pt x="194" y="48"/>
                  </a:lnTo>
                  <a:lnTo>
                    <a:pt x="203" y="72"/>
                  </a:lnTo>
                  <a:lnTo>
                    <a:pt x="219" y="96"/>
                  </a:lnTo>
                  <a:lnTo>
                    <a:pt x="228" y="112"/>
                  </a:lnTo>
                  <a:lnTo>
                    <a:pt x="211" y="128"/>
                  </a:lnTo>
                  <a:lnTo>
                    <a:pt x="186" y="136"/>
                  </a:lnTo>
                  <a:lnTo>
                    <a:pt x="160" y="120"/>
                  </a:lnTo>
                  <a:lnTo>
                    <a:pt x="169" y="72"/>
                  </a:lnTo>
                  <a:lnTo>
                    <a:pt x="160" y="56"/>
                  </a:lnTo>
                  <a:lnTo>
                    <a:pt x="152" y="32"/>
                  </a:lnTo>
                  <a:lnTo>
                    <a:pt x="110" y="128"/>
                  </a:lnTo>
                  <a:lnTo>
                    <a:pt x="76" y="168"/>
                  </a:lnTo>
                  <a:lnTo>
                    <a:pt x="68" y="216"/>
                  </a:lnTo>
                  <a:lnTo>
                    <a:pt x="42" y="216"/>
                  </a:lnTo>
                  <a:lnTo>
                    <a:pt x="34" y="216"/>
                  </a:lnTo>
                  <a:lnTo>
                    <a:pt x="26" y="232"/>
                  </a:lnTo>
                  <a:lnTo>
                    <a:pt x="0" y="240"/>
                  </a:lnTo>
                  <a:lnTo>
                    <a:pt x="26" y="256"/>
                  </a:lnTo>
                  <a:lnTo>
                    <a:pt x="59" y="264"/>
                  </a:lnTo>
                  <a:lnTo>
                    <a:pt x="93" y="248"/>
                  </a:lnTo>
                  <a:lnTo>
                    <a:pt x="144" y="256"/>
                  </a:lnTo>
                  <a:lnTo>
                    <a:pt x="186" y="264"/>
                  </a:lnTo>
                  <a:lnTo>
                    <a:pt x="203" y="288"/>
                  </a:lnTo>
                  <a:lnTo>
                    <a:pt x="194" y="312"/>
                  </a:lnTo>
                  <a:lnTo>
                    <a:pt x="219" y="320"/>
                  </a:lnTo>
                  <a:lnTo>
                    <a:pt x="219" y="296"/>
                  </a:lnTo>
                  <a:lnTo>
                    <a:pt x="236" y="280"/>
                  </a:lnTo>
                  <a:close/>
                </a:path>
              </a:pathLst>
            </a:custGeom>
            <a:solidFill>
              <a:srgbClr val="FFEBAB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2820988" y="2241550"/>
              <a:ext cx="273050" cy="473075"/>
            </a:xfrm>
            <a:custGeom>
              <a:avLst/>
              <a:gdLst>
                <a:gd name="T0" fmla="*/ 2147483647 w 211"/>
                <a:gd name="T1" fmla="*/ 2147483647 h 344"/>
                <a:gd name="T2" fmla="*/ 2147483647 w 211"/>
                <a:gd name="T3" fmla="*/ 2147483647 h 344"/>
                <a:gd name="T4" fmla="*/ 2147483647 w 211"/>
                <a:gd name="T5" fmla="*/ 2147483647 h 344"/>
                <a:gd name="T6" fmla="*/ 2147483647 w 211"/>
                <a:gd name="T7" fmla="*/ 2147483647 h 344"/>
                <a:gd name="T8" fmla="*/ 2147483647 w 211"/>
                <a:gd name="T9" fmla="*/ 2147483647 h 344"/>
                <a:gd name="T10" fmla="*/ 2147483647 w 211"/>
                <a:gd name="T11" fmla="*/ 2147483647 h 344"/>
                <a:gd name="T12" fmla="*/ 2147483647 w 211"/>
                <a:gd name="T13" fmla="*/ 2147483647 h 344"/>
                <a:gd name="T14" fmla="*/ 2147483647 w 211"/>
                <a:gd name="T15" fmla="*/ 2147483647 h 344"/>
                <a:gd name="T16" fmla="*/ 2147483647 w 211"/>
                <a:gd name="T17" fmla="*/ 2147483647 h 344"/>
                <a:gd name="T18" fmla="*/ 2147483647 w 211"/>
                <a:gd name="T19" fmla="*/ 2147483647 h 344"/>
                <a:gd name="T20" fmla="*/ 2147483647 w 211"/>
                <a:gd name="T21" fmla="*/ 2147483647 h 344"/>
                <a:gd name="T22" fmla="*/ 2147483647 w 211"/>
                <a:gd name="T23" fmla="*/ 2147483647 h 344"/>
                <a:gd name="T24" fmla="*/ 2147483647 w 211"/>
                <a:gd name="T25" fmla="*/ 0 h 344"/>
                <a:gd name="T26" fmla="*/ 2147483647 w 211"/>
                <a:gd name="T27" fmla="*/ 2147483647 h 344"/>
                <a:gd name="T28" fmla="*/ 2147483647 w 211"/>
                <a:gd name="T29" fmla="*/ 2147483647 h 344"/>
                <a:gd name="T30" fmla="*/ 2147483647 w 211"/>
                <a:gd name="T31" fmla="*/ 2147483647 h 344"/>
                <a:gd name="T32" fmla="*/ 2147483647 w 211"/>
                <a:gd name="T33" fmla="*/ 2147483647 h 344"/>
                <a:gd name="T34" fmla="*/ 2147483647 w 211"/>
                <a:gd name="T35" fmla="*/ 2147483647 h 344"/>
                <a:gd name="T36" fmla="*/ 2147483647 w 211"/>
                <a:gd name="T37" fmla="*/ 2147483647 h 344"/>
                <a:gd name="T38" fmla="*/ 2147483647 w 211"/>
                <a:gd name="T39" fmla="*/ 2147483647 h 344"/>
                <a:gd name="T40" fmla="*/ 2147483647 w 211"/>
                <a:gd name="T41" fmla="*/ 2147483647 h 344"/>
                <a:gd name="T42" fmla="*/ 2147483647 w 211"/>
                <a:gd name="T43" fmla="*/ 2147483647 h 344"/>
                <a:gd name="T44" fmla="*/ 2147483647 w 211"/>
                <a:gd name="T45" fmla="*/ 2147483647 h 344"/>
                <a:gd name="T46" fmla="*/ 2147483647 w 211"/>
                <a:gd name="T47" fmla="*/ 2147483647 h 344"/>
                <a:gd name="T48" fmla="*/ 2147483647 w 211"/>
                <a:gd name="T49" fmla="*/ 2147483647 h 344"/>
                <a:gd name="T50" fmla="*/ 0 w 211"/>
                <a:gd name="T51" fmla="*/ 2147483647 h 344"/>
                <a:gd name="T52" fmla="*/ 0 w 211"/>
                <a:gd name="T53" fmla="*/ 2147483647 h 344"/>
                <a:gd name="T54" fmla="*/ 2147483647 w 211"/>
                <a:gd name="T55" fmla="*/ 2147483647 h 344"/>
                <a:gd name="T56" fmla="*/ 2147483647 w 211"/>
                <a:gd name="T57" fmla="*/ 2147483647 h 344"/>
                <a:gd name="T58" fmla="*/ 2147483647 w 211"/>
                <a:gd name="T59" fmla="*/ 2147483647 h 344"/>
                <a:gd name="T60" fmla="*/ 2147483647 w 211"/>
                <a:gd name="T61" fmla="*/ 2147483647 h 344"/>
                <a:gd name="T62" fmla="*/ 2147483647 w 211"/>
                <a:gd name="T63" fmla="*/ 2147483647 h 344"/>
                <a:gd name="T64" fmla="*/ 2147483647 w 211"/>
                <a:gd name="T65" fmla="*/ 2147483647 h 3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1"/>
                <a:gd name="T100" fmla="*/ 0 h 344"/>
                <a:gd name="T101" fmla="*/ 211 w 211"/>
                <a:gd name="T102" fmla="*/ 344 h 34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1" h="344">
                  <a:moveTo>
                    <a:pt x="143" y="344"/>
                  </a:moveTo>
                  <a:lnTo>
                    <a:pt x="118" y="312"/>
                  </a:lnTo>
                  <a:lnTo>
                    <a:pt x="143" y="312"/>
                  </a:lnTo>
                  <a:lnTo>
                    <a:pt x="127" y="280"/>
                  </a:lnTo>
                  <a:lnTo>
                    <a:pt x="127" y="248"/>
                  </a:lnTo>
                  <a:lnTo>
                    <a:pt x="169" y="184"/>
                  </a:lnTo>
                  <a:lnTo>
                    <a:pt x="186" y="192"/>
                  </a:lnTo>
                  <a:lnTo>
                    <a:pt x="211" y="136"/>
                  </a:lnTo>
                  <a:lnTo>
                    <a:pt x="177" y="112"/>
                  </a:lnTo>
                  <a:lnTo>
                    <a:pt x="169" y="72"/>
                  </a:lnTo>
                  <a:lnTo>
                    <a:pt x="177" y="24"/>
                  </a:lnTo>
                  <a:lnTo>
                    <a:pt x="177" y="8"/>
                  </a:lnTo>
                  <a:lnTo>
                    <a:pt x="160" y="0"/>
                  </a:lnTo>
                  <a:lnTo>
                    <a:pt x="135" y="8"/>
                  </a:lnTo>
                  <a:lnTo>
                    <a:pt x="127" y="24"/>
                  </a:lnTo>
                  <a:lnTo>
                    <a:pt x="101" y="40"/>
                  </a:lnTo>
                  <a:lnTo>
                    <a:pt x="76" y="48"/>
                  </a:lnTo>
                  <a:lnTo>
                    <a:pt x="51" y="56"/>
                  </a:lnTo>
                  <a:lnTo>
                    <a:pt x="34" y="72"/>
                  </a:lnTo>
                  <a:lnTo>
                    <a:pt x="26" y="96"/>
                  </a:lnTo>
                  <a:lnTo>
                    <a:pt x="42" y="112"/>
                  </a:lnTo>
                  <a:lnTo>
                    <a:pt x="17" y="120"/>
                  </a:lnTo>
                  <a:lnTo>
                    <a:pt x="9" y="144"/>
                  </a:lnTo>
                  <a:lnTo>
                    <a:pt x="9" y="168"/>
                  </a:lnTo>
                  <a:lnTo>
                    <a:pt x="26" y="192"/>
                  </a:lnTo>
                  <a:lnTo>
                    <a:pt x="0" y="208"/>
                  </a:lnTo>
                  <a:lnTo>
                    <a:pt x="0" y="224"/>
                  </a:lnTo>
                  <a:lnTo>
                    <a:pt x="26" y="272"/>
                  </a:lnTo>
                  <a:lnTo>
                    <a:pt x="42" y="256"/>
                  </a:lnTo>
                  <a:lnTo>
                    <a:pt x="51" y="304"/>
                  </a:lnTo>
                  <a:lnTo>
                    <a:pt x="59" y="328"/>
                  </a:lnTo>
                  <a:lnTo>
                    <a:pt x="84" y="336"/>
                  </a:lnTo>
                  <a:lnTo>
                    <a:pt x="143" y="344"/>
                  </a:lnTo>
                  <a:close/>
                </a:path>
              </a:pathLst>
            </a:custGeom>
            <a:solidFill>
              <a:srgbClr val="FFE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76513" y="2709863"/>
              <a:ext cx="969962" cy="1220787"/>
            </a:xfrm>
            <a:custGeom>
              <a:avLst/>
              <a:gdLst>
                <a:gd name="T0" fmla="*/ 2147483647 w 750"/>
                <a:gd name="T1" fmla="*/ 2147483647 h 888"/>
                <a:gd name="T2" fmla="*/ 2147483647 w 750"/>
                <a:gd name="T3" fmla="*/ 2147483647 h 888"/>
                <a:gd name="T4" fmla="*/ 2147483647 w 750"/>
                <a:gd name="T5" fmla="*/ 2147483647 h 888"/>
                <a:gd name="T6" fmla="*/ 2147483647 w 750"/>
                <a:gd name="T7" fmla="*/ 2147483647 h 888"/>
                <a:gd name="T8" fmla="*/ 2147483647 w 750"/>
                <a:gd name="T9" fmla="*/ 2147483647 h 888"/>
                <a:gd name="T10" fmla="*/ 2147483647 w 750"/>
                <a:gd name="T11" fmla="*/ 2147483647 h 888"/>
                <a:gd name="T12" fmla="*/ 2147483647 w 750"/>
                <a:gd name="T13" fmla="*/ 2147483647 h 888"/>
                <a:gd name="T14" fmla="*/ 2147483647 w 750"/>
                <a:gd name="T15" fmla="*/ 2147483647 h 888"/>
                <a:gd name="T16" fmla="*/ 2147483647 w 750"/>
                <a:gd name="T17" fmla="*/ 2147483647 h 888"/>
                <a:gd name="T18" fmla="*/ 2147483647 w 750"/>
                <a:gd name="T19" fmla="*/ 2147483647 h 888"/>
                <a:gd name="T20" fmla="*/ 2147483647 w 750"/>
                <a:gd name="T21" fmla="*/ 2147483647 h 888"/>
                <a:gd name="T22" fmla="*/ 2147483647 w 750"/>
                <a:gd name="T23" fmla="*/ 2147483647 h 888"/>
                <a:gd name="T24" fmla="*/ 2147483647 w 750"/>
                <a:gd name="T25" fmla="*/ 2147483647 h 888"/>
                <a:gd name="T26" fmla="*/ 2147483647 w 750"/>
                <a:gd name="T27" fmla="*/ 2147483647 h 888"/>
                <a:gd name="T28" fmla="*/ 2147483647 w 750"/>
                <a:gd name="T29" fmla="*/ 2147483647 h 888"/>
                <a:gd name="T30" fmla="*/ 2147483647 w 750"/>
                <a:gd name="T31" fmla="*/ 2147483647 h 888"/>
                <a:gd name="T32" fmla="*/ 2147483647 w 750"/>
                <a:gd name="T33" fmla="*/ 2147483647 h 888"/>
                <a:gd name="T34" fmla="*/ 2147483647 w 750"/>
                <a:gd name="T35" fmla="*/ 2147483647 h 888"/>
                <a:gd name="T36" fmla="*/ 2147483647 w 750"/>
                <a:gd name="T37" fmla="*/ 2147483647 h 888"/>
                <a:gd name="T38" fmla="*/ 2147483647 w 750"/>
                <a:gd name="T39" fmla="*/ 2147483647 h 888"/>
                <a:gd name="T40" fmla="*/ 2147483647 w 750"/>
                <a:gd name="T41" fmla="*/ 2147483647 h 888"/>
                <a:gd name="T42" fmla="*/ 2147483647 w 750"/>
                <a:gd name="T43" fmla="*/ 2147483647 h 888"/>
                <a:gd name="T44" fmla="*/ 2147483647 w 750"/>
                <a:gd name="T45" fmla="*/ 2147483647 h 888"/>
                <a:gd name="T46" fmla="*/ 2147483647 w 750"/>
                <a:gd name="T47" fmla="*/ 2147483647 h 888"/>
                <a:gd name="T48" fmla="*/ 2147483647 w 750"/>
                <a:gd name="T49" fmla="*/ 2147483647 h 888"/>
                <a:gd name="T50" fmla="*/ 2147483647 w 750"/>
                <a:gd name="T51" fmla="*/ 2147483647 h 888"/>
                <a:gd name="T52" fmla="*/ 2147483647 w 750"/>
                <a:gd name="T53" fmla="*/ 2147483647 h 888"/>
                <a:gd name="T54" fmla="*/ 2147483647 w 750"/>
                <a:gd name="T55" fmla="*/ 0 h 888"/>
                <a:gd name="T56" fmla="*/ 2147483647 w 750"/>
                <a:gd name="T57" fmla="*/ 2147483647 h 888"/>
                <a:gd name="T58" fmla="*/ 2147483647 w 750"/>
                <a:gd name="T59" fmla="*/ 2147483647 h 888"/>
                <a:gd name="T60" fmla="*/ 2147483647 w 750"/>
                <a:gd name="T61" fmla="*/ 2147483647 h 888"/>
                <a:gd name="T62" fmla="*/ 2147483647 w 750"/>
                <a:gd name="T63" fmla="*/ 2147483647 h 888"/>
                <a:gd name="T64" fmla="*/ 2147483647 w 750"/>
                <a:gd name="T65" fmla="*/ 2147483647 h 888"/>
                <a:gd name="T66" fmla="*/ 2147483647 w 750"/>
                <a:gd name="T67" fmla="*/ 2147483647 h 888"/>
                <a:gd name="T68" fmla="*/ 2147483647 w 750"/>
                <a:gd name="T69" fmla="*/ 2147483647 h 888"/>
                <a:gd name="T70" fmla="*/ 2147483647 w 750"/>
                <a:gd name="T71" fmla="*/ 2147483647 h 888"/>
                <a:gd name="T72" fmla="*/ 2147483647 w 750"/>
                <a:gd name="T73" fmla="*/ 2147483647 h 888"/>
                <a:gd name="T74" fmla="*/ 2147483647 w 750"/>
                <a:gd name="T75" fmla="*/ 2147483647 h 888"/>
                <a:gd name="T76" fmla="*/ 2147483647 w 750"/>
                <a:gd name="T77" fmla="*/ 2147483647 h 888"/>
                <a:gd name="T78" fmla="*/ 0 w 750"/>
                <a:gd name="T79" fmla="*/ 2147483647 h 888"/>
                <a:gd name="T80" fmla="*/ 2147483647 w 750"/>
                <a:gd name="T81" fmla="*/ 2147483647 h 888"/>
                <a:gd name="T82" fmla="*/ 2147483647 w 750"/>
                <a:gd name="T83" fmla="*/ 2147483647 h 888"/>
                <a:gd name="T84" fmla="*/ 2147483647 w 750"/>
                <a:gd name="T85" fmla="*/ 2147483647 h 888"/>
                <a:gd name="T86" fmla="*/ 2147483647 w 750"/>
                <a:gd name="T87" fmla="*/ 2147483647 h 888"/>
                <a:gd name="T88" fmla="*/ 2147483647 w 750"/>
                <a:gd name="T89" fmla="*/ 2147483647 h 888"/>
                <a:gd name="T90" fmla="*/ 2147483647 w 750"/>
                <a:gd name="T91" fmla="*/ 2147483647 h 888"/>
                <a:gd name="T92" fmla="*/ 2147483647 w 750"/>
                <a:gd name="T93" fmla="*/ 2147483647 h 888"/>
                <a:gd name="T94" fmla="*/ 2147483647 w 750"/>
                <a:gd name="T95" fmla="*/ 2147483647 h 888"/>
                <a:gd name="T96" fmla="*/ 2147483647 w 750"/>
                <a:gd name="T97" fmla="*/ 2147483647 h 88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50"/>
                <a:gd name="T148" fmla="*/ 0 h 888"/>
                <a:gd name="T149" fmla="*/ 750 w 750"/>
                <a:gd name="T150" fmla="*/ 888 h 88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50" h="888">
                  <a:moveTo>
                    <a:pt x="194" y="864"/>
                  </a:moveTo>
                  <a:lnTo>
                    <a:pt x="228" y="848"/>
                  </a:lnTo>
                  <a:lnTo>
                    <a:pt x="312" y="872"/>
                  </a:lnTo>
                  <a:lnTo>
                    <a:pt x="354" y="888"/>
                  </a:lnTo>
                  <a:lnTo>
                    <a:pt x="388" y="872"/>
                  </a:lnTo>
                  <a:lnTo>
                    <a:pt x="447" y="880"/>
                  </a:lnTo>
                  <a:lnTo>
                    <a:pt x="489" y="872"/>
                  </a:lnTo>
                  <a:lnTo>
                    <a:pt x="557" y="848"/>
                  </a:lnTo>
                  <a:lnTo>
                    <a:pt x="616" y="864"/>
                  </a:lnTo>
                  <a:lnTo>
                    <a:pt x="616" y="832"/>
                  </a:lnTo>
                  <a:lnTo>
                    <a:pt x="599" y="800"/>
                  </a:lnTo>
                  <a:lnTo>
                    <a:pt x="632" y="776"/>
                  </a:lnTo>
                  <a:lnTo>
                    <a:pt x="641" y="744"/>
                  </a:lnTo>
                  <a:lnTo>
                    <a:pt x="675" y="744"/>
                  </a:lnTo>
                  <a:lnTo>
                    <a:pt x="683" y="712"/>
                  </a:lnTo>
                  <a:lnTo>
                    <a:pt x="607" y="656"/>
                  </a:lnTo>
                  <a:lnTo>
                    <a:pt x="548" y="608"/>
                  </a:lnTo>
                  <a:lnTo>
                    <a:pt x="557" y="584"/>
                  </a:lnTo>
                  <a:lnTo>
                    <a:pt x="523" y="544"/>
                  </a:lnTo>
                  <a:lnTo>
                    <a:pt x="557" y="520"/>
                  </a:lnTo>
                  <a:lnTo>
                    <a:pt x="599" y="512"/>
                  </a:lnTo>
                  <a:lnTo>
                    <a:pt x="641" y="488"/>
                  </a:lnTo>
                  <a:lnTo>
                    <a:pt x="683" y="472"/>
                  </a:lnTo>
                  <a:lnTo>
                    <a:pt x="691" y="440"/>
                  </a:lnTo>
                  <a:lnTo>
                    <a:pt x="725" y="440"/>
                  </a:lnTo>
                  <a:lnTo>
                    <a:pt x="750" y="456"/>
                  </a:lnTo>
                  <a:lnTo>
                    <a:pt x="750" y="392"/>
                  </a:lnTo>
                  <a:lnTo>
                    <a:pt x="725" y="360"/>
                  </a:lnTo>
                  <a:lnTo>
                    <a:pt x="742" y="320"/>
                  </a:lnTo>
                  <a:lnTo>
                    <a:pt x="717" y="280"/>
                  </a:lnTo>
                  <a:lnTo>
                    <a:pt x="717" y="248"/>
                  </a:lnTo>
                  <a:lnTo>
                    <a:pt x="666" y="216"/>
                  </a:lnTo>
                  <a:lnTo>
                    <a:pt x="691" y="168"/>
                  </a:lnTo>
                  <a:lnTo>
                    <a:pt x="683" y="136"/>
                  </a:lnTo>
                  <a:lnTo>
                    <a:pt x="675" y="88"/>
                  </a:lnTo>
                  <a:lnTo>
                    <a:pt x="641" y="80"/>
                  </a:lnTo>
                  <a:lnTo>
                    <a:pt x="607" y="64"/>
                  </a:lnTo>
                  <a:lnTo>
                    <a:pt x="616" y="32"/>
                  </a:lnTo>
                  <a:lnTo>
                    <a:pt x="590" y="16"/>
                  </a:lnTo>
                  <a:lnTo>
                    <a:pt x="582" y="32"/>
                  </a:lnTo>
                  <a:lnTo>
                    <a:pt x="573" y="48"/>
                  </a:lnTo>
                  <a:lnTo>
                    <a:pt x="557" y="40"/>
                  </a:lnTo>
                  <a:lnTo>
                    <a:pt x="548" y="40"/>
                  </a:lnTo>
                  <a:lnTo>
                    <a:pt x="540" y="40"/>
                  </a:lnTo>
                  <a:lnTo>
                    <a:pt x="514" y="64"/>
                  </a:lnTo>
                  <a:lnTo>
                    <a:pt x="481" y="72"/>
                  </a:lnTo>
                  <a:lnTo>
                    <a:pt x="464" y="96"/>
                  </a:lnTo>
                  <a:lnTo>
                    <a:pt x="439" y="96"/>
                  </a:lnTo>
                  <a:lnTo>
                    <a:pt x="413" y="88"/>
                  </a:lnTo>
                  <a:lnTo>
                    <a:pt x="430" y="64"/>
                  </a:lnTo>
                  <a:lnTo>
                    <a:pt x="422" y="32"/>
                  </a:lnTo>
                  <a:lnTo>
                    <a:pt x="396" y="56"/>
                  </a:lnTo>
                  <a:lnTo>
                    <a:pt x="346" y="40"/>
                  </a:lnTo>
                  <a:lnTo>
                    <a:pt x="346" y="16"/>
                  </a:lnTo>
                  <a:lnTo>
                    <a:pt x="337" y="8"/>
                  </a:lnTo>
                  <a:lnTo>
                    <a:pt x="253" y="0"/>
                  </a:lnTo>
                  <a:lnTo>
                    <a:pt x="270" y="24"/>
                  </a:lnTo>
                  <a:lnTo>
                    <a:pt x="245" y="40"/>
                  </a:lnTo>
                  <a:lnTo>
                    <a:pt x="245" y="64"/>
                  </a:lnTo>
                  <a:lnTo>
                    <a:pt x="278" y="112"/>
                  </a:lnTo>
                  <a:lnTo>
                    <a:pt x="253" y="112"/>
                  </a:lnTo>
                  <a:lnTo>
                    <a:pt x="236" y="112"/>
                  </a:lnTo>
                  <a:lnTo>
                    <a:pt x="228" y="128"/>
                  </a:lnTo>
                  <a:lnTo>
                    <a:pt x="220" y="136"/>
                  </a:lnTo>
                  <a:lnTo>
                    <a:pt x="211" y="136"/>
                  </a:lnTo>
                  <a:lnTo>
                    <a:pt x="186" y="128"/>
                  </a:lnTo>
                  <a:lnTo>
                    <a:pt x="135" y="128"/>
                  </a:lnTo>
                  <a:lnTo>
                    <a:pt x="110" y="144"/>
                  </a:lnTo>
                  <a:lnTo>
                    <a:pt x="110" y="168"/>
                  </a:lnTo>
                  <a:lnTo>
                    <a:pt x="118" y="208"/>
                  </a:lnTo>
                  <a:lnTo>
                    <a:pt x="102" y="248"/>
                  </a:lnTo>
                  <a:lnTo>
                    <a:pt x="76" y="256"/>
                  </a:lnTo>
                  <a:lnTo>
                    <a:pt x="102" y="280"/>
                  </a:lnTo>
                  <a:lnTo>
                    <a:pt x="93" y="312"/>
                  </a:lnTo>
                  <a:lnTo>
                    <a:pt x="68" y="320"/>
                  </a:lnTo>
                  <a:lnTo>
                    <a:pt x="68" y="344"/>
                  </a:lnTo>
                  <a:lnTo>
                    <a:pt x="17" y="352"/>
                  </a:lnTo>
                  <a:lnTo>
                    <a:pt x="17" y="384"/>
                  </a:lnTo>
                  <a:lnTo>
                    <a:pt x="17" y="432"/>
                  </a:lnTo>
                  <a:lnTo>
                    <a:pt x="0" y="448"/>
                  </a:lnTo>
                  <a:lnTo>
                    <a:pt x="0" y="472"/>
                  </a:lnTo>
                  <a:lnTo>
                    <a:pt x="9" y="480"/>
                  </a:lnTo>
                  <a:lnTo>
                    <a:pt x="34" y="504"/>
                  </a:lnTo>
                  <a:lnTo>
                    <a:pt x="34" y="536"/>
                  </a:lnTo>
                  <a:lnTo>
                    <a:pt x="17" y="552"/>
                  </a:lnTo>
                  <a:lnTo>
                    <a:pt x="9" y="552"/>
                  </a:lnTo>
                  <a:lnTo>
                    <a:pt x="9" y="576"/>
                  </a:lnTo>
                  <a:lnTo>
                    <a:pt x="43" y="600"/>
                  </a:lnTo>
                  <a:lnTo>
                    <a:pt x="26" y="632"/>
                  </a:lnTo>
                  <a:lnTo>
                    <a:pt x="51" y="664"/>
                  </a:lnTo>
                  <a:lnTo>
                    <a:pt x="76" y="672"/>
                  </a:lnTo>
                  <a:lnTo>
                    <a:pt x="135" y="688"/>
                  </a:lnTo>
                  <a:lnTo>
                    <a:pt x="186" y="704"/>
                  </a:lnTo>
                  <a:lnTo>
                    <a:pt x="152" y="736"/>
                  </a:lnTo>
                  <a:lnTo>
                    <a:pt x="144" y="776"/>
                  </a:lnTo>
                  <a:lnTo>
                    <a:pt x="127" y="864"/>
                  </a:lnTo>
                  <a:lnTo>
                    <a:pt x="118" y="864"/>
                  </a:lnTo>
                  <a:lnTo>
                    <a:pt x="144" y="872"/>
                  </a:lnTo>
                  <a:lnTo>
                    <a:pt x="194" y="864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2820988" y="2241550"/>
              <a:ext cx="273050" cy="473075"/>
            </a:xfrm>
            <a:custGeom>
              <a:avLst/>
              <a:gdLst>
                <a:gd name="T0" fmla="*/ 2147483647 w 211"/>
                <a:gd name="T1" fmla="*/ 2147483647 h 344"/>
                <a:gd name="T2" fmla="*/ 2147483647 w 211"/>
                <a:gd name="T3" fmla="*/ 2147483647 h 344"/>
                <a:gd name="T4" fmla="*/ 2147483647 w 211"/>
                <a:gd name="T5" fmla="*/ 2147483647 h 344"/>
                <a:gd name="T6" fmla="*/ 2147483647 w 211"/>
                <a:gd name="T7" fmla="*/ 2147483647 h 344"/>
                <a:gd name="T8" fmla="*/ 2147483647 w 211"/>
                <a:gd name="T9" fmla="*/ 2147483647 h 344"/>
                <a:gd name="T10" fmla="*/ 2147483647 w 211"/>
                <a:gd name="T11" fmla="*/ 2147483647 h 344"/>
                <a:gd name="T12" fmla="*/ 2147483647 w 211"/>
                <a:gd name="T13" fmla="*/ 2147483647 h 344"/>
                <a:gd name="T14" fmla="*/ 2147483647 w 211"/>
                <a:gd name="T15" fmla="*/ 2147483647 h 344"/>
                <a:gd name="T16" fmla="*/ 2147483647 w 211"/>
                <a:gd name="T17" fmla="*/ 2147483647 h 344"/>
                <a:gd name="T18" fmla="*/ 2147483647 w 211"/>
                <a:gd name="T19" fmla="*/ 2147483647 h 344"/>
                <a:gd name="T20" fmla="*/ 2147483647 w 211"/>
                <a:gd name="T21" fmla="*/ 2147483647 h 344"/>
                <a:gd name="T22" fmla="*/ 2147483647 w 211"/>
                <a:gd name="T23" fmla="*/ 2147483647 h 344"/>
                <a:gd name="T24" fmla="*/ 2147483647 w 211"/>
                <a:gd name="T25" fmla="*/ 0 h 344"/>
                <a:gd name="T26" fmla="*/ 2147483647 w 211"/>
                <a:gd name="T27" fmla="*/ 2147483647 h 344"/>
                <a:gd name="T28" fmla="*/ 2147483647 w 211"/>
                <a:gd name="T29" fmla="*/ 2147483647 h 344"/>
                <a:gd name="T30" fmla="*/ 2147483647 w 211"/>
                <a:gd name="T31" fmla="*/ 2147483647 h 344"/>
                <a:gd name="T32" fmla="*/ 2147483647 w 211"/>
                <a:gd name="T33" fmla="*/ 2147483647 h 344"/>
                <a:gd name="T34" fmla="*/ 2147483647 w 211"/>
                <a:gd name="T35" fmla="*/ 2147483647 h 344"/>
                <a:gd name="T36" fmla="*/ 2147483647 w 211"/>
                <a:gd name="T37" fmla="*/ 2147483647 h 344"/>
                <a:gd name="T38" fmla="*/ 2147483647 w 211"/>
                <a:gd name="T39" fmla="*/ 2147483647 h 344"/>
                <a:gd name="T40" fmla="*/ 2147483647 w 211"/>
                <a:gd name="T41" fmla="*/ 2147483647 h 344"/>
                <a:gd name="T42" fmla="*/ 2147483647 w 211"/>
                <a:gd name="T43" fmla="*/ 2147483647 h 344"/>
                <a:gd name="T44" fmla="*/ 2147483647 w 211"/>
                <a:gd name="T45" fmla="*/ 2147483647 h 344"/>
                <a:gd name="T46" fmla="*/ 2147483647 w 211"/>
                <a:gd name="T47" fmla="*/ 2147483647 h 344"/>
                <a:gd name="T48" fmla="*/ 2147483647 w 211"/>
                <a:gd name="T49" fmla="*/ 2147483647 h 344"/>
                <a:gd name="T50" fmla="*/ 0 w 211"/>
                <a:gd name="T51" fmla="*/ 2147483647 h 344"/>
                <a:gd name="T52" fmla="*/ 0 w 211"/>
                <a:gd name="T53" fmla="*/ 2147483647 h 344"/>
                <a:gd name="T54" fmla="*/ 2147483647 w 211"/>
                <a:gd name="T55" fmla="*/ 2147483647 h 344"/>
                <a:gd name="T56" fmla="*/ 2147483647 w 211"/>
                <a:gd name="T57" fmla="*/ 2147483647 h 344"/>
                <a:gd name="T58" fmla="*/ 2147483647 w 211"/>
                <a:gd name="T59" fmla="*/ 2147483647 h 344"/>
                <a:gd name="T60" fmla="*/ 2147483647 w 211"/>
                <a:gd name="T61" fmla="*/ 2147483647 h 344"/>
                <a:gd name="T62" fmla="*/ 2147483647 w 211"/>
                <a:gd name="T63" fmla="*/ 2147483647 h 344"/>
                <a:gd name="T64" fmla="*/ 2147483647 w 211"/>
                <a:gd name="T65" fmla="*/ 2147483647 h 3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1"/>
                <a:gd name="T100" fmla="*/ 0 h 344"/>
                <a:gd name="T101" fmla="*/ 211 w 211"/>
                <a:gd name="T102" fmla="*/ 344 h 34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1" h="344">
                  <a:moveTo>
                    <a:pt x="143" y="344"/>
                  </a:moveTo>
                  <a:lnTo>
                    <a:pt x="118" y="312"/>
                  </a:lnTo>
                  <a:lnTo>
                    <a:pt x="143" y="312"/>
                  </a:lnTo>
                  <a:lnTo>
                    <a:pt x="127" y="280"/>
                  </a:lnTo>
                  <a:lnTo>
                    <a:pt x="127" y="248"/>
                  </a:lnTo>
                  <a:lnTo>
                    <a:pt x="169" y="184"/>
                  </a:lnTo>
                  <a:lnTo>
                    <a:pt x="186" y="192"/>
                  </a:lnTo>
                  <a:lnTo>
                    <a:pt x="211" y="136"/>
                  </a:lnTo>
                  <a:lnTo>
                    <a:pt x="177" y="112"/>
                  </a:lnTo>
                  <a:lnTo>
                    <a:pt x="169" y="72"/>
                  </a:lnTo>
                  <a:lnTo>
                    <a:pt x="177" y="24"/>
                  </a:lnTo>
                  <a:lnTo>
                    <a:pt x="177" y="8"/>
                  </a:lnTo>
                  <a:lnTo>
                    <a:pt x="160" y="0"/>
                  </a:lnTo>
                  <a:lnTo>
                    <a:pt x="135" y="8"/>
                  </a:lnTo>
                  <a:lnTo>
                    <a:pt x="127" y="24"/>
                  </a:lnTo>
                  <a:lnTo>
                    <a:pt x="101" y="40"/>
                  </a:lnTo>
                  <a:lnTo>
                    <a:pt x="76" y="48"/>
                  </a:lnTo>
                  <a:lnTo>
                    <a:pt x="51" y="56"/>
                  </a:lnTo>
                  <a:lnTo>
                    <a:pt x="34" y="72"/>
                  </a:lnTo>
                  <a:lnTo>
                    <a:pt x="26" y="96"/>
                  </a:lnTo>
                  <a:lnTo>
                    <a:pt x="42" y="112"/>
                  </a:lnTo>
                  <a:lnTo>
                    <a:pt x="17" y="120"/>
                  </a:lnTo>
                  <a:lnTo>
                    <a:pt x="9" y="144"/>
                  </a:lnTo>
                  <a:lnTo>
                    <a:pt x="9" y="168"/>
                  </a:lnTo>
                  <a:lnTo>
                    <a:pt x="26" y="192"/>
                  </a:lnTo>
                  <a:lnTo>
                    <a:pt x="0" y="208"/>
                  </a:lnTo>
                  <a:lnTo>
                    <a:pt x="0" y="224"/>
                  </a:lnTo>
                  <a:lnTo>
                    <a:pt x="26" y="272"/>
                  </a:lnTo>
                  <a:lnTo>
                    <a:pt x="42" y="256"/>
                  </a:lnTo>
                  <a:lnTo>
                    <a:pt x="51" y="304"/>
                  </a:lnTo>
                  <a:lnTo>
                    <a:pt x="59" y="328"/>
                  </a:lnTo>
                  <a:lnTo>
                    <a:pt x="84" y="336"/>
                  </a:lnTo>
                  <a:lnTo>
                    <a:pt x="143" y="344"/>
                  </a:lnTo>
                  <a:close/>
                </a:path>
              </a:pathLst>
            </a:custGeom>
            <a:solidFill>
              <a:srgbClr val="FFEBAB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2570163" y="2703513"/>
              <a:ext cx="969962" cy="1222375"/>
            </a:xfrm>
            <a:custGeom>
              <a:avLst/>
              <a:gdLst>
                <a:gd name="T0" fmla="*/ 2147483647 w 750"/>
                <a:gd name="T1" fmla="*/ 2147483647 h 888"/>
                <a:gd name="T2" fmla="*/ 2147483647 w 750"/>
                <a:gd name="T3" fmla="*/ 2147483647 h 888"/>
                <a:gd name="T4" fmla="*/ 2147483647 w 750"/>
                <a:gd name="T5" fmla="*/ 2147483647 h 888"/>
                <a:gd name="T6" fmla="*/ 2147483647 w 750"/>
                <a:gd name="T7" fmla="*/ 2147483647 h 888"/>
                <a:gd name="T8" fmla="*/ 2147483647 w 750"/>
                <a:gd name="T9" fmla="*/ 2147483647 h 888"/>
                <a:gd name="T10" fmla="*/ 2147483647 w 750"/>
                <a:gd name="T11" fmla="*/ 2147483647 h 888"/>
                <a:gd name="T12" fmla="*/ 2147483647 w 750"/>
                <a:gd name="T13" fmla="*/ 2147483647 h 888"/>
                <a:gd name="T14" fmla="*/ 2147483647 w 750"/>
                <a:gd name="T15" fmla="*/ 2147483647 h 888"/>
                <a:gd name="T16" fmla="*/ 2147483647 w 750"/>
                <a:gd name="T17" fmla="*/ 2147483647 h 888"/>
                <a:gd name="T18" fmla="*/ 2147483647 w 750"/>
                <a:gd name="T19" fmla="*/ 2147483647 h 888"/>
                <a:gd name="T20" fmla="*/ 2147483647 w 750"/>
                <a:gd name="T21" fmla="*/ 2147483647 h 888"/>
                <a:gd name="T22" fmla="*/ 2147483647 w 750"/>
                <a:gd name="T23" fmla="*/ 2147483647 h 888"/>
                <a:gd name="T24" fmla="*/ 2147483647 w 750"/>
                <a:gd name="T25" fmla="*/ 2147483647 h 888"/>
                <a:gd name="T26" fmla="*/ 2147483647 w 750"/>
                <a:gd name="T27" fmla="*/ 2147483647 h 888"/>
                <a:gd name="T28" fmla="*/ 2147483647 w 750"/>
                <a:gd name="T29" fmla="*/ 2147483647 h 888"/>
                <a:gd name="T30" fmla="*/ 2147483647 w 750"/>
                <a:gd name="T31" fmla="*/ 2147483647 h 888"/>
                <a:gd name="T32" fmla="*/ 2147483647 w 750"/>
                <a:gd name="T33" fmla="*/ 2147483647 h 888"/>
                <a:gd name="T34" fmla="*/ 2147483647 w 750"/>
                <a:gd name="T35" fmla="*/ 2147483647 h 888"/>
                <a:gd name="T36" fmla="*/ 2147483647 w 750"/>
                <a:gd name="T37" fmla="*/ 2147483647 h 888"/>
                <a:gd name="T38" fmla="*/ 2147483647 w 750"/>
                <a:gd name="T39" fmla="*/ 2147483647 h 888"/>
                <a:gd name="T40" fmla="*/ 2147483647 w 750"/>
                <a:gd name="T41" fmla="*/ 2147483647 h 888"/>
                <a:gd name="T42" fmla="*/ 2147483647 w 750"/>
                <a:gd name="T43" fmla="*/ 2147483647 h 888"/>
                <a:gd name="T44" fmla="*/ 2147483647 w 750"/>
                <a:gd name="T45" fmla="*/ 2147483647 h 888"/>
                <a:gd name="T46" fmla="*/ 2147483647 w 750"/>
                <a:gd name="T47" fmla="*/ 2147483647 h 888"/>
                <a:gd name="T48" fmla="*/ 2147483647 w 750"/>
                <a:gd name="T49" fmla="*/ 2147483647 h 888"/>
                <a:gd name="T50" fmla="*/ 2147483647 w 750"/>
                <a:gd name="T51" fmla="*/ 2147483647 h 888"/>
                <a:gd name="T52" fmla="*/ 2147483647 w 750"/>
                <a:gd name="T53" fmla="*/ 2147483647 h 888"/>
                <a:gd name="T54" fmla="*/ 2147483647 w 750"/>
                <a:gd name="T55" fmla="*/ 0 h 888"/>
                <a:gd name="T56" fmla="*/ 2147483647 w 750"/>
                <a:gd name="T57" fmla="*/ 2147483647 h 888"/>
                <a:gd name="T58" fmla="*/ 2147483647 w 750"/>
                <a:gd name="T59" fmla="*/ 2147483647 h 888"/>
                <a:gd name="T60" fmla="*/ 2147483647 w 750"/>
                <a:gd name="T61" fmla="*/ 2147483647 h 888"/>
                <a:gd name="T62" fmla="*/ 2147483647 w 750"/>
                <a:gd name="T63" fmla="*/ 2147483647 h 888"/>
                <a:gd name="T64" fmla="*/ 2147483647 w 750"/>
                <a:gd name="T65" fmla="*/ 2147483647 h 888"/>
                <a:gd name="T66" fmla="*/ 2147483647 w 750"/>
                <a:gd name="T67" fmla="*/ 2147483647 h 888"/>
                <a:gd name="T68" fmla="*/ 2147483647 w 750"/>
                <a:gd name="T69" fmla="*/ 2147483647 h 888"/>
                <a:gd name="T70" fmla="*/ 2147483647 w 750"/>
                <a:gd name="T71" fmla="*/ 2147483647 h 888"/>
                <a:gd name="T72" fmla="*/ 2147483647 w 750"/>
                <a:gd name="T73" fmla="*/ 2147483647 h 888"/>
                <a:gd name="T74" fmla="*/ 2147483647 w 750"/>
                <a:gd name="T75" fmla="*/ 2147483647 h 888"/>
                <a:gd name="T76" fmla="*/ 2147483647 w 750"/>
                <a:gd name="T77" fmla="*/ 2147483647 h 888"/>
                <a:gd name="T78" fmla="*/ 0 w 750"/>
                <a:gd name="T79" fmla="*/ 2147483647 h 888"/>
                <a:gd name="T80" fmla="*/ 2147483647 w 750"/>
                <a:gd name="T81" fmla="*/ 2147483647 h 888"/>
                <a:gd name="T82" fmla="*/ 2147483647 w 750"/>
                <a:gd name="T83" fmla="*/ 2147483647 h 888"/>
                <a:gd name="T84" fmla="*/ 2147483647 w 750"/>
                <a:gd name="T85" fmla="*/ 2147483647 h 888"/>
                <a:gd name="T86" fmla="*/ 2147483647 w 750"/>
                <a:gd name="T87" fmla="*/ 2147483647 h 888"/>
                <a:gd name="T88" fmla="*/ 2147483647 w 750"/>
                <a:gd name="T89" fmla="*/ 2147483647 h 888"/>
                <a:gd name="T90" fmla="*/ 2147483647 w 750"/>
                <a:gd name="T91" fmla="*/ 2147483647 h 888"/>
                <a:gd name="T92" fmla="*/ 2147483647 w 750"/>
                <a:gd name="T93" fmla="*/ 2147483647 h 888"/>
                <a:gd name="T94" fmla="*/ 2147483647 w 750"/>
                <a:gd name="T95" fmla="*/ 2147483647 h 888"/>
                <a:gd name="T96" fmla="*/ 2147483647 w 750"/>
                <a:gd name="T97" fmla="*/ 2147483647 h 888"/>
                <a:gd name="T98" fmla="*/ 2147483647 w 750"/>
                <a:gd name="T99" fmla="*/ 2147483647 h 88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50"/>
                <a:gd name="T151" fmla="*/ 0 h 888"/>
                <a:gd name="T152" fmla="*/ 750 w 750"/>
                <a:gd name="T153" fmla="*/ 888 h 88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50" h="888">
                  <a:moveTo>
                    <a:pt x="194" y="864"/>
                  </a:moveTo>
                  <a:lnTo>
                    <a:pt x="228" y="848"/>
                  </a:lnTo>
                  <a:lnTo>
                    <a:pt x="312" y="872"/>
                  </a:lnTo>
                  <a:lnTo>
                    <a:pt x="354" y="888"/>
                  </a:lnTo>
                  <a:lnTo>
                    <a:pt x="388" y="872"/>
                  </a:lnTo>
                  <a:lnTo>
                    <a:pt x="447" y="880"/>
                  </a:lnTo>
                  <a:lnTo>
                    <a:pt x="489" y="872"/>
                  </a:lnTo>
                  <a:lnTo>
                    <a:pt x="557" y="848"/>
                  </a:lnTo>
                  <a:lnTo>
                    <a:pt x="616" y="864"/>
                  </a:lnTo>
                  <a:lnTo>
                    <a:pt x="616" y="832"/>
                  </a:lnTo>
                  <a:lnTo>
                    <a:pt x="599" y="800"/>
                  </a:lnTo>
                  <a:lnTo>
                    <a:pt x="632" y="776"/>
                  </a:lnTo>
                  <a:lnTo>
                    <a:pt x="641" y="744"/>
                  </a:lnTo>
                  <a:lnTo>
                    <a:pt x="675" y="744"/>
                  </a:lnTo>
                  <a:lnTo>
                    <a:pt x="683" y="712"/>
                  </a:lnTo>
                  <a:lnTo>
                    <a:pt x="607" y="656"/>
                  </a:lnTo>
                  <a:lnTo>
                    <a:pt x="548" y="608"/>
                  </a:lnTo>
                  <a:lnTo>
                    <a:pt x="557" y="584"/>
                  </a:lnTo>
                  <a:lnTo>
                    <a:pt x="523" y="544"/>
                  </a:lnTo>
                  <a:lnTo>
                    <a:pt x="557" y="520"/>
                  </a:lnTo>
                  <a:lnTo>
                    <a:pt x="599" y="512"/>
                  </a:lnTo>
                  <a:lnTo>
                    <a:pt x="641" y="488"/>
                  </a:lnTo>
                  <a:lnTo>
                    <a:pt x="683" y="472"/>
                  </a:lnTo>
                  <a:lnTo>
                    <a:pt x="691" y="440"/>
                  </a:lnTo>
                  <a:lnTo>
                    <a:pt x="725" y="440"/>
                  </a:lnTo>
                  <a:lnTo>
                    <a:pt x="750" y="456"/>
                  </a:lnTo>
                  <a:lnTo>
                    <a:pt x="750" y="392"/>
                  </a:lnTo>
                  <a:lnTo>
                    <a:pt x="725" y="360"/>
                  </a:lnTo>
                  <a:lnTo>
                    <a:pt x="742" y="320"/>
                  </a:lnTo>
                  <a:lnTo>
                    <a:pt x="717" y="280"/>
                  </a:lnTo>
                  <a:lnTo>
                    <a:pt x="717" y="248"/>
                  </a:lnTo>
                  <a:lnTo>
                    <a:pt x="666" y="216"/>
                  </a:lnTo>
                  <a:lnTo>
                    <a:pt x="691" y="168"/>
                  </a:lnTo>
                  <a:lnTo>
                    <a:pt x="683" y="136"/>
                  </a:lnTo>
                  <a:lnTo>
                    <a:pt x="675" y="88"/>
                  </a:lnTo>
                  <a:lnTo>
                    <a:pt x="641" y="80"/>
                  </a:lnTo>
                  <a:lnTo>
                    <a:pt x="607" y="64"/>
                  </a:lnTo>
                  <a:lnTo>
                    <a:pt x="616" y="32"/>
                  </a:lnTo>
                  <a:lnTo>
                    <a:pt x="590" y="16"/>
                  </a:lnTo>
                  <a:lnTo>
                    <a:pt x="582" y="32"/>
                  </a:lnTo>
                  <a:lnTo>
                    <a:pt x="573" y="48"/>
                  </a:lnTo>
                  <a:lnTo>
                    <a:pt x="557" y="40"/>
                  </a:lnTo>
                  <a:lnTo>
                    <a:pt x="548" y="40"/>
                  </a:lnTo>
                  <a:lnTo>
                    <a:pt x="540" y="40"/>
                  </a:lnTo>
                  <a:lnTo>
                    <a:pt x="514" y="64"/>
                  </a:lnTo>
                  <a:lnTo>
                    <a:pt x="481" y="72"/>
                  </a:lnTo>
                  <a:lnTo>
                    <a:pt x="464" y="96"/>
                  </a:lnTo>
                  <a:lnTo>
                    <a:pt x="439" y="96"/>
                  </a:lnTo>
                  <a:lnTo>
                    <a:pt x="413" y="88"/>
                  </a:lnTo>
                  <a:lnTo>
                    <a:pt x="430" y="64"/>
                  </a:lnTo>
                  <a:lnTo>
                    <a:pt x="422" y="32"/>
                  </a:lnTo>
                  <a:lnTo>
                    <a:pt x="396" y="56"/>
                  </a:lnTo>
                  <a:lnTo>
                    <a:pt x="346" y="40"/>
                  </a:lnTo>
                  <a:lnTo>
                    <a:pt x="346" y="16"/>
                  </a:lnTo>
                  <a:lnTo>
                    <a:pt x="337" y="8"/>
                  </a:lnTo>
                  <a:lnTo>
                    <a:pt x="253" y="0"/>
                  </a:lnTo>
                  <a:lnTo>
                    <a:pt x="270" y="24"/>
                  </a:lnTo>
                  <a:lnTo>
                    <a:pt x="245" y="40"/>
                  </a:lnTo>
                  <a:lnTo>
                    <a:pt x="245" y="64"/>
                  </a:lnTo>
                  <a:lnTo>
                    <a:pt x="278" y="112"/>
                  </a:lnTo>
                  <a:lnTo>
                    <a:pt x="253" y="112"/>
                  </a:lnTo>
                  <a:lnTo>
                    <a:pt x="236" y="112"/>
                  </a:lnTo>
                  <a:lnTo>
                    <a:pt x="228" y="128"/>
                  </a:lnTo>
                  <a:lnTo>
                    <a:pt x="220" y="136"/>
                  </a:lnTo>
                  <a:lnTo>
                    <a:pt x="211" y="136"/>
                  </a:lnTo>
                  <a:lnTo>
                    <a:pt x="186" y="128"/>
                  </a:lnTo>
                  <a:lnTo>
                    <a:pt x="135" y="128"/>
                  </a:lnTo>
                  <a:lnTo>
                    <a:pt x="110" y="144"/>
                  </a:lnTo>
                  <a:lnTo>
                    <a:pt x="110" y="168"/>
                  </a:lnTo>
                  <a:lnTo>
                    <a:pt x="118" y="208"/>
                  </a:lnTo>
                  <a:lnTo>
                    <a:pt x="102" y="248"/>
                  </a:lnTo>
                  <a:lnTo>
                    <a:pt x="76" y="256"/>
                  </a:lnTo>
                  <a:lnTo>
                    <a:pt x="102" y="280"/>
                  </a:lnTo>
                  <a:lnTo>
                    <a:pt x="93" y="312"/>
                  </a:lnTo>
                  <a:lnTo>
                    <a:pt x="68" y="320"/>
                  </a:lnTo>
                  <a:lnTo>
                    <a:pt x="68" y="344"/>
                  </a:lnTo>
                  <a:lnTo>
                    <a:pt x="17" y="352"/>
                  </a:lnTo>
                  <a:lnTo>
                    <a:pt x="17" y="384"/>
                  </a:lnTo>
                  <a:lnTo>
                    <a:pt x="17" y="432"/>
                  </a:lnTo>
                  <a:lnTo>
                    <a:pt x="0" y="448"/>
                  </a:lnTo>
                  <a:lnTo>
                    <a:pt x="0" y="472"/>
                  </a:lnTo>
                  <a:lnTo>
                    <a:pt x="9" y="480"/>
                  </a:lnTo>
                  <a:lnTo>
                    <a:pt x="34" y="504"/>
                  </a:lnTo>
                  <a:lnTo>
                    <a:pt x="34" y="536"/>
                  </a:lnTo>
                  <a:lnTo>
                    <a:pt x="17" y="552"/>
                  </a:lnTo>
                  <a:lnTo>
                    <a:pt x="9" y="552"/>
                  </a:lnTo>
                  <a:lnTo>
                    <a:pt x="9" y="576"/>
                  </a:lnTo>
                  <a:lnTo>
                    <a:pt x="43" y="600"/>
                  </a:lnTo>
                  <a:lnTo>
                    <a:pt x="26" y="632"/>
                  </a:lnTo>
                  <a:lnTo>
                    <a:pt x="51" y="664"/>
                  </a:lnTo>
                  <a:lnTo>
                    <a:pt x="76" y="672"/>
                  </a:lnTo>
                  <a:lnTo>
                    <a:pt x="135" y="688"/>
                  </a:lnTo>
                  <a:lnTo>
                    <a:pt x="186" y="704"/>
                  </a:lnTo>
                  <a:lnTo>
                    <a:pt x="152" y="736"/>
                  </a:lnTo>
                  <a:lnTo>
                    <a:pt x="144" y="776"/>
                  </a:lnTo>
                  <a:lnTo>
                    <a:pt x="127" y="864"/>
                  </a:lnTo>
                  <a:lnTo>
                    <a:pt x="118" y="864"/>
                  </a:lnTo>
                  <a:lnTo>
                    <a:pt x="144" y="872"/>
                  </a:lnTo>
                  <a:lnTo>
                    <a:pt x="194" y="864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2536825" y="3870325"/>
              <a:ext cx="544513" cy="319088"/>
            </a:xfrm>
            <a:custGeom>
              <a:avLst/>
              <a:gdLst>
                <a:gd name="T0" fmla="*/ 2147483647 w 421"/>
                <a:gd name="T1" fmla="*/ 2147483647 h 232"/>
                <a:gd name="T2" fmla="*/ 2147483647 w 421"/>
                <a:gd name="T3" fmla="*/ 2147483647 h 232"/>
                <a:gd name="T4" fmla="*/ 2147483647 w 421"/>
                <a:gd name="T5" fmla="*/ 2147483647 h 232"/>
                <a:gd name="T6" fmla="*/ 2147483647 w 421"/>
                <a:gd name="T7" fmla="*/ 2147483647 h 232"/>
                <a:gd name="T8" fmla="*/ 2147483647 w 421"/>
                <a:gd name="T9" fmla="*/ 2147483647 h 232"/>
                <a:gd name="T10" fmla="*/ 2147483647 w 421"/>
                <a:gd name="T11" fmla="*/ 0 h 232"/>
                <a:gd name="T12" fmla="*/ 2147483647 w 421"/>
                <a:gd name="T13" fmla="*/ 2147483647 h 232"/>
                <a:gd name="T14" fmla="*/ 2147483647 w 421"/>
                <a:gd name="T15" fmla="*/ 2147483647 h 232"/>
                <a:gd name="T16" fmla="*/ 2147483647 w 421"/>
                <a:gd name="T17" fmla="*/ 2147483647 h 232"/>
                <a:gd name="T18" fmla="*/ 2147483647 w 421"/>
                <a:gd name="T19" fmla="*/ 2147483647 h 232"/>
                <a:gd name="T20" fmla="*/ 2147483647 w 421"/>
                <a:gd name="T21" fmla="*/ 2147483647 h 232"/>
                <a:gd name="T22" fmla="*/ 2147483647 w 421"/>
                <a:gd name="T23" fmla="*/ 2147483647 h 232"/>
                <a:gd name="T24" fmla="*/ 2147483647 w 421"/>
                <a:gd name="T25" fmla="*/ 2147483647 h 232"/>
                <a:gd name="T26" fmla="*/ 2147483647 w 421"/>
                <a:gd name="T27" fmla="*/ 2147483647 h 232"/>
                <a:gd name="T28" fmla="*/ 2147483647 w 421"/>
                <a:gd name="T29" fmla="*/ 2147483647 h 232"/>
                <a:gd name="T30" fmla="*/ 0 w 421"/>
                <a:gd name="T31" fmla="*/ 2147483647 h 232"/>
                <a:gd name="T32" fmla="*/ 2147483647 w 421"/>
                <a:gd name="T33" fmla="*/ 2147483647 h 232"/>
                <a:gd name="T34" fmla="*/ 2147483647 w 421"/>
                <a:gd name="T35" fmla="*/ 2147483647 h 232"/>
                <a:gd name="T36" fmla="*/ 2147483647 w 421"/>
                <a:gd name="T37" fmla="*/ 2147483647 h 232"/>
                <a:gd name="T38" fmla="*/ 2147483647 w 421"/>
                <a:gd name="T39" fmla="*/ 2147483647 h 232"/>
                <a:gd name="T40" fmla="*/ 2147483647 w 421"/>
                <a:gd name="T41" fmla="*/ 2147483647 h 232"/>
                <a:gd name="T42" fmla="*/ 2147483647 w 421"/>
                <a:gd name="T43" fmla="*/ 2147483647 h 232"/>
                <a:gd name="T44" fmla="*/ 2147483647 w 421"/>
                <a:gd name="T45" fmla="*/ 2147483647 h 232"/>
                <a:gd name="T46" fmla="*/ 2147483647 w 421"/>
                <a:gd name="T47" fmla="*/ 2147483647 h 232"/>
                <a:gd name="T48" fmla="*/ 2147483647 w 421"/>
                <a:gd name="T49" fmla="*/ 2147483647 h 232"/>
                <a:gd name="T50" fmla="*/ 2147483647 w 421"/>
                <a:gd name="T51" fmla="*/ 2147483647 h 232"/>
                <a:gd name="T52" fmla="*/ 2147483647 w 421"/>
                <a:gd name="T53" fmla="*/ 2147483647 h 232"/>
                <a:gd name="T54" fmla="*/ 2147483647 w 421"/>
                <a:gd name="T55" fmla="*/ 2147483647 h 232"/>
                <a:gd name="T56" fmla="*/ 2147483647 w 421"/>
                <a:gd name="T57" fmla="*/ 2147483647 h 232"/>
                <a:gd name="T58" fmla="*/ 2147483647 w 421"/>
                <a:gd name="T59" fmla="*/ 2147483647 h 23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21"/>
                <a:gd name="T91" fmla="*/ 0 h 232"/>
                <a:gd name="T92" fmla="*/ 421 w 421"/>
                <a:gd name="T93" fmla="*/ 232 h 23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21" h="232">
                  <a:moveTo>
                    <a:pt x="371" y="104"/>
                  </a:moveTo>
                  <a:lnTo>
                    <a:pt x="354" y="88"/>
                  </a:lnTo>
                  <a:lnTo>
                    <a:pt x="329" y="72"/>
                  </a:lnTo>
                  <a:lnTo>
                    <a:pt x="337" y="32"/>
                  </a:lnTo>
                  <a:lnTo>
                    <a:pt x="337" y="24"/>
                  </a:lnTo>
                  <a:lnTo>
                    <a:pt x="253" y="0"/>
                  </a:lnTo>
                  <a:lnTo>
                    <a:pt x="219" y="16"/>
                  </a:lnTo>
                  <a:lnTo>
                    <a:pt x="169" y="24"/>
                  </a:lnTo>
                  <a:lnTo>
                    <a:pt x="143" y="16"/>
                  </a:lnTo>
                  <a:lnTo>
                    <a:pt x="118" y="32"/>
                  </a:lnTo>
                  <a:lnTo>
                    <a:pt x="84" y="40"/>
                  </a:lnTo>
                  <a:lnTo>
                    <a:pt x="76" y="72"/>
                  </a:lnTo>
                  <a:lnTo>
                    <a:pt x="51" y="88"/>
                  </a:lnTo>
                  <a:lnTo>
                    <a:pt x="42" y="112"/>
                  </a:lnTo>
                  <a:lnTo>
                    <a:pt x="9" y="152"/>
                  </a:lnTo>
                  <a:lnTo>
                    <a:pt x="0" y="184"/>
                  </a:lnTo>
                  <a:lnTo>
                    <a:pt x="34" y="168"/>
                  </a:lnTo>
                  <a:lnTo>
                    <a:pt x="76" y="184"/>
                  </a:lnTo>
                  <a:lnTo>
                    <a:pt x="84" y="200"/>
                  </a:lnTo>
                  <a:lnTo>
                    <a:pt x="101" y="224"/>
                  </a:lnTo>
                  <a:lnTo>
                    <a:pt x="177" y="216"/>
                  </a:lnTo>
                  <a:lnTo>
                    <a:pt x="219" y="152"/>
                  </a:lnTo>
                  <a:lnTo>
                    <a:pt x="287" y="232"/>
                  </a:lnTo>
                  <a:lnTo>
                    <a:pt x="312" y="152"/>
                  </a:lnTo>
                  <a:lnTo>
                    <a:pt x="354" y="160"/>
                  </a:lnTo>
                  <a:lnTo>
                    <a:pt x="379" y="144"/>
                  </a:lnTo>
                  <a:lnTo>
                    <a:pt x="413" y="144"/>
                  </a:lnTo>
                  <a:lnTo>
                    <a:pt x="421" y="136"/>
                  </a:lnTo>
                  <a:lnTo>
                    <a:pt x="413" y="96"/>
                  </a:lnTo>
                  <a:lnTo>
                    <a:pt x="371" y="10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2962275" y="3638550"/>
              <a:ext cx="882650" cy="430213"/>
            </a:xfrm>
            <a:custGeom>
              <a:avLst/>
              <a:gdLst>
                <a:gd name="T0" fmla="*/ 2147483647 w 682"/>
                <a:gd name="T1" fmla="*/ 2147483647 h 312"/>
                <a:gd name="T2" fmla="*/ 2147483647 w 682"/>
                <a:gd name="T3" fmla="*/ 2147483647 h 312"/>
                <a:gd name="T4" fmla="*/ 2147483647 w 682"/>
                <a:gd name="T5" fmla="*/ 2147483647 h 312"/>
                <a:gd name="T6" fmla="*/ 2147483647 w 682"/>
                <a:gd name="T7" fmla="*/ 2147483647 h 312"/>
                <a:gd name="T8" fmla="*/ 2147483647 w 682"/>
                <a:gd name="T9" fmla="*/ 2147483647 h 312"/>
                <a:gd name="T10" fmla="*/ 2147483647 w 682"/>
                <a:gd name="T11" fmla="*/ 2147483647 h 312"/>
                <a:gd name="T12" fmla="*/ 2147483647 w 682"/>
                <a:gd name="T13" fmla="*/ 2147483647 h 312"/>
                <a:gd name="T14" fmla="*/ 2147483647 w 682"/>
                <a:gd name="T15" fmla="*/ 2147483647 h 312"/>
                <a:gd name="T16" fmla="*/ 2147483647 w 682"/>
                <a:gd name="T17" fmla="*/ 2147483647 h 312"/>
                <a:gd name="T18" fmla="*/ 2147483647 w 682"/>
                <a:gd name="T19" fmla="*/ 2147483647 h 312"/>
                <a:gd name="T20" fmla="*/ 2147483647 w 682"/>
                <a:gd name="T21" fmla="*/ 2147483647 h 312"/>
                <a:gd name="T22" fmla="*/ 2147483647 w 682"/>
                <a:gd name="T23" fmla="*/ 2147483647 h 312"/>
                <a:gd name="T24" fmla="*/ 2147483647 w 682"/>
                <a:gd name="T25" fmla="*/ 2147483647 h 312"/>
                <a:gd name="T26" fmla="*/ 2147483647 w 682"/>
                <a:gd name="T27" fmla="*/ 0 h 312"/>
                <a:gd name="T28" fmla="*/ 2147483647 w 682"/>
                <a:gd name="T29" fmla="*/ 2147483647 h 312"/>
                <a:gd name="T30" fmla="*/ 2147483647 w 682"/>
                <a:gd name="T31" fmla="*/ 2147483647 h 312"/>
                <a:gd name="T32" fmla="*/ 2147483647 w 682"/>
                <a:gd name="T33" fmla="*/ 2147483647 h 312"/>
                <a:gd name="T34" fmla="*/ 2147483647 w 682"/>
                <a:gd name="T35" fmla="*/ 2147483647 h 312"/>
                <a:gd name="T36" fmla="*/ 2147483647 w 682"/>
                <a:gd name="T37" fmla="*/ 2147483647 h 312"/>
                <a:gd name="T38" fmla="*/ 2147483647 w 682"/>
                <a:gd name="T39" fmla="*/ 2147483647 h 312"/>
                <a:gd name="T40" fmla="*/ 2147483647 w 682"/>
                <a:gd name="T41" fmla="*/ 2147483647 h 312"/>
                <a:gd name="T42" fmla="*/ 2147483647 w 682"/>
                <a:gd name="T43" fmla="*/ 2147483647 h 312"/>
                <a:gd name="T44" fmla="*/ 2147483647 w 682"/>
                <a:gd name="T45" fmla="*/ 2147483647 h 312"/>
                <a:gd name="T46" fmla="*/ 2147483647 w 682"/>
                <a:gd name="T47" fmla="*/ 2147483647 h 312"/>
                <a:gd name="T48" fmla="*/ 2147483647 w 682"/>
                <a:gd name="T49" fmla="*/ 2147483647 h 312"/>
                <a:gd name="T50" fmla="*/ 2147483647 w 682"/>
                <a:gd name="T51" fmla="*/ 2147483647 h 312"/>
                <a:gd name="T52" fmla="*/ 2147483647 w 682"/>
                <a:gd name="T53" fmla="*/ 2147483647 h 312"/>
                <a:gd name="T54" fmla="*/ 2147483647 w 682"/>
                <a:gd name="T55" fmla="*/ 2147483647 h 312"/>
                <a:gd name="T56" fmla="*/ 2147483647 w 682"/>
                <a:gd name="T57" fmla="*/ 2147483647 h 312"/>
                <a:gd name="T58" fmla="*/ 0 w 682"/>
                <a:gd name="T59" fmla="*/ 2147483647 h 312"/>
                <a:gd name="T60" fmla="*/ 2147483647 w 682"/>
                <a:gd name="T61" fmla="*/ 2147483647 h 312"/>
                <a:gd name="T62" fmla="*/ 2147483647 w 682"/>
                <a:gd name="T63" fmla="*/ 2147483647 h 312"/>
                <a:gd name="T64" fmla="*/ 2147483647 w 682"/>
                <a:gd name="T65" fmla="*/ 2147483647 h 312"/>
                <a:gd name="T66" fmla="*/ 2147483647 w 682"/>
                <a:gd name="T67" fmla="*/ 2147483647 h 312"/>
                <a:gd name="T68" fmla="*/ 2147483647 w 682"/>
                <a:gd name="T69" fmla="*/ 2147483647 h 312"/>
                <a:gd name="T70" fmla="*/ 2147483647 w 682"/>
                <a:gd name="T71" fmla="*/ 2147483647 h 312"/>
                <a:gd name="T72" fmla="*/ 2147483647 w 682"/>
                <a:gd name="T73" fmla="*/ 2147483647 h 312"/>
                <a:gd name="T74" fmla="*/ 2147483647 w 682"/>
                <a:gd name="T75" fmla="*/ 2147483647 h 312"/>
                <a:gd name="T76" fmla="*/ 2147483647 w 682"/>
                <a:gd name="T77" fmla="*/ 2147483647 h 312"/>
                <a:gd name="T78" fmla="*/ 2147483647 w 682"/>
                <a:gd name="T79" fmla="*/ 2147483647 h 312"/>
                <a:gd name="T80" fmla="*/ 2147483647 w 682"/>
                <a:gd name="T81" fmla="*/ 2147483647 h 312"/>
                <a:gd name="T82" fmla="*/ 2147483647 w 682"/>
                <a:gd name="T83" fmla="*/ 2147483647 h 312"/>
                <a:gd name="T84" fmla="*/ 2147483647 w 682"/>
                <a:gd name="T85" fmla="*/ 2147483647 h 3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82"/>
                <a:gd name="T130" fmla="*/ 0 h 312"/>
                <a:gd name="T131" fmla="*/ 682 w 682"/>
                <a:gd name="T132" fmla="*/ 312 h 3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82" h="312">
                  <a:moveTo>
                    <a:pt x="472" y="304"/>
                  </a:moveTo>
                  <a:lnTo>
                    <a:pt x="505" y="280"/>
                  </a:lnTo>
                  <a:lnTo>
                    <a:pt x="556" y="280"/>
                  </a:lnTo>
                  <a:lnTo>
                    <a:pt x="598" y="272"/>
                  </a:lnTo>
                  <a:lnTo>
                    <a:pt x="598" y="248"/>
                  </a:lnTo>
                  <a:lnTo>
                    <a:pt x="623" y="224"/>
                  </a:lnTo>
                  <a:lnTo>
                    <a:pt x="632" y="184"/>
                  </a:lnTo>
                  <a:lnTo>
                    <a:pt x="632" y="144"/>
                  </a:lnTo>
                  <a:lnTo>
                    <a:pt x="674" y="128"/>
                  </a:lnTo>
                  <a:lnTo>
                    <a:pt x="682" y="96"/>
                  </a:lnTo>
                  <a:lnTo>
                    <a:pt x="649" y="72"/>
                  </a:lnTo>
                  <a:lnTo>
                    <a:pt x="649" y="24"/>
                  </a:lnTo>
                  <a:lnTo>
                    <a:pt x="564" y="24"/>
                  </a:lnTo>
                  <a:lnTo>
                    <a:pt x="488" y="0"/>
                  </a:lnTo>
                  <a:lnTo>
                    <a:pt x="463" y="48"/>
                  </a:lnTo>
                  <a:lnTo>
                    <a:pt x="413" y="64"/>
                  </a:lnTo>
                  <a:lnTo>
                    <a:pt x="371" y="40"/>
                  </a:lnTo>
                  <a:lnTo>
                    <a:pt x="371" y="64"/>
                  </a:lnTo>
                  <a:lnTo>
                    <a:pt x="337" y="64"/>
                  </a:lnTo>
                  <a:lnTo>
                    <a:pt x="328" y="96"/>
                  </a:lnTo>
                  <a:lnTo>
                    <a:pt x="295" y="120"/>
                  </a:lnTo>
                  <a:lnTo>
                    <a:pt x="312" y="152"/>
                  </a:lnTo>
                  <a:lnTo>
                    <a:pt x="312" y="184"/>
                  </a:lnTo>
                  <a:lnTo>
                    <a:pt x="253" y="168"/>
                  </a:lnTo>
                  <a:lnTo>
                    <a:pt x="185" y="192"/>
                  </a:lnTo>
                  <a:lnTo>
                    <a:pt x="143" y="200"/>
                  </a:lnTo>
                  <a:lnTo>
                    <a:pt x="84" y="192"/>
                  </a:lnTo>
                  <a:lnTo>
                    <a:pt x="50" y="208"/>
                  </a:lnTo>
                  <a:lnTo>
                    <a:pt x="8" y="200"/>
                  </a:lnTo>
                  <a:lnTo>
                    <a:pt x="0" y="240"/>
                  </a:lnTo>
                  <a:lnTo>
                    <a:pt x="25" y="256"/>
                  </a:lnTo>
                  <a:lnTo>
                    <a:pt x="42" y="272"/>
                  </a:lnTo>
                  <a:lnTo>
                    <a:pt x="84" y="264"/>
                  </a:lnTo>
                  <a:lnTo>
                    <a:pt x="92" y="304"/>
                  </a:lnTo>
                  <a:lnTo>
                    <a:pt x="101" y="280"/>
                  </a:lnTo>
                  <a:lnTo>
                    <a:pt x="135" y="288"/>
                  </a:lnTo>
                  <a:lnTo>
                    <a:pt x="168" y="256"/>
                  </a:lnTo>
                  <a:lnTo>
                    <a:pt x="244" y="248"/>
                  </a:lnTo>
                  <a:lnTo>
                    <a:pt x="261" y="272"/>
                  </a:lnTo>
                  <a:lnTo>
                    <a:pt x="379" y="304"/>
                  </a:lnTo>
                  <a:lnTo>
                    <a:pt x="379" y="312"/>
                  </a:lnTo>
                  <a:lnTo>
                    <a:pt x="413" y="304"/>
                  </a:lnTo>
                  <a:lnTo>
                    <a:pt x="472" y="304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2536825" y="3870325"/>
              <a:ext cx="544513" cy="319088"/>
            </a:xfrm>
            <a:custGeom>
              <a:avLst/>
              <a:gdLst>
                <a:gd name="T0" fmla="*/ 2147483647 w 421"/>
                <a:gd name="T1" fmla="*/ 2147483647 h 232"/>
                <a:gd name="T2" fmla="*/ 2147483647 w 421"/>
                <a:gd name="T3" fmla="*/ 2147483647 h 232"/>
                <a:gd name="T4" fmla="*/ 2147483647 w 421"/>
                <a:gd name="T5" fmla="*/ 2147483647 h 232"/>
                <a:gd name="T6" fmla="*/ 2147483647 w 421"/>
                <a:gd name="T7" fmla="*/ 2147483647 h 232"/>
                <a:gd name="T8" fmla="*/ 2147483647 w 421"/>
                <a:gd name="T9" fmla="*/ 2147483647 h 232"/>
                <a:gd name="T10" fmla="*/ 2147483647 w 421"/>
                <a:gd name="T11" fmla="*/ 0 h 232"/>
                <a:gd name="T12" fmla="*/ 2147483647 w 421"/>
                <a:gd name="T13" fmla="*/ 2147483647 h 232"/>
                <a:gd name="T14" fmla="*/ 2147483647 w 421"/>
                <a:gd name="T15" fmla="*/ 2147483647 h 232"/>
                <a:gd name="T16" fmla="*/ 2147483647 w 421"/>
                <a:gd name="T17" fmla="*/ 2147483647 h 232"/>
                <a:gd name="T18" fmla="*/ 2147483647 w 421"/>
                <a:gd name="T19" fmla="*/ 2147483647 h 232"/>
                <a:gd name="T20" fmla="*/ 2147483647 w 421"/>
                <a:gd name="T21" fmla="*/ 2147483647 h 232"/>
                <a:gd name="T22" fmla="*/ 2147483647 w 421"/>
                <a:gd name="T23" fmla="*/ 2147483647 h 232"/>
                <a:gd name="T24" fmla="*/ 2147483647 w 421"/>
                <a:gd name="T25" fmla="*/ 2147483647 h 232"/>
                <a:gd name="T26" fmla="*/ 2147483647 w 421"/>
                <a:gd name="T27" fmla="*/ 2147483647 h 232"/>
                <a:gd name="T28" fmla="*/ 2147483647 w 421"/>
                <a:gd name="T29" fmla="*/ 2147483647 h 232"/>
                <a:gd name="T30" fmla="*/ 0 w 421"/>
                <a:gd name="T31" fmla="*/ 2147483647 h 232"/>
                <a:gd name="T32" fmla="*/ 2147483647 w 421"/>
                <a:gd name="T33" fmla="*/ 2147483647 h 232"/>
                <a:gd name="T34" fmla="*/ 2147483647 w 421"/>
                <a:gd name="T35" fmla="*/ 2147483647 h 232"/>
                <a:gd name="T36" fmla="*/ 2147483647 w 421"/>
                <a:gd name="T37" fmla="*/ 2147483647 h 232"/>
                <a:gd name="T38" fmla="*/ 2147483647 w 421"/>
                <a:gd name="T39" fmla="*/ 2147483647 h 232"/>
                <a:gd name="T40" fmla="*/ 2147483647 w 421"/>
                <a:gd name="T41" fmla="*/ 2147483647 h 232"/>
                <a:gd name="T42" fmla="*/ 2147483647 w 421"/>
                <a:gd name="T43" fmla="*/ 2147483647 h 232"/>
                <a:gd name="T44" fmla="*/ 2147483647 w 421"/>
                <a:gd name="T45" fmla="*/ 2147483647 h 232"/>
                <a:gd name="T46" fmla="*/ 2147483647 w 421"/>
                <a:gd name="T47" fmla="*/ 2147483647 h 232"/>
                <a:gd name="T48" fmla="*/ 2147483647 w 421"/>
                <a:gd name="T49" fmla="*/ 2147483647 h 232"/>
                <a:gd name="T50" fmla="*/ 2147483647 w 421"/>
                <a:gd name="T51" fmla="*/ 2147483647 h 232"/>
                <a:gd name="T52" fmla="*/ 2147483647 w 421"/>
                <a:gd name="T53" fmla="*/ 2147483647 h 232"/>
                <a:gd name="T54" fmla="*/ 2147483647 w 421"/>
                <a:gd name="T55" fmla="*/ 2147483647 h 232"/>
                <a:gd name="T56" fmla="*/ 2147483647 w 421"/>
                <a:gd name="T57" fmla="*/ 2147483647 h 232"/>
                <a:gd name="T58" fmla="*/ 2147483647 w 421"/>
                <a:gd name="T59" fmla="*/ 2147483647 h 23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21"/>
                <a:gd name="T91" fmla="*/ 0 h 232"/>
                <a:gd name="T92" fmla="*/ 421 w 421"/>
                <a:gd name="T93" fmla="*/ 232 h 23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21" h="232">
                  <a:moveTo>
                    <a:pt x="371" y="104"/>
                  </a:moveTo>
                  <a:lnTo>
                    <a:pt x="354" y="88"/>
                  </a:lnTo>
                  <a:lnTo>
                    <a:pt x="329" y="72"/>
                  </a:lnTo>
                  <a:lnTo>
                    <a:pt x="337" y="32"/>
                  </a:lnTo>
                  <a:lnTo>
                    <a:pt x="337" y="24"/>
                  </a:lnTo>
                  <a:lnTo>
                    <a:pt x="253" y="0"/>
                  </a:lnTo>
                  <a:lnTo>
                    <a:pt x="219" y="16"/>
                  </a:lnTo>
                  <a:lnTo>
                    <a:pt x="169" y="24"/>
                  </a:lnTo>
                  <a:lnTo>
                    <a:pt x="143" y="16"/>
                  </a:lnTo>
                  <a:lnTo>
                    <a:pt x="118" y="32"/>
                  </a:lnTo>
                  <a:lnTo>
                    <a:pt x="84" y="40"/>
                  </a:lnTo>
                  <a:lnTo>
                    <a:pt x="76" y="72"/>
                  </a:lnTo>
                  <a:lnTo>
                    <a:pt x="51" y="88"/>
                  </a:lnTo>
                  <a:lnTo>
                    <a:pt x="42" y="112"/>
                  </a:lnTo>
                  <a:lnTo>
                    <a:pt x="9" y="152"/>
                  </a:lnTo>
                  <a:lnTo>
                    <a:pt x="0" y="184"/>
                  </a:lnTo>
                  <a:lnTo>
                    <a:pt x="34" y="168"/>
                  </a:lnTo>
                  <a:lnTo>
                    <a:pt x="76" y="184"/>
                  </a:lnTo>
                  <a:lnTo>
                    <a:pt x="84" y="200"/>
                  </a:lnTo>
                  <a:lnTo>
                    <a:pt x="101" y="224"/>
                  </a:lnTo>
                  <a:lnTo>
                    <a:pt x="177" y="216"/>
                  </a:lnTo>
                  <a:lnTo>
                    <a:pt x="219" y="152"/>
                  </a:lnTo>
                  <a:lnTo>
                    <a:pt x="287" y="232"/>
                  </a:lnTo>
                  <a:lnTo>
                    <a:pt x="312" y="152"/>
                  </a:lnTo>
                  <a:lnTo>
                    <a:pt x="354" y="160"/>
                  </a:lnTo>
                  <a:lnTo>
                    <a:pt x="379" y="144"/>
                  </a:lnTo>
                  <a:lnTo>
                    <a:pt x="413" y="144"/>
                  </a:lnTo>
                  <a:lnTo>
                    <a:pt x="421" y="136"/>
                  </a:lnTo>
                  <a:lnTo>
                    <a:pt x="413" y="96"/>
                  </a:lnTo>
                  <a:lnTo>
                    <a:pt x="371" y="10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2962275" y="3638550"/>
              <a:ext cx="882650" cy="430213"/>
            </a:xfrm>
            <a:custGeom>
              <a:avLst/>
              <a:gdLst>
                <a:gd name="T0" fmla="*/ 2147483647 w 682"/>
                <a:gd name="T1" fmla="*/ 2147483647 h 312"/>
                <a:gd name="T2" fmla="*/ 2147483647 w 682"/>
                <a:gd name="T3" fmla="*/ 2147483647 h 312"/>
                <a:gd name="T4" fmla="*/ 2147483647 w 682"/>
                <a:gd name="T5" fmla="*/ 2147483647 h 312"/>
                <a:gd name="T6" fmla="*/ 2147483647 w 682"/>
                <a:gd name="T7" fmla="*/ 2147483647 h 312"/>
                <a:gd name="T8" fmla="*/ 2147483647 w 682"/>
                <a:gd name="T9" fmla="*/ 2147483647 h 312"/>
                <a:gd name="T10" fmla="*/ 2147483647 w 682"/>
                <a:gd name="T11" fmla="*/ 2147483647 h 312"/>
                <a:gd name="T12" fmla="*/ 2147483647 w 682"/>
                <a:gd name="T13" fmla="*/ 2147483647 h 312"/>
                <a:gd name="T14" fmla="*/ 2147483647 w 682"/>
                <a:gd name="T15" fmla="*/ 2147483647 h 312"/>
                <a:gd name="T16" fmla="*/ 2147483647 w 682"/>
                <a:gd name="T17" fmla="*/ 2147483647 h 312"/>
                <a:gd name="T18" fmla="*/ 2147483647 w 682"/>
                <a:gd name="T19" fmla="*/ 2147483647 h 312"/>
                <a:gd name="T20" fmla="*/ 2147483647 w 682"/>
                <a:gd name="T21" fmla="*/ 2147483647 h 312"/>
                <a:gd name="T22" fmla="*/ 2147483647 w 682"/>
                <a:gd name="T23" fmla="*/ 2147483647 h 312"/>
                <a:gd name="T24" fmla="*/ 2147483647 w 682"/>
                <a:gd name="T25" fmla="*/ 2147483647 h 312"/>
                <a:gd name="T26" fmla="*/ 2147483647 w 682"/>
                <a:gd name="T27" fmla="*/ 0 h 312"/>
                <a:gd name="T28" fmla="*/ 2147483647 w 682"/>
                <a:gd name="T29" fmla="*/ 2147483647 h 312"/>
                <a:gd name="T30" fmla="*/ 2147483647 w 682"/>
                <a:gd name="T31" fmla="*/ 2147483647 h 312"/>
                <a:gd name="T32" fmla="*/ 2147483647 w 682"/>
                <a:gd name="T33" fmla="*/ 2147483647 h 312"/>
                <a:gd name="T34" fmla="*/ 2147483647 w 682"/>
                <a:gd name="T35" fmla="*/ 2147483647 h 312"/>
                <a:gd name="T36" fmla="*/ 2147483647 w 682"/>
                <a:gd name="T37" fmla="*/ 2147483647 h 312"/>
                <a:gd name="T38" fmla="*/ 2147483647 w 682"/>
                <a:gd name="T39" fmla="*/ 2147483647 h 312"/>
                <a:gd name="T40" fmla="*/ 2147483647 w 682"/>
                <a:gd name="T41" fmla="*/ 2147483647 h 312"/>
                <a:gd name="T42" fmla="*/ 2147483647 w 682"/>
                <a:gd name="T43" fmla="*/ 2147483647 h 312"/>
                <a:gd name="T44" fmla="*/ 2147483647 w 682"/>
                <a:gd name="T45" fmla="*/ 2147483647 h 312"/>
                <a:gd name="T46" fmla="*/ 2147483647 w 682"/>
                <a:gd name="T47" fmla="*/ 2147483647 h 312"/>
                <a:gd name="T48" fmla="*/ 2147483647 w 682"/>
                <a:gd name="T49" fmla="*/ 2147483647 h 312"/>
                <a:gd name="T50" fmla="*/ 2147483647 w 682"/>
                <a:gd name="T51" fmla="*/ 2147483647 h 312"/>
                <a:gd name="T52" fmla="*/ 2147483647 w 682"/>
                <a:gd name="T53" fmla="*/ 2147483647 h 312"/>
                <a:gd name="T54" fmla="*/ 2147483647 w 682"/>
                <a:gd name="T55" fmla="*/ 2147483647 h 312"/>
                <a:gd name="T56" fmla="*/ 2147483647 w 682"/>
                <a:gd name="T57" fmla="*/ 2147483647 h 312"/>
                <a:gd name="T58" fmla="*/ 0 w 682"/>
                <a:gd name="T59" fmla="*/ 2147483647 h 312"/>
                <a:gd name="T60" fmla="*/ 2147483647 w 682"/>
                <a:gd name="T61" fmla="*/ 2147483647 h 312"/>
                <a:gd name="T62" fmla="*/ 2147483647 w 682"/>
                <a:gd name="T63" fmla="*/ 2147483647 h 312"/>
                <a:gd name="T64" fmla="*/ 2147483647 w 682"/>
                <a:gd name="T65" fmla="*/ 2147483647 h 312"/>
                <a:gd name="T66" fmla="*/ 2147483647 w 682"/>
                <a:gd name="T67" fmla="*/ 2147483647 h 312"/>
                <a:gd name="T68" fmla="*/ 2147483647 w 682"/>
                <a:gd name="T69" fmla="*/ 2147483647 h 312"/>
                <a:gd name="T70" fmla="*/ 2147483647 w 682"/>
                <a:gd name="T71" fmla="*/ 2147483647 h 312"/>
                <a:gd name="T72" fmla="*/ 2147483647 w 682"/>
                <a:gd name="T73" fmla="*/ 2147483647 h 312"/>
                <a:gd name="T74" fmla="*/ 2147483647 w 682"/>
                <a:gd name="T75" fmla="*/ 2147483647 h 312"/>
                <a:gd name="T76" fmla="*/ 2147483647 w 682"/>
                <a:gd name="T77" fmla="*/ 2147483647 h 312"/>
                <a:gd name="T78" fmla="*/ 2147483647 w 682"/>
                <a:gd name="T79" fmla="*/ 2147483647 h 312"/>
                <a:gd name="T80" fmla="*/ 2147483647 w 682"/>
                <a:gd name="T81" fmla="*/ 2147483647 h 312"/>
                <a:gd name="T82" fmla="*/ 2147483647 w 682"/>
                <a:gd name="T83" fmla="*/ 2147483647 h 312"/>
                <a:gd name="T84" fmla="*/ 2147483647 w 682"/>
                <a:gd name="T85" fmla="*/ 2147483647 h 3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82"/>
                <a:gd name="T130" fmla="*/ 0 h 312"/>
                <a:gd name="T131" fmla="*/ 682 w 682"/>
                <a:gd name="T132" fmla="*/ 312 h 3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82" h="312">
                  <a:moveTo>
                    <a:pt x="472" y="304"/>
                  </a:moveTo>
                  <a:lnTo>
                    <a:pt x="505" y="280"/>
                  </a:lnTo>
                  <a:lnTo>
                    <a:pt x="556" y="280"/>
                  </a:lnTo>
                  <a:lnTo>
                    <a:pt x="598" y="272"/>
                  </a:lnTo>
                  <a:lnTo>
                    <a:pt x="598" y="248"/>
                  </a:lnTo>
                  <a:lnTo>
                    <a:pt x="623" y="224"/>
                  </a:lnTo>
                  <a:lnTo>
                    <a:pt x="632" y="184"/>
                  </a:lnTo>
                  <a:lnTo>
                    <a:pt x="632" y="144"/>
                  </a:lnTo>
                  <a:lnTo>
                    <a:pt x="674" y="128"/>
                  </a:lnTo>
                  <a:lnTo>
                    <a:pt x="682" y="96"/>
                  </a:lnTo>
                  <a:lnTo>
                    <a:pt x="649" y="72"/>
                  </a:lnTo>
                  <a:lnTo>
                    <a:pt x="649" y="24"/>
                  </a:lnTo>
                  <a:lnTo>
                    <a:pt x="564" y="24"/>
                  </a:lnTo>
                  <a:lnTo>
                    <a:pt x="488" y="0"/>
                  </a:lnTo>
                  <a:lnTo>
                    <a:pt x="463" y="48"/>
                  </a:lnTo>
                  <a:lnTo>
                    <a:pt x="413" y="64"/>
                  </a:lnTo>
                  <a:lnTo>
                    <a:pt x="371" y="40"/>
                  </a:lnTo>
                  <a:lnTo>
                    <a:pt x="371" y="64"/>
                  </a:lnTo>
                  <a:lnTo>
                    <a:pt x="337" y="64"/>
                  </a:lnTo>
                  <a:lnTo>
                    <a:pt x="328" y="96"/>
                  </a:lnTo>
                  <a:lnTo>
                    <a:pt x="295" y="120"/>
                  </a:lnTo>
                  <a:lnTo>
                    <a:pt x="312" y="152"/>
                  </a:lnTo>
                  <a:lnTo>
                    <a:pt x="312" y="184"/>
                  </a:lnTo>
                  <a:lnTo>
                    <a:pt x="253" y="168"/>
                  </a:lnTo>
                  <a:lnTo>
                    <a:pt x="185" y="192"/>
                  </a:lnTo>
                  <a:lnTo>
                    <a:pt x="143" y="200"/>
                  </a:lnTo>
                  <a:lnTo>
                    <a:pt x="84" y="192"/>
                  </a:lnTo>
                  <a:lnTo>
                    <a:pt x="50" y="208"/>
                  </a:lnTo>
                  <a:lnTo>
                    <a:pt x="8" y="200"/>
                  </a:lnTo>
                  <a:lnTo>
                    <a:pt x="0" y="240"/>
                  </a:lnTo>
                  <a:lnTo>
                    <a:pt x="25" y="256"/>
                  </a:lnTo>
                  <a:lnTo>
                    <a:pt x="42" y="272"/>
                  </a:lnTo>
                  <a:lnTo>
                    <a:pt x="84" y="264"/>
                  </a:lnTo>
                  <a:lnTo>
                    <a:pt x="92" y="304"/>
                  </a:lnTo>
                  <a:lnTo>
                    <a:pt x="101" y="280"/>
                  </a:lnTo>
                  <a:lnTo>
                    <a:pt x="135" y="288"/>
                  </a:lnTo>
                  <a:lnTo>
                    <a:pt x="168" y="256"/>
                  </a:lnTo>
                  <a:lnTo>
                    <a:pt x="244" y="248"/>
                  </a:lnTo>
                  <a:lnTo>
                    <a:pt x="261" y="272"/>
                  </a:lnTo>
                  <a:lnTo>
                    <a:pt x="379" y="304"/>
                  </a:lnTo>
                  <a:lnTo>
                    <a:pt x="379" y="312"/>
                  </a:lnTo>
                  <a:lnTo>
                    <a:pt x="413" y="304"/>
                  </a:lnTo>
                  <a:lnTo>
                    <a:pt x="472" y="304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3246438" y="3298825"/>
              <a:ext cx="750887" cy="428625"/>
            </a:xfrm>
            <a:custGeom>
              <a:avLst/>
              <a:gdLst>
                <a:gd name="T0" fmla="*/ 2147483647 w 581"/>
                <a:gd name="T1" fmla="*/ 2147483647 h 312"/>
                <a:gd name="T2" fmla="*/ 2147483647 w 581"/>
                <a:gd name="T3" fmla="*/ 2147483647 h 312"/>
                <a:gd name="T4" fmla="*/ 2147483647 w 581"/>
                <a:gd name="T5" fmla="*/ 2147483647 h 312"/>
                <a:gd name="T6" fmla="*/ 2147483647 w 581"/>
                <a:gd name="T7" fmla="*/ 2147483647 h 312"/>
                <a:gd name="T8" fmla="*/ 2147483647 w 581"/>
                <a:gd name="T9" fmla="*/ 2147483647 h 312"/>
                <a:gd name="T10" fmla="*/ 2147483647 w 581"/>
                <a:gd name="T11" fmla="*/ 2147483647 h 312"/>
                <a:gd name="T12" fmla="*/ 2147483647 w 581"/>
                <a:gd name="T13" fmla="*/ 2147483647 h 312"/>
                <a:gd name="T14" fmla="*/ 2147483647 w 581"/>
                <a:gd name="T15" fmla="*/ 2147483647 h 312"/>
                <a:gd name="T16" fmla="*/ 2147483647 w 581"/>
                <a:gd name="T17" fmla="*/ 2147483647 h 312"/>
                <a:gd name="T18" fmla="*/ 2147483647 w 581"/>
                <a:gd name="T19" fmla="*/ 2147483647 h 312"/>
                <a:gd name="T20" fmla="*/ 2147483647 w 581"/>
                <a:gd name="T21" fmla="*/ 2147483647 h 312"/>
                <a:gd name="T22" fmla="*/ 2147483647 w 581"/>
                <a:gd name="T23" fmla="*/ 2147483647 h 312"/>
                <a:gd name="T24" fmla="*/ 2147483647 w 581"/>
                <a:gd name="T25" fmla="*/ 2147483647 h 312"/>
                <a:gd name="T26" fmla="*/ 2147483647 w 581"/>
                <a:gd name="T27" fmla="*/ 2147483647 h 312"/>
                <a:gd name="T28" fmla="*/ 2147483647 w 581"/>
                <a:gd name="T29" fmla="*/ 2147483647 h 312"/>
                <a:gd name="T30" fmla="*/ 2147483647 w 581"/>
                <a:gd name="T31" fmla="*/ 0 h 312"/>
                <a:gd name="T32" fmla="*/ 2147483647 w 581"/>
                <a:gd name="T33" fmla="*/ 2147483647 h 312"/>
                <a:gd name="T34" fmla="*/ 2147483647 w 581"/>
                <a:gd name="T35" fmla="*/ 2147483647 h 312"/>
                <a:gd name="T36" fmla="*/ 2147483647 w 581"/>
                <a:gd name="T37" fmla="*/ 2147483647 h 312"/>
                <a:gd name="T38" fmla="*/ 2147483647 w 581"/>
                <a:gd name="T39" fmla="*/ 2147483647 h 312"/>
                <a:gd name="T40" fmla="*/ 2147483647 w 581"/>
                <a:gd name="T41" fmla="*/ 2147483647 h 312"/>
                <a:gd name="T42" fmla="*/ 2147483647 w 581"/>
                <a:gd name="T43" fmla="*/ 2147483647 h 312"/>
                <a:gd name="T44" fmla="*/ 2147483647 w 581"/>
                <a:gd name="T45" fmla="*/ 2147483647 h 312"/>
                <a:gd name="T46" fmla="*/ 0 w 581"/>
                <a:gd name="T47" fmla="*/ 2147483647 h 312"/>
                <a:gd name="T48" fmla="*/ 2147483647 w 581"/>
                <a:gd name="T49" fmla="*/ 2147483647 h 312"/>
                <a:gd name="T50" fmla="*/ 2147483647 w 581"/>
                <a:gd name="T51" fmla="*/ 2147483647 h 312"/>
                <a:gd name="T52" fmla="*/ 2147483647 w 581"/>
                <a:gd name="T53" fmla="*/ 2147483647 h 312"/>
                <a:gd name="T54" fmla="*/ 2147483647 w 581"/>
                <a:gd name="T55" fmla="*/ 2147483647 h 312"/>
                <a:gd name="T56" fmla="*/ 2147483647 w 581"/>
                <a:gd name="T57" fmla="*/ 2147483647 h 312"/>
                <a:gd name="T58" fmla="*/ 2147483647 w 581"/>
                <a:gd name="T59" fmla="*/ 2147483647 h 312"/>
                <a:gd name="T60" fmla="*/ 2147483647 w 581"/>
                <a:gd name="T61" fmla="*/ 2147483647 h 312"/>
                <a:gd name="T62" fmla="*/ 2147483647 w 581"/>
                <a:gd name="T63" fmla="*/ 2147483647 h 312"/>
                <a:gd name="T64" fmla="*/ 2147483647 w 581"/>
                <a:gd name="T65" fmla="*/ 2147483647 h 312"/>
                <a:gd name="T66" fmla="*/ 2147483647 w 581"/>
                <a:gd name="T67" fmla="*/ 2147483647 h 312"/>
                <a:gd name="T68" fmla="*/ 2147483647 w 581"/>
                <a:gd name="T69" fmla="*/ 2147483647 h 312"/>
                <a:gd name="T70" fmla="*/ 2147483647 w 581"/>
                <a:gd name="T71" fmla="*/ 2147483647 h 312"/>
                <a:gd name="T72" fmla="*/ 2147483647 w 581"/>
                <a:gd name="T73" fmla="*/ 2147483647 h 31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81"/>
                <a:gd name="T112" fmla="*/ 0 h 312"/>
                <a:gd name="T113" fmla="*/ 581 w 581"/>
                <a:gd name="T114" fmla="*/ 312 h 31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81" h="312">
                  <a:moveTo>
                    <a:pt x="497" y="248"/>
                  </a:moveTo>
                  <a:lnTo>
                    <a:pt x="531" y="200"/>
                  </a:lnTo>
                  <a:lnTo>
                    <a:pt x="556" y="176"/>
                  </a:lnTo>
                  <a:lnTo>
                    <a:pt x="581" y="152"/>
                  </a:lnTo>
                  <a:lnTo>
                    <a:pt x="564" y="120"/>
                  </a:lnTo>
                  <a:lnTo>
                    <a:pt x="522" y="112"/>
                  </a:lnTo>
                  <a:lnTo>
                    <a:pt x="480" y="104"/>
                  </a:lnTo>
                  <a:lnTo>
                    <a:pt x="463" y="80"/>
                  </a:lnTo>
                  <a:lnTo>
                    <a:pt x="413" y="64"/>
                  </a:lnTo>
                  <a:lnTo>
                    <a:pt x="413" y="88"/>
                  </a:lnTo>
                  <a:lnTo>
                    <a:pt x="387" y="104"/>
                  </a:lnTo>
                  <a:lnTo>
                    <a:pt x="345" y="72"/>
                  </a:lnTo>
                  <a:lnTo>
                    <a:pt x="354" y="40"/>
                  </a:lnTo>
                  <a:lnTo>
                    <a:pt x="312" y="40"/>
                  </a:lnTo>
                  <a:lnTo>
                    <a:pt x="269" y="24"/>
                  </a:lnTo>
                  <a:lnTo>
                    <a:pt x="227" y="0"/>
                  </a:lnTo>
                  <a:lnTo>
                    <a:pt x="227" y="24"/>
                  </a:lnTo>
                  <a:lnTo>
                    <a:pt x="202" y="8"/>
                  </a:lnTo>
                  <a:lnTo>
                    <a:pt x="168" y="8"/>
                  </a:lnTo>
                  <a:lnTo>
                    <a:pt x="160" y="40"/>
                  </a:lnTo>
                  <a:lnTo>
                    <a:pt x="118" y="56"/>
                  </a:lnTo>
                  <a:lnTo>
                    <a:pt x="76" y="80"/>
                  </a:lnTo>
                  <a:lnTo>
                    <a:pt x="34" y="88"/>
                  </a:lnTo>
                  <a:lnTo>
                    <a:pt x="0" y="112"/>
                  </a:lnTo>
                  <a:lnTo>
                    <a:pt x="34" y="152"/>
                  </a:lnTo>
                  <a:lnTo>
                    <a:pt x="25" y="176"/>
                  </a:lnTo>
                  <a:lnTo>
                    <a:pt x="84" y="224"/>
                  </a:lnTo>
                  <a:lnTo>
                    <a:pt x="160" y="280"/>
                  </a:lnTo>
                  <a:lnTo>
                    <a:pt x="152" y="288"/>
                  </a:lnTo>
                  <a:lnTo>
                    <a:pt x="194" y="312"/>
                  </a:lnTo>
                  <a:lnTo>
                    <a:pt x="244" y="296"/>
                  </a:lnTo>
                  <a:lnTo>
                    <a:pt x="269" y="248"/>
                  </a:lnTo>
                  <a:lnTo>
                    <a:pt x="345" y="272"/>
                  </a:lnTo>
                  <a:lnTo>
                    <a:pt x="430" y="272"/>
                  </a:lnTo>
                  <a:lnTo>
                    <a:pt x="430" y="280"/>
                  </a:lnTo>
                  <a:lnTo>
                    <a:pt x="455" y="248"/>
                  </a:lnTo>
                  <a:lnTo>
                    <a:pt x="497" y="248"/>
                  </a:lnTo>
                  <a:close/>
                </a:path>
              </a:pathLst>
            </a:custGeom>
            <a:solidFill>
              <a:srgbClr val="FFEBAB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3443288" y="3968750"/>
              <a:ext cx="358775" cy="276225"/>
            </a:xfrm>
            <a:custGeom>
              <a:avLst/>
              <a:gdLst>
                <a:gd name="T0" fmla="*/ 2147483647 w 278"/>
                <a:gd name="T1" fmla="*/ 2147483647 h 200"/>
                <a:gd name="T2" fmla="*/ 2147483647 w 278"/>
                <a:gd name="T3" fmla="*/ 2147483647 h 200"/>
                <a:gd name="T4" fmla="*/ 2147483647 w 278"/>
                <a:gd name="T5" fmla="*/ 2147483647 h 200"/>
                <a:gd name="T6" fmla="*/ 2147483647 w 278"/>
                <a:gd name="T7" fmla="*/ 2147483647 h 200"/>
                <a:gd name="T8" fmla="*/ 2147483647 w 278"/>
                <a:gd name="T9" fmla="*/ 2147483647 h 200"/>
                <a:gd name="T10" fmla="*/ 2147483647 w 278"/>
                <a:gd name="T11" fmla="*/ 2147483647 h 200"/>
                <a:gd name="T12" fmla="*/ 2147483647 w 278"/>
                <a:gd name="T13" fmla="*/ 2147483647 h 200"/>
                <a:gd name="T14" fmla="*/ 2147483647 w 278"/>
                <a:gd name="T15" fmla="*/ 2147483647 h 200"/>
                <a:gd name="T16" fmla="*/ 2147483647 w 278"/>
                <a:gd name="T17" fmla="*/ 2147483647 h 200"/>
                <a:gd name="T18" fmla="*/ 2147483647 w 278"/>
                <a:gd name="T19" fmla="*/ 0 h 200"/>
                <a:gd name="T20" fmla="*/ 2147483647 w 278"/>
                <a:gd name="T21" fmla="*/ 2147483647 h 200"/>
                <a:gd name="T22" fmla="*/ 2147483647 w 278"/>
                <a:gd name="T23" fmla="*/ 2147483647 h 200"/>
                <a:gd name="T24" fmla="*/ 2147483647 w 278"/>
                <a:gd name="T25" fmla="*/ 2147483647 h 200"/>
                <a:gd name="T26" fmla="*/ 2147483647 w 278"/>
                <a:gd name="T27" fmla="*/ 2147483647 h 200"/>
                <a:gd name="T28" fmla="*/ 2147483647 w 278"/>
                <a:gd name="T29" fmla="*/ 2147483647 h 200"/>
                <a:gd name="T30" fmla="*/ 2147483647 w 278"/>
                <a:gd name="T31" fmla="*/ 2147483647 h 200"/>
                <a:gd name="T32" fmla="*/ 2147483647 w 278"/>
                <a:gd name="T33" fmla="*/ 2147483647 h 200"/>
                <a:gd name="T34" fmla="*/ 0 w 278"/>
                <a:gd name="T35" fmla="*/ 2147483647 h 200"/>
                <a:gd name="T36" fmla="*/ 2147483647 w 278"/>
                <a:gd name="T37" fmla="*/ 2147483647 h 200"/>
                <a:gd name="T38" fmla="*/ 0 w 278"/>
                <a:gd name="T39" fmla="*/ 2147483647 h 200"/>
                <a:gd name="T40" fmla="*/ 2147483647 w 278"/>
                <a:gd name="T41" fmla="*/ 2147483647 h 200"/>
                <a:gd name="T42" fmla="*/ 2147483647 w 278"/>
                <a:gd name="T43" fmla="*/ 2147483647 h 200"/>
                <a:gd name="T44" fmla="*/ 2147483647 w 278"/>
                <a:gd name="T45" fmla="*/ 2147483647 h 200"/>
                <a:gd name="T46" fmla="*/ 2147483647 w 278"/>
                <a:gd name="T47" fmla="*/ 2147483647 h 200"/>
                <a:gd name="T48" fmla="*/ 2147483647 w 278"/>
                <a:gd name="T49" fmla="*/ 2147483647 h 2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8"/>
                <a:gd name="T76" fmla="*/ 0 h 200"/>
                <a:gd name="T77" fmla="*/ 278 w 278"/>
                <a:gd name="T78" fmla="*/ 200 h 2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8" h="200">
                  <a:moveTo>
                    <a:pt x="50" y="192"/>
                  </a:moveTo>
                  <a:lnTo>
                    <a:pt x="92" y="160"/>
                  </a:lnTo>
                  <a:lnTo>
                    <a:pt x="117" y="176"/>
                  </a:lnTo>
                  <a:lnTo>
                    <a:pt x="151" y="184"/>
                  </a:lnTo>
                  <a:lnTo>
                    <a:pt x="168" y="152"/>
                  </a:lnTo>
                  <a:lnTo>
                    <a:pt x="202" y="144"/>
                  </a:lnTo>
                  <a:lnTo>
                    <a:pt x="202" y="104"/>
                  </a:lnTo>
                  <a:lnTo>
                    <a:pt x="235" y="64"/>
                  </a:lnTo>
                  <a:lnTo>
                    <a:pt x="278" y="48"/>
                  </a:lnTo>
                  <a:lnTo>
                    <a:pt x="235" y="0"/>
                  </a:lnTo>
                  <a:lnTo>
                    <a:pt x="227" y="8"/>
                  </a:lnTo>
                  <a:lnTo>
                    <a:pt x="227" y="32"/>
                  </a:lnTo>
                  <a:lnTo>
                    <a:pt x="185" y="40"/>
                  </a:lnTo>
                  <a:lnTo>
                    <a:pt x="134" y="40"/>
                  </a:lnTo>
                  <a:lnTo>
                    <a:pt x="101" y="64"/>
                  </a:lnTo>
                  <a:lnTo>
                    <a:pt x="42" y="64"/>
                  </a:lnTo>
                  <a:lnTo>
                    <a:pt x="8" y="72"/>
                  </a:lnTo>
                  <a:lnTo>
                    <a:pt x="0" y="96"/>
                  </a:lnTo>
                  <a:lnTo>
                    <a:pt x="8" y="152"/>
                  </a:lnTo>
                  <a:lnTo>
                    <a:pt x="0" y="160"/>
                  </a:lnTo>
                  <a:lnTo>
                    <a:pt x="25" y="152"/>
                  </a:lnTo>
                  <a:lnTo>
                    <a:pt x="8" y="176"/>
                  </a:lnTo>
                  <a:lnTo>
                    <a:pt x="8" y="200"/>
                  </a:lnTo>
                  <a:lnTo>
                    <a:pt x="16" y="200"/>
                  </a:lnTo>
                  <a:lnTo>
                    <a:pt x="50" y="192"/>
                  </a:lnTo>
                  <a:close/>
                </a:path>
              </a:pathLst>
            </a:custGeom>
            <a:solidFill>
              <a:srgbClr val="FFE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3452813" y="4046538"/>
              <a:ext cx="709612" cy="571500"/>
            </a:xfrm>
            <a:custGeom>
              <a:avLst/>
              <a:gdLst>
                <a:gd name="T0" fmla="*/ 2147483647 w 548"/>
                <a:gd name="T1" fmla="*/ 2147483647 h 416"/>
                <a:gd name="T2" fmla="*/ 2147483647 w 548"/>
                <a:gd name="T3" fmla="*/ 2147483647 h 416"/>
                <a:gd name="T4" fmla="*/ 2147483647 w 548"/>
                <a:gd name="T5" fmla="*/ 2147483647 h 416"/>
                <a:gd name="T6" fmla="*/ 2147483647 w 548"/>
                <a:gd name="T7" fmla="*/ 2147483647 h 416"/>
                <a:gd name="T8" fmla="*/ 2147483647 w 548"/>
                <a:gd name="T9" fmla="*/ 2147483647 h 416"/>
                <a:gd name="T10" fmla="*/ 2147483647 w 548"/>
                <a:gd name="T11" fmla="*/ 2147483647 h 416"/>
                <a:gd name="T12" fmla="*/ 2147483647 w 548"/>
                <a:gd name="T13" fmla="*/ 2147483647 h 416"/>
                <a:gd name="T14" fmla="*/ 2147483647 w 548"/>
                <a:gd name="T15" fmla="*/ 2147483647 h 416"/>
                <a:gd name="T16" fmla="*/ 2147483647 w 548"/>
                <a:gd name="T17" fmla="*/ 2147483647 h 416"/>
                <a:gd name="T18" fmla="*/ 2147483647 w 548"/>
                <a:gd name="T19" fmla="*/ 2147483647 h 416"/>
                <a:gd name="T20" fmla="*/ 2147483647 w 548"/>
                <a:gd name="T21" fmla="*/ 2147483647 h 416"/>
                <a:gd name="T22" fmla="*/ 2147483647 w 548"/>
                <a:gd name="T23" fmla="*/ 2147483647 h 416"/>
                <a:gd name="T24" fmla="*/ 2147483647 w 548"/>
                <a:gd name="T25" fmla="*/ 2147483647 h 416"/>
                <a:gd name="T26" fmla="*/ 2147483647 w 548"/>
                <a:gd name="T27" fmla="*/ 2147483647 h 416"/>
                <a:gd name="T28" fmla="*/ 2147483647 w 548"/>
                <a:gd name="T29" fmla="*/ 2147483647 h 416"/>
                <a:gd name="T30" fmla="*/ 2147483647 w 548"/>
                <a:gd name="T31" fmla="*/ 2147483647 h 416"/>
                <a:gd name="T32" fmla="*/ 2147483647 w 548"/>
                <a:gd name="T33" fmla="*/ 2147483647 h 416"/>
                <a:gd name="T34" fmla="*/ 2147483647 w 548"/>
                <a:gd name="T35" fmla="*/ 2147483647 h 416"/>
                <a:gd name="T36" fmla="*/ 2147483647 w 548"/>
                <a:gd name="T37" fmla="*/ 2147483647 h 416"/>
                <a:gd name="T38" fmla="*/ 2147483647 w 548"/>
                <a:gd name="T39" fmla="*/ 2147483647 h 416"/>
                <a:gd name="T40" fmla="*/ 2147483647 w 548"/>
                <a:gd name="T41" fmla="*/ 2147483647 h 416"/>
                <a:gd name="T42" fmla="*/ 2147483647 w 548"/>
                <a:gd name="T43" fmla="*/ 2147483647 h 416"/>
                <a:gd name="T44" fmla="*/ 2147483647 w 548"/>
                <a:gd name="T45" fmla="*/ 2147483647 h 416"/>
                <a:gd name="T46" fmla="*/ 2147483647 w 548"/>
                <a:gd name="T47" fmla="*/ 2147483647 h 416"/>
                <a:gd name="T48" fmla="*/ 2147483647 w 548"/>
                <a:gd name="T49" fmla="*/ 2147483647 h 416"/>
                <a:gd name="T50" fmla="*/ 2147483647 w 548"/>
                <a:gd name="T51" fmla="*/ 2147483647 h 416"/>
                <a:gd name="T52" fmla="*/ 2147483647 w 548"/>
                <a:gd name="T53" fmla="*/ 2147483647 h 416"/>
                <a:gd name="T54" fmla="*/ 2147483647 w 548"/>
                <a:gd name="T55" fmla="*/ 2147483647 h 416"/>
                <a:gd name="T56" fmla="*/ 2147483647 w 548"/>
                <a:gd name="T57" fmla="*/ 0 h 416"/>
                <a:gd name="T58" fmla="*/ 2147483647 w 548"/>
                <a:gd name="T59" fmla="*/ 2147483647 h 416"/>
                <a:gd name="T60" fmla="*/ 2147483647 w 548"/>
                <a:gd name="T61" fmla="*/ 2147483647 h 416"/>
                <a:gd name="T62" fmla="*/ 2147483647 w 548"/>
                <a:gd name="T63" fmla="*/ 2147483647 h 416"/>
                <a:gd name="T64" fmla="*/ 2147483647 w 548"/>
                <a:gd name="T65" fmla="*/ 2147483647 h 416"/>
                <a:gd name="T66" fmla="*/ 2147483647 w 548"/>
                <a:gd name="T67" fmla="*/ 2147483647 h 416"/>
                <a:gd name="T68" fmla="*/ 2147483647 w 548"/>
                <a:gd name="T69" fmla="*/ 2147483647 h 416"/>
                <a:gd name="T70" fmla="*/ 2147483647 w 548"/>
                <a:gd name="T71" fmla="*/ 2147483647 h 416"/>
                <a:gd name="T72" fmla="*/ 2147483647 w 548"/>
                <a:gd name="T73" fmla="*/ 2147483647 h 416"/>
                <a:gd name="T74" fmla="*/ 2147483647 w 548"/>
                <a:gd name="T75" fmla="*/ 2147483647 h 416"/>
                <a:gd name="T76" fmla="*/ 0 w 548"/>
                <a:gd name="T77" fmla="*/ 2147483647 h 416"/>
                <a:gd name="T78" fmla="*/ 0 w 548"/>
                <a:gd name="T79" fmla="*/ 2147483647 h 416"/>
                <a:gd name="T80" fmla="*/ 2147483647 w 548"/>
                <a:gd name="T81" fmla="*/ 2147483647 h 416"/>
                <a:gd name="T82" fmla="*/ 2147483647 w 548"/>
                <a:gd name="T83" fmla="*/ 2147483647 h 416"/>
                <a:gd name="T84" fmla="*/ 2147483647 w 548"/>
                <a:gd name="T85" fmla="*/ 2147483647 h 416"/>
                <a:gd name="T86" fmla="*/ 2147483647 w 548"/>
                <a:gd name="T87" fmla="*/ 2147483647 h 416"/>
                <a:gd name="T88" fmla="*/ 2147483647 w 548"/>
                <a:gd name="T89" fmla="*/ 2147483647 h 416"/>
                <a:gd name="T90" fmla="*/ 2147483647 w 548"/>
                <a:gd name="T91" fmla="*/ 2147483647 h 416"/>
                <a:gd name="T92" fmla="*/ 2147483647 w 548"/>
                <a:gd name="T93" fmla="*/ 2147483647 h 416"/>
                <a:gd name="T94" fmla="*/ 2147483647 w 548"/>
                <a:gd name="T95" fmla="*/ 2147483647 h 416"/>
                <a:gd name="T96" fmla="*/ 2147483647 w 548"/>
                <a:gd name="T97" fmla="*/ 2147483647 h 416"/>
                <a:gd name="T98" fmla="*/ 2147483647 w 548"/>
                <a:gd name="T99" fmla="*/ 2147483647 h 416"/>
                <a:gd name="T100" fmla="*/ 2147483647 w 548"/>
                <a:gd name="T101" fmla="*/ 2147483647 h 416"/>
                <a:gd name="T102" fmla="*/ 2147483647 w 548"/>
                <a:gd name="T103" fmla="*/ 2147483647 h 416"/>
                <a:gd name="T104" fmla="*/ 2147483647 w 548"/>
                <a:gd name="T105" fmla="*/ 2147483647 h 416"/>
                <a:gd name="T106" fmla="*/ 2147483647 w 548"/>
                <a:gd name="T107" fmla="*/ 2147483647 h 416"/>
                <a:gd name="T108" fmla="*/ 2147483647 w 548"/>
                <a:gd name="T109" fmla="*/ 2147483647 h 416"/>
                <a:gd name="T110" fmla="*/ 2147483647 w 548"/>
                <a:gd name="T111" fmla="*/ 2147483647 h 41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8"/>
                <a:gd name="T169" fmla="*/ 0 h 416"/>
                <a:gd name="T170" fmla="*/ 548 w 548"/>
                <a:gd name="T171" fmla="*/ 416 h 41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8" h="416">
                  <a:moveTo>
                    <a:pt x="388" y="360"/>
                  </a:moveTo>
                  <a:lnTo>
                    <a:pt x="379" y="344"/>
                  </a:lnTo>
                  <a:lnTo>
                    <a:pt x="345" y="328"/>
                  </a:lnTo>
                  <a:lnTo>
                    <a:pt x="320" y="296"/>
                  </a:lnTo>
                  <a:lnTo>
                    <a:pt x="270" y="264"/>
                  </a:lnTo>
                  <a:lnTo>
                    <a:pt x="236" y="216"/>
                  </a:lnTo>
                  <a:lnTo>
                    <a:pt x="202" y="200"/>
                  </a:lnTo>
                  <a:lnTo>
                    <a:pt x="219" y="152"/>
                  </a:lnTo>
                  <a:lnTo>
                    <a:pt x="236" y="152"/>
                  </a:lnTo>
                  <a:lnTo>
                    <a:pt x="270" y="168"/>
                  </a:lnTo>
                  <a:lnTo>
                    <a:pt x="278" y="144"/>
                  </a:lnTo>
                  <a:lnTo>
                    <a:pt x="312" y="136"/>
                  </a:lnTo>
                  <a:lnTo>
                    <a:pt x="354" y="144"/>
                  </a:lnTo>
                  <a:lnTo>
                    <a:pt x="404" y="152"/>
                  </a:lnTo>
                  <a:lnTo>
                    <a:pt x="438" y="144"/>
                  </a:lnTo>
                  <a:lnTo>
                    <a:pt x="472" y="152"/>
                  </a:lnTo>
                  <a:lnTo>
                    <a:pt x="522" y="160"/>
                  </a:lnTo>
                  <a:lnTo>
                    <a:pt x="522" y="128"/>
                  </a:lnTo>
                  <a:lnTo>
                    <a:pt x="548" y="120"/>
                  </a:lnTo>
                  <a:lnTo>
                    <a:pt x="522" y="112"/>
                  </a:lnTo>
                  <a:lnTo>
                    <a:pt x="497" y="80"/>
                  </a:lnTo>
                  <a:lnTo>
                    <a:pt x="480" y="48"/>
                  </a:lnTo>
                  <a:lnTo>
                    <a:pt x="421" y="72"/>
                  </a:lnTo>
                  <a:lnTo>
                    <a:pt x="388" y="72"/>
                  </a:lnTo>
                  <a:lnTo>
                    <a:pt x="379" y="48"/>
                  </a:lnTo>
                  <a:lnTo>
                    <a:pt x="345" y="56"/>
                  </a:lnTo>
                  <a:lnTo>
                    <a:pt x="320" y="40"/>
                  </a:lnTo>
                  <a:lnTo>
                    <a:pt x="295" y="16"/>
                  </a:lnTo>
                  <a:lnTo>
                    <a:pt x="261" y="0"/>
                  </a:lnTo>
                  <a:lnTo>
                    <a:pt x="227" y="8"/>
                  </a:lnTo>
                  <a:lnTo>
                    <a:pt x="194" y="48"/>
                  </a:lnTo>
                  <a:lnTo>
                    <a:pt x="194" y="88"/>
                  </a:lnTo>
                  <a:lnTo>
                    <a:pt x="160" y="96"/>
                  </a:lnTo>
                  <a:lnTo>
                    <a:pt x="143" y="128"/>
                  </a:lnTo>
                  <a:lnTo>
                    <a:pt x="109" y="120"/>
                  </a:lnTo>
                  <a:lnTo>
                    <a:pt x="84" y="104"/>
                  </a:lnTo>
                  <a:lnTo>
                    <a:pt x="42" y="136"/>
                  </a:lnTo>
                  <a:lnTo>
                    <a:pt x="8" y="144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34" y="216"/>
                  </a:lnTo>
                  <a:lnTo>
                    <a:pt x="84" y="152"/>
                  </a:lnTo>
                  <a:lnTo>
                    <a:pt x="84" y="216"/>
                  </a:lnTo>
                  <a:lnTo>
                    <a:pt x="126" y="192"/>
                  </a:lnTo>
                  <a:lnTo>
                    <a:pt x="126" y="240"/>
                  </a:lnTo>
                  <a:lnTo>
                    <a:pt x="177" y="264"/>
                  </a:lnTo>
                  <a:lnTo>
                    <a:pt x="160" y="272"/>
                  </a:lnTo>
                  <a:lnTo>
                    <a:pt x="219" y="312"/>
                  </a:lnTo>
                  <a:lnTo>
                    <a:pt x="227" y="336"/>
                  </a:lnTo>
                  <a:lnTo>
                    <a:pt x="253" y="352"/>
                  </a:lnTo>
                  <a:lnTo>
                    <a:pt x="312" y="360"/>
                  </a:lnTo>
                  <a:lnTo>
                    <a:pt x="371" y="384"/>
                  </a:lnTo>
                  <a:lnTo>
                    <a:pt x="312" y="392"/>
                  </a:lnTo>
                  <a:lnTo>
                    <a:pt x="413" y="416"/>
                  </a:lnTo>
                  <a:lnTo>
                    <a:pt x="413" y="384"/>
                  </a:lnTo>
                  <a:lnTo>
                    <a:pt x="388" y="360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3443288" y="3968750"/>
              <a:ext cx="358775" cy="276225"/>
            </a:xfrm>
            <a:custGeom>
              <a:avLst/>
              <a:gdLst>
                <a:gd name="T0" fmla="*/ 2147483647 w 278"/>
                <a:gd name="T1" fmla="*/ 2147483647 h 200"/>
                <a:gd name="T2" fmla="*/ 2147483647 w 278"/>
                <a:gd name="T3" fmla="*/ 2147483647 h 200"/>
                <a:gd name="T4" fmla="*/ 2147483647 w 278"/>
                <a:gd name="T5" fmla="*/ 2147483647 h 200"/>
                <a:gd name="T6" fmla="*/ 2147483647 w 278"/>
                <a:gd name="T7" fmla="*/ 2147483647 h 200"/>
                <a:gd name="T8" fmla="*/ 2147483647 w 278"/>
                <a:gd name="T9" fmla="*/ 2147483647 h 200"/>
                <a:gd name="T10" fmla="*/ 2147483647 w 278"/>
                <a:gd name="T11" fmla="*/ 2147483647 h 200"/>
                <a:gd name="T12" fmla="*/ 2147483647 w 278"/>
                <a:gd name="T13" fmla="*/ 2147483647 h 200"/>
                <a:gd name="T14" fmla="*/ 2147483647 w 278"/>
                <a:gd name="T15" fmla="*/ 2147483647 h 200"/>
                <a:gd name="T16" fmla="*/ 2147483647 w 278"/>
                <a:gd name="T17" fmla="*/ 2147483647 h 200"/>
                <a:gd name="T18" fmla="*/ 2147483647 w 278"/>
                <a:gd name="T19" fmla="*/ 0 h 200"/>
                <a:gd name="T20" fmla="*/ 2147483647 w 278"/>
                <a:gd name="T21" fmla="*/ 2147483647 h 200"/>
                <a:gd name="T22" fmla="*/ 2147483647 w 278"/>
                <a:gd name="T23" fmla="*/ 2147483647 h 200"/>
                <a:gd name="T24" fmla="*/ 2147483647 w 278"/>
                <a:gd name="T25" fmla="*/ 2147483647 h 200"/>
                <a:gd name="T26" fmla="*/ 2147483647 w 278"/>
                <a:gd name="T27" fmla="*/ 2147483647 h 200"/>
                <a:gd name="T28" fmla="*/ 2147483647 w 278"/>
                <a:gd name="T29" fmla="*/ 2147483647 h 200"/>
                <a:gd name="T30" fmla="*/ 2147483647 w 278"/>
                <a:gd name="T31" fmla="*/ 2147483647 h 200"/>
                <a:gd name="T32" fmla="*/ 2147483647 w 278"/>
                <a:gd name="T33" fmla="*/ 2147483647 h 200"/>
                <a:gd name="T34" fmla="*/ 0 w 278"/>
                <a:gd name="T35" fmla="*/ 2147483647 h 200"/>
                <a:gd name="T36" fmla="*/ 2147483647 w 278"/>
                <a:gd name="T37" fmla="*/ 2147483647 h 200"/>
                <a:gd name="T38" fmla="*/ 0 w 278"/>
                <a:gd name="T39" fmla="*/ 2147483647 h 200"/>
                <a:gd name="T40" fmla="*/ 2147483647 w 278"/>
                <a:gd name="T41" fmla="*/ 2147483647 h 200"/>
                <a:gd name="T42" fmla="*/ 2147483647 w 278"/>
                <a:gd name="T43" fmla="*/ 2147483647 h 200"/>
                <a:gd name="T44" fmla="*/ 2147483647 w 278"/>
                <a:gd name="T45" fmla="*/ 2147483647 h 200"/>
                <a:gd name="T46" fmla="*/ 2147483647 w 278"/>
                <a:gd name="T47" fmla="*/ 2147483647 h 200"/>
                <a:gd name="T48" fmla="*/ 2147483647 w 278"/>
                <a:gd name="T49" fmla="*/ 2147483647 h 2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8"/>
                <a:gd name="T76" fmla="*/ 0 h 200"/>
                <a:gd name="T77" fmla="*/ 278 w 278"/>
                <a:gd name="T78" fmla="*/ 200 h 2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8" h="200">
                  <a:moveTo>
                    <a:pt x="50" y="192"/>
                  </a:moveTo>
                  <a:lnTo>
                    <a:pt x="92" y="160"/>
                  </a:lnTo>
                  <a:lnTo>
                    <a:pt x="117" y="176"/>
                  </a:lnTo>
                  <a:lnTo>
                    <a:pt x="151" y="184"/>
                  </a:lnTo>
                  <a:lnTo>
                    <a:pt x="168" y="152"/>
                  </a:lnTo>
                  <a:lnTo>
                    <a:pt x="202" y="144"/>
                  </a:lnTo>
                  <a:lnTo>
                    <a:pt x="202" y="104"/>
                  </a:lnTo>
                  <a:lnTo>
                    <a:pt x="235" y="64"/>
                  </a:lnTo>
                  <a:lnTo>
                    <a:pt x="278" y="48"/>
                  </a:lnTo>
                  <a:lnTo>
                    <a:pt x="235" y="0"/>
                  </a:lnTo>
                  <a:lnTo>
                    <a:pt x="227" y="8"/>
                  </a:lnTo>
                  <a:lnTo>
                    <a:pt x="227" y="32"/>
                  </a:lnTo>
                  <a:lnTo>
                    <a:pt x="185" y="40"/>
                  </a:lnTo>
                  <a:lnTo>
                    <a:pt x="134" y="40"/>
                  </a:lnTo>
                  <a:lnTo>
                    <a:pt x="101" y="64"/>
                  </a:lnTo>
                  <a:lnTo>
                    <a:pt x="42" y="64"/>
                  </a:lnTo>
                  <a:lnTo>
                    <a:pt x="8" y="72"/>
                  </a:lnTo>
                  <a:lnTo>
                    <a:pt x="0" y="96"/>
                  </a:lnTo>
                  <a:lnTo>
                    <a:pt x="8" y="152"/>
                  </a:lnTo>
                  <a:lnTo>
                    <a:pt x="0" y="160"/>
                  </a:lnTo>
                  <a:lnTo>
                    <a:pt x="25" y="152"/>
                  </a:lnTo>
                  <a:lnTo>
                    <a:pt x="8" y="176"/>
                  </a:lnTo>
                  <a:lnTo>
                    <a:pt x="8" y="200"/>
                  </a:lnTo>
                  <a:lnTo>
                    <a:pt x="16" y="200"/>
                  </a:lnTo>
                  <a:lnTo>
                    <a:pt x="50" y="192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3452813" y="4046538"/>
              <a:ext cx="709612" cy="571500"/>
            </a:xfrm>
            <a:custGeom>
              <a:avLst/>
              <a:gdLst>
                <a:gd name="T0" fmla="*/ 2147483647 w 548"/>
                <a:gd name="T1" fmla="*/ 2147483647 h 416"/>
                <a:gd name="T2" fmla="*/ 2147483647 w 548"/>
                <a:gd name="T3" fmla="*/ 2147483647 h 416"/>
                <a:gd name="T4" fmla="*/ 2147483647 w 548"/>
                <a:gd name="T5" fmla="*/ 2147483647 h 416"/>
                <a:gd name="T6" fmla="*/ 2147483647 w 548"/>
                <a:gd name="T7" fmla="*/ 2147483647 h 416"/>
                <a:gd name="T8" fmla="*/ 2147483647 w 548"/>
                <a:gd name="T9" fmla="*/ 2147483647 h 416"/>
                <a:gd name="T10" fmla="*/ 2147483647 w 548"/>
                <a:gd name="T11" fmla="*/ 2147483647 h 416"/>
                <a:gd name="T12" fmla="*/ 2147483647 w 548"/>
                <a:gd name="T13" fmla="*/ 2147483647 h 416"/>
                <a:gd name="T14" fmla="*/ 2147483647 w 548"/>
                <a:gd name="T15" fmla="*/ 2147483647 h 416"/>
                <a:gd name="T16" fmla="*/ 2147483647 w 548"/>
                <a:gd name="T17" fmla="*/ 2147483647 h 416"/>
                <a:gd name="T18" fmla="*/ 2147483647 w 548"/>
                <a:gd name="T19" fmla="*/ 2147483647 h 416"/>
                <a:gd name="T20" fmla="*/ 2147483647 w 548"/>
                <a:gd name="T21" fmla="*/ 2147483647 h 416"/>
                <a:gd name="T22" fmla="*/ 2147483647 w 548"/>
                <a:gd name="T23" fmla="*/ 2147483647 h 416"/>
                <a:gd name="T24" fmla="*/ 2147483647 w 548"/>
                <a:gd name="T25" fmla="*/ 2147483647 h 416"/>
                <a:gd name="T26" fmla="*/ 2147483647 w 548"/>
                <a:gd name="T27" fmla="*/ 2147483647 h 416"/>
                <a:gd name="T28" fmla="*/ 2147483647 w 548"/>
                <a:gd name="T29" fmla="*/ 2147483647 h 416"/>
                <a:gd name="T30" fmla="*/ 2147483647 w 548"/>
                <a:gd name="T31" fmla="*/ 2147483647 h 416"/>
                <a:gd name="T32" fmla="*/ 2147483647 w 548"/>
                <a:gd name="T33" fmla="*/ 2147483647 h 416"/>
                <a:gd name="T34" fmla="*/ 2147483647 w 548"/>
                <a:gd name="T35" fmla="*/ 2147483647 h 416"/>
                <a:gd name="T36" fmla="*/ 2147483647 w 548"/>
                <a:gd name="T37" fmla="*/ 2147483647 h 416"/>
                <a:gd name="T38" fmla="*/ 2147483647 w 548"/>
                <a:gd name="T39" fmla="*/ 2147483647 h 416"/>
                <a:gd name="T40" fmla="*/ 2147483647 w 548"/>
                <a:gd name="T41" fmla="*/ 2147483647 h 416"/>
                <a:gd name="T42" fmla="*/ 2147483647 w 548"/>
                <a:gd name="T43" fmla="*/ 2147483647 h 416"/>
                <a:gd name="T44" fmla="*/ 2147483647 w 548"/>
                <a:gd name="T45" fmla="*/ 2147483647 h 416"/>
                <a:gd name="T46" fmla="*/ 2147483647 w 548"/>
                <a:gd name="T47" fmla="*/ 2147483647 h 416"/>
                <a:gd name="T48" fmla="*/ 2147483647 w 548"/>
                <a:gd name="T49" fmla="*/ 2147483647 h 416"/>
                <a:gd name="T50" fmla="*/ 2147483647 w 548"/>
                <a:gd name="T51" fmla="*/ 2147483647 h 416"/>
                <a:gd name="T52" fmla="*/ 2147483647 w 548"/>
                <a:gd name="T53" fmla="*/ 2147483647 h 416"/>
                <a:gd name="T54" fmla="*/ 2147483647 w 548"/>
                <a:gd name="T55" fmla="*/ 2147483647 h 416"/>
                <a:gd name="T56" fmla="*/ 2147483647 w 548"/>
                <a:gd name="T57" fmla="*/ 0 h 416"/>
                <a:gd name="T58" fmla="*/ 2147483647 w 548"/>
                <a:gd name="T59" fmla="*/ 2147483647 h 416"/>
                <a:gd name="T60" fmla="*/ 2147483647 w 548"/>
                <a:gd name="T61" fmla="*/ 2147483647 h 416"/>
                <a:gd name="T62" fmla="*/ 2147483647 w 548"/>
                <a:gd name="T63" fmla="*/ 2147483647 h 416"/>
                <a:gd name="T64" fmla="*/ 2147483647 w 548"/>
                <a:gd name="T65" fmla="*/ 2147483647 h 416"/>
                <a:gd name="T66" fmla="*/ 2147483647 w 548"/>
                <a:gd name="T67" fmla="*/ 2147483647 h 416"/>
                <a:gd name="T68" fmla="*/ 2147483647 w 548"/>
                <a:gd name="T69" fmla="*/ 2147483647 h 416"/>
                <a:gd name="T70" fmla="*/ 2147483647 w 548"/>
                <a:gd name="T71" fmla="*/ 2147483647 h 416"/>
                <a:gd name="T72" fmla="*/ 2147483647 w 548"/>
                <a:gd name="T73" fmla="*/ 2147483647 h 416"/>
                <a:gd name="T74" fmla="*/ 2147483647 w 548"/>
                <a:gd name="T75" fmla="*/ 2147483647 h 416"/>
                <a:gd name="T76" fmla="*/ 0 w 548"/>
                <a:gd name="T77" fmla="*/ 2147483647 h 416"/>
                <a:gd name="T78" fmla="*/ 0 w 548"/>
                <a:gd name="T79" fmla="*/ 2147483647 h 416"/>
                <a:gd name="T80" fmla="*/ 2147483647 w 548"/>
                <a:gd name="T81" fmla="*/ 2147483647 h 416"/>
                <a:gd name="T82" fmla="*/ 2147483647 w 548"/>
                <a:gd name="T83" fmla="*/ 2147483647 h 416"/>
                <a:gd name="T84" fmla="*/ 2147483647 w 548"/>
                <a:gd name="T85" fmla="*/ 2147483647 h 416"/>
                <a:gd name="T86" fmla="*/ 2147483647 w 548"/>
                <a:gd name="T87" fmla="*/ 2147483647 h 416"/>
                <a:gd name="T88" fmla="*/ 2147483647 w 548"/>
                <a:gd name="T89" fmla="*/ 2147483647 h 416"/>
                <a:gd name="T90" fmla="*/ 2147483647 w 548"/>
                <a:gd name="T91" fmla="*/ 2147483647 h 416"/>
                <a:gd name="T92" fmla="*/ 2147483647 w 548"/>
                <a:gd name="T93" fmla="*/ 2147483647 h 416"/>
                <a:gd name="T94" fmla="*/ 2147483647 w 548"/>
                <a:gd name="T95" fmla="*/ 2147483647 h 416"/>
                <a:gd name="T96" fmla="*/ 2147483647 w 548"/>
                <a:gd name="T97" fmla="*/ 2147483647 h 416"/>
                <a:gd name="T98" fmla="*/ 2147483647 w 548"/>
                <a:gd name="T99" fmla="*/ 2147483647 h 416"/>
                <a:gd name="T100" fmla="*/ 2147483647 w 548"/>
                <a:gd name="T101" fmla="*/ 2147483647 h 416"/>
                <a:gd name="T102" fmla="*/ 2147483647 w 548"/>
                <a:gd name="T103" fmla="*/ 2147483647 h 416"/>
                <a:gd name="T104" fmla="*/ 2147483647 w 548"/>
                <a:gd name="T105" fmla="*/ 2147483647 h 416"/>
                <a:gd name="T106" fmla="*/ 2147483647 w 548"/>
                <a:gd name="T107" fmla="*/ 2147483647 h 416"/>
                <a:gd name="T108" fmla="*/ 2147483647 w 548"/>
                <a:gd name="T109" fmla="*/ 2147483647 h 416"/>
                <a:gd name="T110" fmla="*/ 2147483647 w 548"/>
                <a:gd name="T111" fmla="*/ 2147483647 h 41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8"/>
                <a:gd name="T169" fmla="*/ 0 h 416"/>
                <a:gd name="T170" fmla="*/ 548 w 548"/>
                <a:gd name="T171" fmla="*/ 416 h 41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8" h="416">
                  <a:moveTo>
                    <a:pt x="388" y="360"/>
                  </a:moveTo>
                  <a:lnTo>
                    <a:pt x="379" y="344"/>
                  </a:lnTo>
                  <a:lnTo>
                    <a:pt x="345" y="328"/>
                  </a:lnTo>
                  <a:lnTo>
                    <a:pt x="320" y="296"/>
                  </a:lnTo>
                  <a:lnTo>
                    <a:pt x="270" y="264"/>
                  </a:lnTo>
                  <a:lnTo>
                    <a:pt x="236" y="216"/>
                  </a:lnTo>
                  <a:lnTo>
                    <a:pt x="202" y="200"/>
                  </a:lnTo>
                  <a:lnTo>
                    <a:pt x="219" y="152"/>
                  </a:lnTo>
                  <a:lnTo>
                    <a:pt x="236" y="152"/>
                  </a:lnTo>
                  <a:lnTo>
                    <a:pt x="270" y="168"/>
                  </a:lnTo>
                  <a:lnTo>
                    <a:pt x="278" y="144"/>
                  </a:lnTo>
                  <a:lnTo>
                    <a:pt x="312" y="136"/>
                  </a:lnTo>
                  <a:lnTo>
                    <a:pt x="354" y="144"/>
                  </a:lnTo>
                  <a:lnTo>
                    <a:pt x="404" y="152"/>
                  </a:lnTo>
                  <a:lnTo>
                    <a:pt x="438" y="144"/>
                  </a:lnTo>
                  <a:lnTo>
                    <a:pt x="472" y="152"/>
                  </a:lnTo>
                  <a:lnTo>
                    <a:pt x="522" y="160"/>
                  </a:lnTo>
                  <a:lnTo>
                    <a:pt x="522" y="128"/>
                  </a:lnTo>
                  <a:lnTo>
                    <a:pt x="548" y="120"/>
                  </a:lnTo>
                  <a:lnTo>
                    <a:pt x="522" y="112"/>
                  </a:lnTo>
                  <a:lnTo>
                    <a:pt x="497" y="80"/>
                  </a:lnTo>
                  <a:lnTo>
                    <a:pt x="480" y="48"/>
                  </a:lnTo>
                  <a:lnTo>
                    <a:pt x="421" y="72"/>
                  </a:lnTo>
                  <a:lnTo>
                    <a:pt x="388" y="72"/>
                  </a:lnTo>
                  <a:lnTo>
                    <a:pt x="379" y="48"/>
                  </a:lnTo>
                  <a:lnTo>
                    <a:pt x="345" y="56"/>
                  </a:lnTo>
                  <a:lnTo>
                    <a:pt x="320" y="40"/>
                  </a:lnTo>
                  <a:lnTo>
                    <a:pt x="295" y="16"/>
                  </a:lnTo>
                  <a:lnTo>
                    <a:pt x="261" y="0"/>
                  </a:lnTo>
                  <a:lnTo>
                    <a:pt x="227" y="8"/>
                  </a:lnTo>
                  <a:lnTo>
                    <a:pt x="194" y="48"/>
                  </a:lnTo>
                  <a:lnTo>
                    <a:pt x="194" y="88"/>
                  </a:lnTo>
                  <a:lnTo>
                    <a:pt x="160" y="96"/>
                  </a:lnTo>
                  <a:lnTo>
                    <a:pt x="143" y="128"/>
                  </a:lnTo>
                  <a:lnTo>
                    <a:pt x="109" y="120"/>
                  </a:lnTo>
                  <a:lnTo>
                    <a:pt x="84" y="104"/>
                  </a:lnTo>
                  <a:lnTo>
                    <a:pt x="42" y="136"/>
                  </a:lnTo>
                  <a:lnTo>
                    <a:pt x="8" y="144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34" y="216"/>
                  </a:lnTo>
                  <a:lnTo>
                    <a:pt x="84" y="152"/>
                  </a:lnTo>
                  <a:lnTo>
                    <a:pt x="84" y="216"/>
                  </a:lnTo>
                  <a:lnTo>
                    <a:pt x="126" y="192"/>
                  </a:lnTo>
                  <a:lnTo>
                    <a:pt x="126" y="240"/>
                  </a:lnTo>
                  <a:lnTo>
                    <a:pt x="177" y="264"/>
                  </a:lnTo>
                  <a:lnTo>
                    <a:pt x="160" y="272"/>
                  </a:lnTo>
                  <a:lnTo>
                    <a:pt x="219" y="312"/>
                  </a:lnTo>
                  <a:lnTo>
                    <a:pt x="227" y="336"/>
                  </a:lnTo>
                  <a:lnTo>
                    <a:pt x="253" y="352"/>
                  </a:lnTo>
                  <a:lnTo>
                    <a:pt x="312" y="360"/>
                  </a:lnTo>
                  <a:lnTo>
                    <a:pt x="371" y="384"/>
                  </a:lnTo>
                  <a:lnTo>
                    <a:pt x="312" y="392"/>
                  </a:lnTo>
                  <a:lnTo>
                    <a:pt x="413" y="416"/>
                  </a:lnTo>
                  <a:lnTo>
                    <a:pt x="413" y="384"/>
                  </a:lnTo>
                  <a:lnTo>
                    <a:pt x="388" y="360"/>
                  </a:lnTo>
                  <a:close/>
                </a:path>
              </a:pathLst>
            </a:custGeom>
            <a:solidFill>
              <a:srgbClr val="FFEBAB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>
              <a:off x="3714750" y="4233863"/>
              <a:ext cx="501650" cy="439737"/>
            </a:xfrm>
            <a:custGeom>
              <a:avLst/>
              <a:gdLst>
                <a:gd name="T0" fmla="*/ 2147483647 w 388"/>
                <a:gd name="T1" fmla="*/ 2147483647 h 320"/>
                <a:gd name="T2" fmla="*/ 2147483647 w 388"/>
                <a:gd name="T3" fmla="*/ 2147483647 h 320"/>
                <a:gd name="T4" fmla="*/ 2147483647 w 388"/>
                <a:gd name="T5" fmla="*/ 2147483647 h 320"/>
                <a:gd name="T6" fmla="*/ 2147483647 w 388"/>
                <a:gd name="T7" fmla="*/ 2147483647 h 320"/>
                <a:gd name="T8" fmla="*/ 2147483647 w 388"/>
                <a:gd name="T9" fmla="*/ 2147483647 h 320"/>
                <a:gd name="T10" fmla="*/ 2147483647 w 388"/>
                <a:gd name="T11" fmla="*/ 2147483647 h 320"/>
                <a:gd name="T12" fmla="*/ 2147483647 w 388"/>
                <a:gd name="T13" fmla="*/ 2147483647 h 320"/>
                <a:gd name="T14" fmla="*/ 2147483647 w 388"/>
                <a:gd name="T15" fmla="*/ 2147483647 h 320"/>
                <a:gd name="T16" fmla="*/ 2147483647 w 388"/>
                <a:gd name="T17" fmla="*/ 2147483647 h 320"/>
                <a:gd name="T18" fmla="*/ 2147483647 w 388"/>
                <a:gd name="T19" fmla="*/ 2147483647 h 320"/>
                <a:gd name="T20" fmla="*/ 2147483647 w 388"/>
                <a:gd name="T21" fmla="*/ 2147483647 h 320"/>
                <a:gd name="T22" fmla="*/ 2147483647 w 388"/>
                <a:gd name="T23" fmla="*/ 2147483647 h 320"/>
                <a:gd name="T24" fmla="*/ 2147483647 w 388"/>
                <a:gd name="T25" fmla="*/ 2147483647 h 320"/>
                <a:gd name="T26" fmla="*/ 2147483647 w 388"/>
                <a:gd name="T27" fmla="*/ 2147483647 h 320"/>
                <a:gd name="T28" fmla="*/ 2147483647 w 388"/>
                <a:gd name="T29" fmla="*/ 2147483647 h 320"/>
                <a:gd name="T30" fmla="*/ 2147483647 w 388"/>
                <a:gd name="T31" fmla="*/ 2147483647 h 320"/>
                <a:gd name="T32" fmla="*/ 2147483647 w 388"/>
                <a:gd name="T33" fmla="*/ 2147483647 h 320"/>
                <a:gd name="T34" fmla="*/ 2147483647 w 388"/>
                <a:gd name="T35" fmla="*/ 0 h 320"/>
                <a:gd name="T36" fmla="*/ 2147483647 w 388"/>
                <a:gd name="T37" fmla="*/ 2147483647 h 320"/>
                <a:gd name="T38" fmla="*/ 2147483647 w 388"/>
                <a:gd name="T39" fmla="*/ 2147483647 h 320"/>
                <a:gd name="T40" fmla="*/ 2147483647 w 388"/>
                <a:gd name="T41" fmla="*/ 2147483647 h 320"/>
                <a:gd name="T42" fmla="*/ 2147483647 w 388"/>
                <a:gd name="T43" fmla="*/ 2147483647 h 320"/>
                <a:gd name="T44" fmla="*/ 0 w 388"/>
                <a:gd name="T45" fmla="*/ 2147483647 h 320"/>
                <a:gd name="T46" fmla="*/ 2147483647 w 388"/>
                <a:gd name="T47" fmla="*/ 2147483647 h 320"/>
                <a:gd name="T48" fmla="*/ 2147483647 w 388"/>
                <a:gd name="T49" fmla="*/ 2147483647 h 320"/>
                <a:gd name="T50" fmla="*/ 2147483647 w 388"/>
                <a:gd name="T51" fmla="*/ 2147483647 h 320"/>
                <a:gd name="T52" fmla="*/ 2147483647 w 388"/>
                <a:gd name="T53" fmla="*/ 2147483647 h 320"/>
                <a:gd name="T54" fmla="*/ 2147483647 w 388"/>
                <a:gd name="T55" fmla="*/ 2147483647 h 320"/>
                <a:gd name="T56" fmla="*/ 2147483647 w 388"/>
                <a:gd name="T57" fmla="*/ 2147483647 h 320"/>
                <a:gd name="T58" fmla="*/ 2147483647 w 388"/>
                <a:gd name="T59" fmla="*/ 2147483647 h 320"/>
                <a:gd name="T60" fmla="*/ 2147483647 w 388"/>
                <a:gd name="T61" fmla="*/ 2147483647 h 320"/>
                <a:gd name="T62" fmla="*/ 2147483647 w 388"/>
                <a:gd name="T63" fmla="*/ 2147483647 h 320"/>
                <a:gd name="T64" fmla="*/ 2147483647 w 388"/>
                <a:gd name="T65" fmla="*/ 2147483647 h 320"/>
                <a:gd name="T66" fmla="*/ 2147483647 w 388"/>
                <a:gd name="T67" fmla="*/ 2147483647 h 3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88"/>
                <a:gd name="T103" fmla="*/ 0 h 320"/>
                <a:gd name="T104" fmla="*/ 388 w 388"/>
                <a:gd name="T105" fmla="*/ 320 h 3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88" h="320">
                  <a:moveTo>
                    <a:pt x="287" y="264"/>
                  </a:moveTo>
                  <a:lnTo>
                    <a:pt x="312" y="248"/>
                  </a:lnTo>
                  <a:lnTo>
                    <a:pt x="320" y="216"/>
                  </a:lnTo>
                  <a:lnTo>
                    <a:pt x="346" y="216"/>
                  </a:lnTo>
                  <a:lnTo>
                    <a:pt x="337" y="192"/>
                  </a:lnTo>
                  <a:lnTo>
                    <a:pt x="388" y="176"/>
                  </a:lnTo>
                  <a:lnTo>
                    <a:pt x="362" y="136"/>
                  </a:lnTo>
                  <a:lnTo>
                    <a:pt x="388" y="120"/>
                  </a:lnTo>
                  <a:lnTo>
                    <a:pt x="346" y="96"/>
                  </a:lnTo>
                  <a:lnTo>
                    <a:pt x="337" y="64"/>
                  </a:lnTo>
                  <a:lnTo>
                    <a:pt x="337" y="32"/>
                  </a:lnTo>
                  <a:lnTo>
                    <a:pt x="304" y="32"/>
                  </a:lnTo>
                  <a:lnTo>
                    <a:pt x="295" y="16"/>
                  </a:lnTo>
                  <a:lnTo>
                    <a:pt x="270" y="16"/>
                  </a:lnTo>
                  <a:lnTo>
                    <a:pt x="236" y="8"/>
                  </a:lnTo>
                  <a:lnTo>
                    <a:pt x="202" y="16"/>
                  </a:lnTo>
                  <a:lnTo>
                    <a:pt x="152" y="8"/>
                  </a:lnTo>
                  <a:lnTo>
                    <a:pt x="110" y="0"/>
                  </a:lnTo>
                  <a:lnTo>
                    <a:pt x="76" y="8"/>
                  </a:lnTo>
                  <a:lnTo>
                    <a:pt x="68" y="32"/>
                  </a:lnTo>
                  <a:lnTo>
                    <a:pt x="34" y="16"/>
                  </a:lnTo>
                  <a:lnTo>
                    <a:pt x="17" y="16"/>
                  </a:lnTo>
                  <a:lnTo>
                    <a:pt x="0" y="64"/>
                  </a:lnTo>
                  <a:lnTo>
                    <a:pt x="34" y="80"/>
                  </a:lnTo>
                  <a:lnTo>
                    <a:pt x="68" y="128"/>
                  </a:lnTo>
                  <a:lnTo>
                    <a:pt x="118" y="160"/>
                  </a:lnTo>
                  <a:lnTo>
                    <a:pt x="143" y="192"/>
                  </a:lnTo>
                  <a:lnTo>
                    <a:pt x="177" y="208"/>
                  </a:lnTo>
                  <a:lnTo>
                    <a:pt x="186" y="224"/>
                  </a:lnTo>
                  <a:lnTo>
                    <a:pt x="211" y="248"/>
                  </a:lnTo>
                  <a:lnTo>
                    <a:pt x="211" y="280"/>
                  </a:lnTo>
                  <a:lnTo>
                    <a:pt x="295" y="320"/>
                  </a:lnTo>
                  <a:lnTo>
                    <a:pt x="295" y="280"/>
                  </a:lnTo>
                  <a:lnTo>
                    <a:pt x="287" y="264"/>
                  </a:lnTo>
                  <a:close/>
                </a:path>
              </a:pathLst>
            </a:custGeom>
            <a:solidFill>
              <a:srgbClr val="FFE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3746500" y="3638550"/>
              <a:ext cx="741363" cy="506413"/>
            </a:xfrm>
            <a:custGeom>
              <a:avLst/>
              <a:gdLst>
                <a:gd name="T0" fmla="*/ 2147483647 w 573"/>
                <a:gd name="T1" fmla="*/ 2147483647 h 368"/>
                <a:gd name="T2" fmla="*/ 2147483647 w 573"/>
                <a:gd name="T3" fmla="*/ 2147483647 h 368"/>
                <a:gd name="T4" fmla="*/ 2147483647 w 573"/>
                <a:gd name="T5" fmla="*/ 2147483647 h 368"/>
                <a:gd name="T6" fmla="*/ 2147483647 w 573"/>
                <a:gd name="T7" fmla="*/ 2147483647 h 368"/>
                <a:gd name="T8" fmla="*/ 2147483647 w 573"/>
                <a:gd name="T9" fmla="*/ 2147483647 h 368"/>
                <a:gd name="T10" fmla="*/ 2147483647 w 573"/>
                <a:gd name="T11" fmla="*/ 2147483647 h 368"/>
                <a:gd name="T12" fmla="*/ 2147483647 w 573"/>
                <a:gd name="T13" fmla="*/ 2147483647 h 368"/>
                <a:gd name="T14" fmla="*/ 2147483647 w 573"/>
                <a:gd name="T15" fmla="*/ 2147483647 h 368"/>
                <a:gd name="T16" fmla="*/ 2147483647 w 573"/>
                <a:gd name="T17" fmla="*/ 2147483647 h 368"/>
                <a:gd name="T18" fmla="*/ 2147483647 w 573"/>
                <a:gd name="T19" fmla="*/ 2147483647 h 368"/>
                <a:gd name="T20" fmla="*/ 2147483647 w 573"/>
                <a:gd name="T21" fmla="*/ 2147483647 h 368"/>
                <a:gd name="T22" fmla="*/ 2147483647 w 573"/>
                <a:gd name="T23" fmla="*/ 2147483647 h 368"/>
                <a:gd name="T24" fmla="*/ 2147483647 w 573"/>
                <a:gd name="T25" fmla="*/ 2147483647 h 368"/>
                <a:gd name="T26" fmla="*/ 2147483647 w 573"/>
                <a:gd name="T27" fmla="*/ 0 h 368"/>
                <a:gd name="T28" fmla="*/ 2147483647 w 573"/>
                <a:gd name="T29" fmla="*/ 2147483647 h 368"/>
                <a:gd name="T30" fmla="*/ 2147483647 w 573"/>
                <a:gd name="T31" fmla="*/ 0 h 368"/>
                <a:gd name="T32" fmla="*/ 2147483647 w 573"/>
                <a:gd name="T33" fmla="*/ 2147483647 h 368"/>
                <a:gd name="T34" fmla="*/ 2147483647 w 573"/>
                <a:gd name="T35" fmla="*/ 2147483647 h 368"/>
                <a:gd name="T36" fmla="*/ 2147483647 w 573"/>
                <a:gd name="T37" fmla="*/ 2147483647 h 368"/>
                <a:gd name="T38" fmla="*/ 2147483647 w 573"/>
                <a:gd name="T39" fmla="*/ 2147483647 h 368"/>
                <a:gd name="T40" fmla="*/ 2147483647 w 573"/>
                <a:gd name="T41" fmla="*/ 2147483647 h 368"/>
                <a:gd name="T42" fmla="*/ 2147483647 w 573"/>
                <a:gd name="T43" fmla="*/ 2147483647 h 368"/>
                <a:gd name="T44" fmla="*/ 2147483647 w 573"/>
                <a:gd name="T45" fmla="*/ 2147483647 h 368"/>
                <a:gd name="T46" fmla="*/ 2147483647 w 573"/>
                <a:gd name="T47" fmla="*/ 2147483647 h 368"/>
                <a:gd name="T48" fmla="*/ 2147483647 w 573"/>
                <a:gd name="T49" fmla="*/ 2147483647 h 368"/>
                <a:gd name="T50" fmla="*/ 2147483647 w 573"/>
                <a:gd name="T51" fmla="*/ 2147483647 h 368"/>
                <a:gd name="T52" fmla="*/ 2147483647 w 573"/>
                <a:gd name="T53" fmla="*/ 2147483647 h 368"/>
                <a:gd name="T54" fmla="*/ 2147483647 w 573"/>
                <a:gd name="T55" fmla="*/ 2147483647 h 368"/>
                <a:gd name="T56" fmla="*/ 2147483647 w 573"/>
                <a:gd name="T57" fmla="*/ 2147483647 h 368"/>
                <a:gd name="T58" fmla="*/ 2147483647 w 573"/>
                <a:gd name="T59" fmla="*/ 2147483647 h 368"/>
                <a:gd name="T60" fmla="*/ 0 w 573"/>
                <a:gd name="T61" fmla="*/ 2147483647 h 368"/>
                <a:gd name="T62" fmla="*/ 2147483647 w 573"/>
                <a:gd name="T63" fmla="*/ 2147483647 h 368"/>
                <a:gd name="T64" fmla="*/ 2147483647 w 573"/>
                <a:gd name="T65" fmla="*/ 2147483647 h 368"/>
                <a:gd name="T66" fmla="*/ 2147483647 w 573"/>
                <a:gd name="T67" fmla="*/ 2147483647 h 368"/>
                <a:gd name="T68" fmla="*/ 2147483647 w 573"/>
                <a:gd name="T69" fmla="*/ 2147483647 h 368"/>
                <a:gd name="T70" fmla="*/ 2147483647 w 573"/>
                <a:gd name="T71" fmla="*/ 2147483647 h 368"/>
                <a:gd name="T72" fmla="*/ 2147483647 w 573"/>
                <a:gd name="T73" fmla="*/ 2147483647 h 368"/>
                <a:gd name="T74" fmla="*/ 2147483647 w 573"/>
                <a:gd name="T75" fmla="*/ 2147483647 h 368"/>
                <a:gd name="T76" fmla="*/ 2147483647 w 573"/>
                <a:gd name="T77" fmla="*/ 2147483647 h 368"/>
                <a:gd name="T78" fmla="*/ 2147483647 w 573"/>
                <a:gd name="T79" fmla="*/ 2147483647 h 368"/>
                <a:gd name="T80" fmla="*/ 2147483647 w 573"/>
                <a:gd name="T81" fmla="*/ 2147483647 h 368"/>
                <a:gd name="T82" fmla="*/ 2147483647 w 573"/>
                <a:gd name="T83" fmla="*/ 2147483647 h 368"/>
                <a:gd name="T84" fmla="*/ 2147483647 w 573"/>
                <a:gd name="T85" fmla="*/ 2147483647 h 3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73"/>
                <a:gd name="T130" fmla="*/ 0 h 368"/>
                <a:gd name="T131" fmla="*/ 573 w 573"/>
                <a:gd name="T132" fmla="*/ 368 h 3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73" h="368">
                  <a:moveTo>
                    <a:pt x="295" y="320"/>
                  </a:moveTo>
                  <a:lnTo>
                    <a:pt x="329" y="304"/>
                  </a:lnTo>
                  <a:lnTo>
                    <a:pt x="380" y="304"/>
                  </a:lnTo>
                  <a:lnTo>
                    <a:pt x="413" y="288"/>
                  </a:lnTo>
                  <a:lnTo>
                    <a:pt x="439" y="272"/>
                  </a:lnTo>
                  <a:lnTo>
                    <a:pt x="455" y="264"/>
                  </a:lnTo>
                  <a:lnTo>
                    <a:pt x="464" y="224"/>
                  </a:lnTo>
                  <a:lnTo>
                    <a:pt x="472" y="200"/>
                  </a:lnTo>
                  <a:lnTo>
                    <a:pt x="498" y="168"/>
                  </a:lnTo>
                  <a:lnTo>
                    <a:pt x="523" y="112"/>
                  </a:lnTo>
                  <a:lnTo>
                    <a:pt x="548" y="72"/>
                  </a:lnTo>
                  <a:lnTo>
                    <a:pt x="573" y="48"/>
                  </a:lnTo>
                  <a:lnTo>
                    <a:pt x="548" y="24"/>
                  </a:lnTo>
                  <a:lnTo>
                    <a:pt x="514" y="0"/>
                  </a:lnTo>
                  <a:lnTo>
                    <a:pt x="472" y="8"/>
                  </a:lnTo>
                  <a:lnTo>
                    <a:pt x="447" y="0"/>
                  </a:lnTo>
                  <a:lnTo>
                    <a:pt x="405" y="8"/>
                  </a:lnTo>
                  <a:lnTo>
                    <a:pt x="371" y="8"/>
                  </a:lnTo>
                  <a:lnTo>
                    <a:pt x="329" y="56"/>
                  </a:lnTo>
                  <a:lnTo>
                    <a:pt x="287" y="48"/>
                  </a:lnTo>
                  <a:lnTo>
                    <a:pt x="279" y="64"/>
                  </a:lnTo>
                  <a:lnTo>
                    <a:pt x="228" y="80"/>
                  </a:lnTo>
                  <a:lnTo>
                    <a:pt x="228" y="112"/>
                  </a:lnTo>
                  <a:lnTo>
                    <a:pt x="110" y="128"/>
                  </a:lnTo>
                  <a:lnTo>
                    <a:pt x="85" y="112"/>
                  </a:lnTo>
                  <a:lnTo>
                    <a:pt x="68" y="104"/>
                  </a:lnTo>
                  <a:lnTo>
                    <a:pt x="68" y="128"/>
                  </a:lnTo>
                  <a:lnTo>
                    <a:pt x="26" y="144"/>
                  </a:lnTo>
                  <a:lnTo>
                    <a:pt x="26" y="184"/>
                  </a:lnTo>
                  <a:lnTo>
                    <a:pt x="17" y="224"/>
                  </a:lnTo>
                  <a:lnTo>
                    <a:pt x="0" y="240"/>
                  </a:lnTo>
                  <a:lnTo>
                    <a:pt x="43" y="288"/>
                  </a:lnTo>
                  <a:lnTo>
                    <a:pt x="34" y="296"/>
                  </a:lnTo>
                  <a:lnTo>
                    <a:pt x="68" y="312"/>
                  </a:lnTo>
                  <a:lnTo>
                    <a:pt x="93" y="336"/>
                  </a:lnTo>
                  <a:lnTo>
                    <a:pt x="118" y="352"/>
                  </a:lnTo>
                  <a:lnTo>
                    <a:pt x="152" y="344"/>
                  </a:lnTo>
                  <a:lnTo>
                    <a:pt x="161" y="368"/>
                  </a:lnTo>
                  <a:lnTo>
                    <a:pt x="194" y="368"/>
                  </a:lnTo>
                  <a:lnTo>
                    <a:pt x="253" y="344"/>
                  </a:lnTo>
                  <a:lnTo>
                    <a:pt x="262" y="344"/>
                  </a:lnTo>
                  <a:lnTo>
                    <a:pt x="270" y="320"/>
                  </a:lnTo>
                  <a:lnTo>
                    <a:pt x="295" y="32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>
              <a:off x="3714750" y="4233863"/>
              <a:ext cx="501650" cy="439737"/>
            </a:xfrm>
            <a:custGeom>
              <a:avLst/>
              <a:gdLst>
                <a:gd name="T0" fmla="*/ 2147483647 w 388"/>
                <a:gd name="T1" fmla="*/ 2147483647 h 320"/>
                <a:gd name="T2" fmla="*/ 2147483647 w 388"/>
                <a:gd name="T3" fmla="*/ 2147483647 h 320"/>
                <a:gd name="T4" fmla="*/ 2147483647 w 388"/>
                <a:gd name="T5" fmla="*/ 2147483647 h 320"/>
                <a:gd name="T6" fmla="*/ 2147483647 w 388"/>
                <a:gd name="T7" fmla="*/ 2147483647 h 320"/>
                <a:gd name="T8" fmla="*/ 2147483647 w 388"/>
                <a:gd name="T9" fmla="*/ 2147483647 h 320"/>
                <a:gd name="T10" fmla="*/ 2147483647 w 388"/>
                <a:gd name="T11" fmla="*/ 2147483647 h 320"/>
                <a:gd name="T12" fmla="*/ 2147483647 w 388"/>
                <a:gd name="T13" fmla="*/ 2147483647 h 320"/>
                <a:gd name="T14" fmla="*/ 2147483647 w 388"/>
                <a:gd name="T15" fmla="*/ 2147483647 h 320"/>
                <a:gd name="T16" fmla="*/ 2147483647 w 388"/>
                <a:gd name="T17" fmla="*/ 2147483647 h 320"/>
                <a:gd name="T18" fmla="*/ 2147483647 w 388"/>
                <a:gd name="T19" fmla="*/ 2147483647 h 320"/>
                <a:gd name="T20" fmla="*/ 2147483647 w 388"/>
                <a:gd name="T21" fmla="*/ 2147483647 h 320"/>
                <a:gd name="T22" fmla="*/ 2147483647 w 388"/>
                <a:gd name="T23" fmla="*/ 2147483647 h 320"/>
                <a:gd name="T24" fmla="*/ 2147483647 w 388"/>
                <a:gd name="T25" fmla="*/ 2147483647 h 320"/>
                <a:gd name="T26" fmla="*/ 2147483647 w 388"/>
                <a:gd name="T27" fmla="*/ 2147483647 h 320"/>
                <a:gd name="T28" fmla="*/ 2147483647 w 388"/>
                <a:gd name="T29" fmla="*/ 2147483647 h 320"/>
                <a:gd name="T30" fmla="*/ 2147483647 w 388"/>
                <a:gd name="T31" fmla="*/ 2147483647 h 320"/>
                <a:gd name="T32" fmla="*/ 2147483647 w 388"/>
                <a:gd name="T33" fmla="*/ 2147483647 h 320"/>
                <a:gd name="T34" fmla="*/ 2147483647 w 388"/>
                <a:gd name="T35" fmla="*/ 0 h 320"/>
                <a:gd name="T36" fmla="*/ 2147483647 w 388"/>
                <a:gd name="T37" fmla="*/ 2147483647 h 320"/>
                <a:gd name="T38" fmla="*/ 2147483647 w 388"/>
                <a:gd name="T39" fmla="*/ 2147483647 h 320"/>
                <a:gd name="T40" fmla="*/ 2147483647 w 388"/>
                <a:gd name="T41" fmla="*/ 2147483647 h 320"/>
                <a:gd name="T42" fmla="*/ 2147483647 w 388"/>
                <a:gd name="T43" fmla="*/ 2147483647 h 320"/>
                <a:gd name="T44" fmla="*/ 0 w 388"/>
                <a:gd name="T45" fmla="*/ 2147483647 h 320"/>
                <a:gd name="T46" fmla="*/ 2147483647 w 388"/>
                <a:gd name="T47" fmla="*/ 2147483647 h 320"/>
                <a:gd name="T48" fmla="*/ 2147483647 w 388"/>
                <a:gd name="T49" fmla="*/ 2147483647 h 320"/>
                <a:gd name="T50" fmla="*/ 2147483647 w 388"/>
                <a:gd name="T51" fmla="*/ 2147483647 h 320"/>
                <a:gd name="T52" fmla="*/ 2147483647 w 388"/>
                <a:gd name="T53" fmla="*/ 2147483647 h 320"/>
                <a:gd name="T54" fmla="*/ 2147483647 w 388"/>
                <a:gd name="T55" fmla="*/ 2147483647 h 320"/>
                <a:gd name="T56" fmla="*/ 2147483647 w 388"/>
                <a:gd name="T57" fmla="*/ 2147483647 h 320"/>
                <a:gd name="T58" fmla="*/ 2147483647 w 388"/>
                <a:gd name="T59" fmla="*/ 2147483647 h 320"/>
                <a:gd name="T60" fmla="*/ 2147483647 w 388"/>
                <a:gd name="T61" fmla="*/ 2147483647 h 320"/>
                <a:gd name="T62" fmla="*/ 2147483647 w 388"/>
                <a:gd name="T63" fmla="*/ 2147483647 h 320"/>
                <a:gd name="T64" fmla="*/ 2147483647 w 388"/>
                <a:gd name="T65" fmla="*/ 2147483647 h 320"/>
                <a:gd name="T66" fmla="*/ 2147483647 w 388"/>
                <a:gd name="T67" fmla="*/ 2147483647 h 3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88"/>
                <a:gd name="T103" fmla="*/ 0 h 320"/>
                <a:gd name="T104" fmla="*/ 388 w 388"/>
                <a:gd name="T105" fmla="*/ 320 h 3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88" h="320">
                  <a:moveTo>
                    <a:pt x="287" y="264"/>
                  </a:moveTo>
                  <a:lnTo>
                    <a:pt x="312" y="248"/>
                  </a:lnTo>
                  <a:lnTo>
                    <a:pt x="320" y="216"/>
                  </a:lnTo>
                  <a:lnTo>
                    <a:pt x="346" y="216"/>
                  </a:lnTo>
                  <a:lnTo>
                    <a:pt x="337" y="192"/>
                  </a:lnTo>
                  <a:lnTo>
                    <a:pt x="388" y="176"/>
                  </a:lnTo>
                  <a:lnTo>
                    <a:pt x="362" y="136"/>
                  </a:lnTo>
                  <a:lnTo>
                    <a:pt x="388" y="120"/>
                  </a:lnTo>
                  <a:lnTo>
                    <a:pt x="346" y="96"/>
                  </a:lnTo>
                  <a:lnTo>
                    <a:pt x="337" y="64"/>
                  </a:lnTo>
                  <a:lnTo>
                    <a:pt x="337" y="32"/>
                  </a:lnTo>
                  <a:lnTo>
                    <a:pt x="304" y="32"/>
                  </a:lnTo>
                  <a:lnTo>
                    <a:pt x="295" y="16"/>
                  </a:lnTo>
                  <a:lnTo>
                    <a:pt x="270" y="16"/>
                  </a:lnTo>
                  <a:lnTo>
                    <a:pt x="236" y="8"/>
                  </a:lnTo>
                  <a:lnTo>
                    <a:pt x="202" y="16"/>
                  </a:lnTo>
                  <a:lnTo>
                    <a:pt x="152" y="8"/>
                  </a:lnTo>
                  <a:lnTo>
                    <a:pt x="110" y="0"/>
                  </a:lnTo>
                  <a:lnTo>
                    <a:pt x="76" y="8"/>
                  </a:lnTo>
                  <a:lnTo>
                    <a:pt x="68" y="32"/>
                  </a:lnTo>
                  <a:lnTo>
                    <a:pt x="34" y="16"/>
                  </a:lnTo>
                  <a:lnTo>
                    <a:pt x="17" y="16"/>
                  </a:lnTo>
                  <a:lnTo>
                    <a:pt x="0" y="64"/>
                  </a:lnTo>
                  <a:lnTo>
                    <a:pt x="34" y="80"/>
                  </a:lnTo>
                  <a:lnTo>
                    <a:pt x="68" y="128"/>
                  </a:lnTo>
                  <a:lnTo>
                    <a:pt x="118" y="160"/>
                  </a:lnTo>
                  <a:lnTo>
                    <a:pt x="143" y="192"/>
                  </a:lnTo>
                  <a:lnTo>
                    <a:pt x="177" y="208"/>
                  </a:lnTo>
                  <a:lnTo>
                    <a:pt x="186" y="224"/>
                  </a:lnTo>
                  <a:lnTo>
                    <a:pt x="211" y="248"/>
                  </a:lnTo>
                  <a:lnTo>
                    <a:pt x="211" y="280"/>
                  </a:lnTo>
                  <a:lnTo>
                    <a:pt x="295" y="320"/>
                  </a:lnTo>
                  <a:lnTo>
                    <a:pt x="295" y="280"/>
                  </a:lnTo>
                  <a:lnTo>
                    <a:pt x="287" y="264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3746500" y="3638550"/>
              <a:ext cx="741363" cy="506413"/>
            </a:xfrm>
            <a:custGeom>
              <a:avLst/>
              <a:gdLst>
                <a:gd name="T0" fmla="*/ 2147483647 w 573"/>
                <a:gd name="T1" fmla="*/ 2147483647 h 368"/>
                <a:gd name="T2" fmla="*/ 2147483647 w 573"/>
                <a:gd name="T3" fmla="*/ 2147483647 h 368"/>
                <a:gd name="T4" fmla="*/ 2147483647 w 573"/>
                <a:gd name="T5" fmla="*/ 2147483647 h 368"/>
                <a:gd name="T6" fmla="*/ 2147483647 w 573"/>
                <a:gd name="T7" fmla="*/ 2147483647 h 368"/>
                <a:gd name="T8" fmla="*/ 2147483647 w 573"/>
                <a:gd name="T9" fmla="*/ 2147483647 h 368"/>
                <a:gd name="T10" fmla="*/ 2147483647 w 573"/>
                <a:gd name="T11" fmla="*/ 2147483647 h 368"/>
                <a:gd name="T12" fmla="*/ 2147483647 w 573"/>
                <a:gd name="T13" fmla="*/ 2147483647 h 368"/>
                <a:gd name="T14" fmla="*/ 2147483647 w 573"/>
                <a:gd name="T15" fmla="*/ 2147483647 h 368"/>
                <a:gd name="T16" fmla="*/ 2147483647 w 573"/>
                <a:gd name="T17" fmla="*/ 2147483647 h 368"/>
                <a:gd name="T18" fmla="*/ 2147483647 w 573"/>
                <a:gd name="T19" fmla="*/ 2147483647 h 368"/>
                <a:gd name="T20" fmla="*/ 2147483647 w 573"/>
                <a:gd name="T21" fmla="*/ 2147483647 h 368"/>
                <a:gd name="T22" fmla="*/ 2147483647 w 573"/>
                <a:gd name="T23" fmla="*/ 2147483647 h 368"/>
                <a:gd name="T24" fmla="*/ 2147483647 w 573"/>
                <a:gd name="T25" fmla="*/ 2147483647 h 368"/>
                <a:gd name="T26" fmla="*/ 2147483647 w 573"/>
                <a:gd name="T27" fmla="*/ 0 h 368"/>
                <a:gd name="T28" fmla="*/ 2147483647 w 573"/>
                <a:gd name="T29" fmla="*/ 2147483647 h 368"/>
                <a:gd name="T30" fmla="*/ 2147483647 w 573"/>
                <a:gd name="T31" fmla="*/ 0 h 368"/>
                <a:gd name="T32" fmla="*/ 2147483647 w 573"/>
                <a:gd name="T33" fmla="*/ 2147483647 h 368"/>
                <a:gd name="T34" fmla="*/ 2147483647 w 573"/>
                <a:gd name="T35" fmla="*/ 2147483647 h 368"/>
                <a:gd name="T36" fmla="*/ 2147483647 w 573"/>
                <a:gd name="T37" fmla="*/ 2147483647 h 368"/>
                <a:gd name="T38" fmla="*/ 2147483647 w 573"/>
                <a:gd name="T39" fmla="*/ 2147483647 h 368"/>
                <a:gd name="T40" fmla="*/ 2147483647 w 573"/>
                <a:gd name="T41" fmla="*/ 2147483647 h 368"/>
                <a:gd name="T42" fmla="*/ 2147483647 w 573"/>
                <a:gd name="T43" fmla="*/ 2147483647 h 368"/>
                <a:gd name="T44" fmla="*/ 2147483647 w 573"/>
                <a:gd name="T45" fmla="*/ 2147483647 h 368"/>
                <a:gd name="T46" fmla="*/ 2147483647 w 573"/>
                <a:gd name="T47" fmla="*/ 2147483647 h 368"/>
                <a:gd name="T48" fmla="*/ 2147483647 w 573"/>
                <a:gd name="T49" fmla="*/ 2147483647 h 368"/>
                <a:gd name="T50" fmla="*/ 2147483647 w 573"/>
                <a:gd name="T51" fmla="*/ 2147483647 h 368"/>
                <a:gd name="T52" fmla="*/ 2147483647 w 573"/>
                <a:gd name="T53" fmla="*/ 2147483647 h 368"/>
                <a:gd name="T54" fmla="*/ 2147483647 w 573"/>
                <a:gd name="T55" fmla="*/ 2147483647 h 368"/>
                <a:gd name="T56" fmla="*/ 2147483647 w 573"/>
                <a:gd name="T57" fmla="*/ 2147483647 h 368"/>
                <a:gd name="T58" fmla="*/ 2147483647 w 573"/>
                <a:gd name="T59" fmla="*/ 2147483647 h 368"/>
                <a:gd name="T60" fmla="*/ 0 w 573"/>
                <a:gd name="T61" fmla="*/ 2147483647 h 368"/>
                <a:gd name="T62" fmla="*/ 2147483647 w 573"/>
                <a:gd name="T63" fmla="*/ 2147483647 h 368"/>
                <a:gd name="T64" fmla="*/ 2147483647 w 573"/>
                <a:gd name="T65" fmla="*/ 2147483647 h 368"/>
                <a:gd name="T66" fmla="*/ 2147483647 w 573"/>
                <a:gd name="T67" fmla="*/ 2147483647 h 368"/>
                <a:gd name="T68" fmla="*/ 2147483647 w 573"/>
                <a:gd name="T69" fmla="*/ 2147483647 h 368"/>
                <a:gd name="T70" fmla="*/ 2147483647 w 573"/>
                <a:gd name="T71" fmla="*/ 2147483647 h 368"/>
                <a:gd name="T72" fmla="*/ 2147483647 w 573"/>
                <a:gd name="T73" fmla="*/ 2147483647 h 368"/>
                <a:gd name="T74" fmla="*/ 2147483647 w 573"/>
                <a:gd name="T75" fmla="*/ 2147483647 h 368"/>
                <a:gd name="T76" fmla="*/ 2147483647 w 573"/>
                <a:gd name="T77" fmla="*/ 2147483647 h 368"/>
                <a:gd name="T78" fmla="*/ 2147483647 w 573"/>
                <a:gd name="T79" fmla="*/ 2147483647 h 368"/>
                <a:gd name="T80" fmla="*/ 2147483647 w 573"/>
                <a:gd name="T81" fmla="*/ 2147483647 h 368"/>
                <a:gd name="T82" fmla="*/ 2147483647 w 573"/>
                <a:gd name="T83" fmla="*/ 2147483647 h 368"/>
                <a:gd name="T84" fmla="*/ 2147483647 w 573"/>
                <a:gd name="T85" fmla="*/ 2147483647 h 3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73"/>
                <a:gd name="T130" fmla="*/ 0 h 368"/>
                <a:gd name="T131" fmla="*/ 573 w 573"/>
                <a:gd name="T132" fmla="*/ 368 h 3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73" h="368">
                  <a:moveTo>
                    <a:pt x="295" y="320"/>
                  </a:moveTo>
                  <a:lnTo>
                    <a:pt x="329" y="304"/>
                  </a:lnTo>
                  <a:lnTo>
                    <a:pt x="380" y="304"/>
                  </a:lnTo>
                  <a:lnTo>
                    <a:pt x="413" y="288"/>
                  </a:lnTo>
                  <a:lnTo>
                    <a:pt x="439" y="272"/>
                  </a:lnTo>
                  <a:lnTo>
                    <a:pt x="455" y="264"/>
                  </a:lnTo>
                  <a:lnTo>
                    <a:pt x="464" y="224"/>
                  </a:lnTo>
                  <a:lnTo>
                    <a:pt x="472" y="200"/>
                  </a:lnTo>
                  <a:lnTo>
                    <a:pt x="498" y="168"/>
                  </a:lnTo>
                  <a:lnTo>
                    <a:pt x="523" y="112"/>
                  </a:lnTo>
                  <a:lnTo>
                    <a:pt x="548" y="72"/>
                  </a:lnTo>
                  <a:lnTo>
                    <a:pt x="573" y="48"/>
                  </a:lnTo>
                  <a:lnTo>
                    <a:pt x="548" y="24"/>
                  </a:lnTo>
                  <a:lnTo>
                    <a:pt x="514" y="0"/>
                  </a:lnTo>
                  <a:lnTo>
                    <a:pt x="472" y="8"/>
                  </a:lnTo>
                  <a:lnTo>
                    <a:pt x="447" y="0"/>
                  </a:lnTo>
                  <a:lnTo>
                    <a:pt x="405" y="8"/>
                  </a:lnTo>
                  <a:lnTo>
                    <a:pt x="371" y="8"/>
                  </a:lnTo>
                  <a:lnTo>
                    <a:pt x="329" y="56"/>
                  </a:lnTo>
                  <a:lnTo>
                    <a:pt x="287" y="48"/>
                  </a:lnTo>
                  <a:lnTo>
                    <a:pt x="279" y="64"/>
                  </a:lnTo>
                  <a:lnTo>
                    <a:pt x="228" y="80"/>
                  </a:lnTo>
                  <a:lnTo>
                    <a:pt x="228" y="112"/>
                  </a:lnTo>
                  <a:lnTo>
                    <a:pt x="110" y="128"/>
                  </a:lnTo>
                  <a:lnTo>
                    <a:pt x="85" y="112"/>
                  </a:lnTo>
                  <a:lnTo>
                    <a:pt x="68" y="104"/>
                  </a:lnTo>
                  <a:lnTo>
                    <a:pt x="68" y="128"/>
                  </a:lnTo>
                  <a:lnTo>
                    <a:pt x="26" y="144"/>
                  </a:lnTo>
                  <a:lnTo>
                    <a:pt x="26" y="184"/>
                  </a:lnTo>
                  <a:lnTo>
                    <a:pt x="17" y="224"/>
                  </a:lnTo>
                  <a:lnTo>
                    <a:pt x="0" y="240"/>
                  </a:lnTo>
                  <a:lnTo>
                    <a:pt x="43" y="288"/>
                  </a:lnTo>
                  <a:lnTo>
                    <a:pt x="34" y="296"/>
                  </a:lnTo>
                  <a:lnTo>
                    <a:pt x="68" y="312"/>
                  </a:lnTo>
                  <a:lnTo>
                    <a:pt x="93" y="336"/>
                  </a:lnTo>
                  <a:lnTo>
                    <a:pt x="118" y="352"/>
                  </a:lnTo>
                  <a:lnTo>
                    <a:pt x="152" y="344"/>
                  </a:lnTo>
                  <a:lnTo>
                    <a:pt x="161" y="368"/>
                  </a:lnTo>
                  <a:lnTo>
                    <a:pt x="194" y="368"/>
                  </a:lnTo>
                  <a:lnTo>
                    <a:pt x="253" y="344"/>
                  </a:lnTo>
                  <a:lnTo>
                    <a:pt x="262" y="344"/>
                  </a:lnTo>
                  <a:lnTo>
                    <a:pt x="270" y="320"/>
                  </a:lnTo>
                  <a:lnTo>
                    <a:pt x="295" y="32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4335463" y="3638550"/>
              <a:ext cx="33337" cy="11113"/>
            </a:xfrm>
            <a:custGeom>
              <a:avLst/>
              <a:gdLst>
                <a:gd name="T0" fmla="*/ 2147483647 w 26"/>
                <a:gd name="T1" fmla="*/ 2147483647 h 8"/>
                <a:gd name="T2" fmla="*/ 2147483647 w 26"/>
                <a:gd name="T3" fmla="*/ 2147483647 h 8"/>
                <a:gd name="T4" fmla="*/ 0 w 26"/>
                <a:gd name="T5" fmla="*/ 0 h 8"/>
                <a:gd name="T6" fmla="*/ 2147483647 w 26"/>
                <a:gd name="T7" fmla="*/ 2147483647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8"/>
                <a:gd name="T14" fmla="*/ 26 w 26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8">
                  <a:moveTo>
                    <a:pt x="17" y="8"/>
                  </a:moveTo>
                  <a:lnTo>
                    <a:pt x="26" y="8"/>
                  </a:lnTo>
                  <a:lnTo>
                    <a:pt x="0" y="0"/>
                  </a:lnTo>
                  <a:lnTo>
                    <a:pt x="17" y="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4368800" y="3649663"/>
              <a:ext cx="22225" cy="1587"/>
            </a:xfrm>
            <a:custGeom>
              <a:avLst/>
              <a:gdLst>
                <a:gd name="T0" fmla="*/ 2147483647 w 17"/>
                <a:gd name="T1" fmla="*/ 0 h 1588"/>
                <a:gd name="T2" fmla="*/ 0 w 17"/>
                <a:gd name="T3" fmla="*/ 0 h 1588"/>
                <a:gd name="T4" fmla="*/ 2147483647 w 17"/>
                <a:gd name="T5" fmla="*/ 0 h 1588"/>
                <a:gd name="T6" fmla="*/ 0 60000 65536"/>
                <a:gd name="T7" fmla="*/ 0 60000 65536"/>
                <a:gd name="T8" fmla="*/ 0 60000 65536"/>
                <a:gd name="T9" fmla="*/ 0 w 17"/>
                <a:gd name="T10" fmla="*/ 0 h 1588"/>
                <a:gd name="T11" fmla="*/ 17 w 17"/>
                <a:gd name="T12" fmla="*/ 1588 h 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588">
                  <a:moveTo>
                    <a:pt x="17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Line 53"/>
            <p:cNvSpPr>
              <a:spLocks noChangeShapeType="1"/>
            </p:cNvSpPr>
            <p:nvPr/>
          </p:nvSpPr>
          <p:spPr bwMode="auto">
            <a:xfrm flipV="1">
              <a:off x="4357688" y="3638550"/>
              <a:ext cx="33337" cy="111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Line 54"/>
            <p:cNvSpPr>
              <a:spLocks noChangeShapeType="1"/>
            </p:cNvSpPr>
            <p:nvPr/>
          </p:nvSpPr>
          <p:spPr bwMode="auto">
            <a:xfrm flipV="1">
              <a:off x="4357688" y="3638550"/>
              <a:ext cx="33337" cy="111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>
              <a:off x="4324350" y="3638550"/>
              <a:ext cx="11113" cy="1588"/>
            </a:xfrm>
            <a:custGeom>
              <a:avLst/>
              <a:gdLst>
                <a:gd name="T0" fmla="*/ 0 w 8"/>
                <a:gd name="T1" fmla="*/ 0 h 1587"/>
                <a:gd name="T2" fmla="*/ 2147483647 w 8"/>
                <a:gd name="T3" fmla="*/ 0 h 1587"/>
                <a:gd name="T4" fmla="*/ 0 w 8"/>
                <a:gd name="T5" fmla="*/ 0 h 1587"/>
                <a:gd name="T6" fmla="*/ 0 60000 65536"/>
                <a:gd name="T7" fmla="*/ 0 60000 65536"/>
                <a:gd name="T8" fmla="*/ 0 60000 65536"/>
                <a:gd name="T9" fmla="*/ 0 w 8"/>
                <a:gd name="T10" fmla="*/ 0 h 1587"/>
                <a:gd name="T11" fmla="*/ 8 w 8"/>
                <a:gd name="T12" fmla="*/ 1587 h 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587">
                  <a:moveTo>
                    <a:pt x="0" y="0"/>
                  </a:move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3997325" y="3506788"/>
              <a:ext cx="33338" cy="22225"/>
            </a:xfrm>
            <a:custGeom>
              <a:avLst/>
              <a:gdLst>
                <a:gd name="T0" fmla="*/ 2147483647 w 26"/>
                <a:gd name="T1" fmla="*/ 2147483647 h 16"/>
                <a:gd name="T2" fmla="*/ 0 w 26"/>
                <a:gd name="T3" fmla="*/ 0 h 16"/>
                <a:gd name="T4" fmla="*/ 0 w 26"/>
                <a:gd name="T5" fmla="*/ 2147483647 h 16"/>
                <a:gd name="T6" fmla="*/ 2147483647 w 26"/>
                <a:gd name="T7" fmla="*/ 2147483647 h 16"/>
                <a:gd name="T8" fmla="*/ 2147483647 w 26"/>
                <a:gd name="T9" fmla="*/ 2147483647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6"/>
                <a:gd name="T17" fmla="*/ 26 w 26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6">
                  <a:moveTo>
                    <a:pt x="26" y="16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7" y="16"/>
                  </a:lnTo>
                  <a:lnTo>
                    <a:pt x="26" y="1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>
              <a:off x="4324350" y="3638550"/>
              <a:ext cx="11113" cy="1588"/>
            </a:xfrm>
            <a:custGeom>
              <a:avLst/>
              <a:gdLst>
                <a:gd name="T0" fmla="*/ 0 w 8"/>
                <a:gd name="T1" fmla="*/ 0 h 1587"/>
                <a:gd name="T2" fmla="*/ 2147483647 w 8"/>
                <a:gd name="T3" fmla="*/ 0 h 1587"/>
                <a:gd name="T4" fmla="*/ 0 w 8"/>
                <a:gd name="T5" fmla="*/ 0 h 1587"/>
                <a:gd name="T6" fmla="*/ 0 w 8"/>
                <a:gd name="T7" fmla="*/ 0 h 15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587"/>
                <a:gd name="T14" fmla="*/ 8 w 8"/>
                <a:gd name="T15" fmla="*/ 1587 h 15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587">
                  <a:moveTo>
                    <a:pt x="0" y="0"/>
                  </a:move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3997325" y="3506788"/>
              <a:ext cx="33338" cy="22225"/>
            </a:xfrm>
            <a:custGeom>
              <a:avLst/>
              <a:gdLst>
                <a:gd name="T0" fmla="*/ 2147483647 w 26"/>
                <a:gd name="T1" fmla="*/ 2147483647 h 16"/>
                <a:gd name="T2" fmla="*/ 0 w 26"/>
                <a:gd name="T3" fmla="*/ 0 h 16"/>
                <a:gd name="T4" fmla="*/ 0 w 26"/>
                <a:gd name="T5" fmla="*/ 2147483647 h 16"/>
                <a:gd name="T6" fmla="*/ 2147483647 w 26"/>
                <a:gd name="T7" fmla="*/ 2147483647 h 16"/>
                <a:gd name="T8" fmla="*/ 2147483647 w 26"/>
                <a:gd name="T9" fmla="*/ 2147483647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6"/>
                <a:gd name="T17" fmla="*/ 26 w 26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6">
                  <a:moveTo>
                    <a:pt x="26" y="16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7" y="16"/>
                  </a:lnTo>
                  <a:lnTo>
                    <a:pt x="26" y="1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3802063" y="3495675"/>
              <a:ext cx="620712" cy="319088"/>
            </a:xfrm>
            <a:custGeom>
              <a:avLst/>
              <a:gdLst>
                <a:gd name="T0" fmla="*/ 2147483647 w 480"/>
                <a:gd name="T1" fmla="*/ 2147483647 h 232"/>
                <a:gd name="T2" fmla="*/ 2147483647 w 480"/>
                <a:gd name="T3" fmla="*/ 0 h 232"/>
                <a:gd name="T4" fmla="*/ 2147483647 w 480"/>
                <a:gd name="T5" fmla="*/ 0 h 232"/>
                <a:gd name="T6" fmla="*/ 2147483647 w 480"/>
                <a:gd name="T7" fmla="*/ 2147483647 h 232"/>
                <a:gd name="T8" fmla="*/ 2147483647 w 480"/>
                <a:gd name="T9" fmla="*/ 2147483647 h 232"/>
                <a:gd name="T10" fmla="*/ 2147483647 w 480"/>
                <a:gd name="T11" fmla="*/ 2147483647 h 232"/>
                <a:gd name="T12" fmla="*/ 2147483647 w 480"/>
                <a:gd name="T13" fmla="*/ 2147483647 h 232"/>
                <a:gd name="T14" fmla="*/ 2147483647 w 480"/>
                <a:gd name="T15" fmla="*/ 2147483647 h 232"/>
                <a:gd name="T16" fmla="*/ 2147483647 w 480"/>
                <a:gd name="T17" fmla="*/ 0 h 232"/>
                <a:gd name="T18" fmla="*/ 2147483647 w 480"/>
                <a:gd name="T19" fmla="*/ 2147483647 h 232"/>
                <a:gd name="T20" fmla="*/ 2147483647 w 480"/>
                <a:gd name="T21" fmla="*/ 2147483647 h 232"/>
                <a:gd name="T22" fmla="*/ 2147483647 w 480"/>
                <a:gd name="T23" fmla="*/ 2147483647 h 232"/>
                <a:gd name="T24" fmla="*/ 2147483647 w 480"/>
                <a:gd name="T25" fmla="*/ 2147483647 h 232"/>
                <a:gd name="T26" fmla="*/ 2147483647 w 480"/>
                <a:gd name="T27" fmla="*/ 2147483647 h 232"/>
                <a:gd name="T28" fmla="*/ 2147483647 w 480"/>
                <a:gd name="T29" fmla="*/ 2147483647 h 232"/>
                <a:gd name="T30" fmla="*/ 2147483647 w 480"/>
                <a:gd name="T31" fmla="*/ 2147483647 h 232"/>
                <a:gd name="T32" fmla="*/ 0 w 480"/>
                <a:gd name="T33" fmla="*/ 2147483647 h 232"/>
                <a:gd name="T34" fmla="*/ 0 w 480"/>
                <a:gd name="T35" fmla="*/ 2147483647 h 232"/>
                <a:gd name="T36" fmla="*/ 2147483647 w 480"/>
                <a:gd name="T37" fmla="*/ 2147483647 h 232"/>
                <a:gd name="T38" fmla="*/ 2147483647 w 480"/>
                <a:gd name="T39" fmla="*/ 2147483647 h 232"/>
                <a:gd name="T40" fmla="*/ 2147483647 w 480"/>
                <a:gd name="T41" fmla="*/ 2147483647 h 232"/>
                <a:gd name="T42" fmla="*/ 2147483647 w 480"/>
                <a:gd name="T43" fmla="*/ 2147483647 h 232"/>
                <a:gd name="T44" fmla="*/ 2147483647 w 480"/>
                <a:gd name="T45" fmla="*/ 2147483647 h 232"/>
                <a:gd name="T46" fmla="*/ 2147483647 w 480"/>
                <a:gd name="T47" fmla="*/ 2147483647 h 232"/>
                <a:gd name="T48" fmla="*/ 2147483647 w 480"/>
                <a:gd name="T49" fmla="*/ 2147483647 h 232"/>
                <a:gd name="T50" fmla="*/ 2147483647 w 480"/>
                <a:gd name="T51" fmla="*/ 2147483647 h 232"/>
                <a:gd name="T52" fmla="*/ 2147483647 w 480"/>
                <a:gd name="T53" fmla="*/ 2147483647 h 232"/>
                <a:gd name="T54" fmla="*/ 2147483647 w 480"/>
                <a:gd name="T55" fmla="*/ 2147483647 h 232"/>
                <a:gd name="T56" fmla="*/ 2147483647 w 480"/>
                <a:gd name="T57" fmla="*/ 2147483647 h 232"/>
                <a:gd name="T58" fmla="*/ 2147483647 w 480"/>
                <a:gd name="T59" fmla="*/ 2147483647 h 232"/>
                <a:gd name="T60" fmla="*/ 2147483647 w 480"/>
                <a:gd name="T61" fmla="*/ 2147483647 h 232"/>
                <a:gd name="T62" fmla="*/ 2147483647 w 480"/>
                <a:gd name="T63" fmla="*/ 2147483647 h 232"/>
                <a:gd name="T64" fmla="*/ 2147483647 w 480"/>
                <a:gd name="T65" fmla="*/ 2147483647 h 232"/>
                <a:gd name="T66" fmla="*/ 2147483647 w 480"/>
                <a:gd name="T67" fmla="*/ 2147483647 h 232"/>
                <a:gd name="T68" fmla="*/ 2147483647 w 480"/>
                <a:gd name="T69" fmla="*/ 2147483647 h 232"/>
                <a:gd name="T70" fmla="*/ 2147483647 w 480"/>
                <a:gd name="T71" fmla="*/ 2147483647 h 2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80"/>
                <a:gd name="T109" fmla="*/ 0 h 232"/>
                <a:gd name="T110" fmla="*/ 480 w 480"/>
                <a:gd name="T111" fmla="*/ 232 h 2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80" h="232">
                  <a:moveTo>
                    <a:pt x="421" y="8"/>
                  </a:moveTo>
                  <a:lnTo>
                    <a:pt x="396" y="0"/>
                  </a:lnTo>
                  <a:lnTo>
                    <a:pt x="353" y="0"/>
                  </a:lnTo>
                  <a:lnTo>
                    <a:pt x="328" y="16"/>
                  </a:lnTo>
                  <a:lnTo>
                    <a:pt x="294" y="16"/>
                  </a:lnTo>
                  <a:lnTo>
                    <a:pt x="269" y="40"/>
                  </a:lnTo>
                  <a:lnTo>
                    <a:pt x="244" y="40"/>
                  </a:lnTo>
                  <a:lnTo>
                    <a:pt x="236" y="24"/>
                  </a:lnTo>
                  <a:lnTo>
                    <a:pt x="210" y="0"/>
                  </a:lnTo>
                  <a:lnTo>
                    <a:pt x="177" y="24"/>
                  </a:lnTo>
                  <a:lnTo>
                    <a:pt x="168" y="24"/>
                  </a:lnTo>
                  <a:lnTo>
                    <a:pt x="151" y="16"/>
                  </a:lnTo>
                  <a:lnTo>
                    <a:pt x="126" y="32"/>
                  </a:lnTo>
                  <a:lnTo>
                    <a:pt x="101" y="56"/>
                  </a:lnTo>
                  <a:lnTo>
                    <a:pt x="67" y="104"/>
                  </a:lnTo>
                  <a:lnTo>
                    <a:pt x="25" y="104"/>
                  </a:lnTo>
                  <a:lnTo>
                    <a:pt x="0" y="136"/>
                  </a:lnTo>
                  <a:lnTo>
                    <a:pt x="0" y="176"/>
                  </a:lnTo>
                  <a:lnTo>
                    <a:pt x="33" y="200"/>
                  </a:lnTo>
                  <a:lnTo>
                    <a:pt x="25" y="208"/>
                  </a:lnTo>
                  <a:lnTo>
                    <a:pt x="42" y="216"/>
                  </a:lnTo>
                  <a:lnTo>
                    <a:pt x="67" y="232"/>
                  </a:lnTo>
                  <a:lnTo>
                    <a:pt x="185" y="216"/>
                  </a:lnTo>
                  <a:lnTo>
                    <a:pt x="185" y="184"/>
                  </a:lnTo>
                  <a:lnTo>
                    <a:pt x="236" y="168"/>
                  </a:lnTo>
                  <a:lnTo>
                    <a:pt x="244" y="152"/>
                  </a:lnTo>
                  <a:lnTo>
                    <a:pt x="286" y="160"/>
                  </a:lnTo>
                  <a:lnTo>
                    <a:pt x="328" y="112"/>
                  </a:lnTo>
                  <a:lnTo>
                    <a:pt x="362" y="112"/>
                  </a:lnTo>
                  <a:lnTo>
                    <a:pt x="404" y="104"/>
                  </a:lnTo>
                  <a:lnTo>
                    <a:pt x="412" y="104"/>
                  </a:lnTo>
                  <a:lnTo>
                    <a:pt x="438" y="112"/>
                  </a:lnTo>
                  <a:lnTo>
                    <a:pt x="455" y="112"/>
                  </a:lnTo>
                  <a:lnTo>
                    <a:pt x="463" y="64"/>
                  </a:lnTo>
                  <a:lnTo>
                    <a:pt x="480" y="16"/>
                  </a:lnTo>
                  <a:lnTo>
                    <a:pt x="421" y="8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4086225" y="4046538"/>
              <a:ext cx="565150" cy="692150"/>
            </a:xfrm>
            <a:custGeom>
              <a:avLst/>
              <a:gdLst>
                <a:gd name="T0" fmla="*/ 2147483647 w 438"/>
                <a:gd name="T1" fmla="*/ 2147483647 h 504"/>
                <a:gd name="T2" fmla="*/ 2147483647 w 438"/>
                <a:gd name="T3" fmla="*/ 2147483647 h 504"/>
                <a:gd name="T4" fmla="*/ 2147483647 w 438"/>
                <a:gd name="T5" fmla="*/ 2147483647 h 504"/>
                <a:gd name="T6" fmla="*/ 2147483647 w 438"/>
                <a:gd name="T7" fmla="*/ 2147483647 h 504"/>
                <a:gd name="T8" fmla="*/ 2147483647 w 438"/>
                <a:gd name="T9" fmla="*/ 2147483647 h 504"/>
                <a:gd name="T10" fmla="*/ 2147483647 w 438"/>
                <a:gd name="T11" fmla="*/ 2147483647 h 504"/>
                <a:gd name="T12" fmla="*/ 2147483647 w 438"/>
                <a:gd name="T13" fmla="*/ 2147483647 h 504"/>
                <a:gd name="T14" fmla="*/ 2147483647 w 438"/>
                <a:gd name="T15" fmla="*/ 2147483647 h 504"/>
                <a:gd name="T16" fmla="*/ 2147483647 w 438"/>
                <a:gd name="T17" fmla="*/ 2147483647 h 504"/>
                <a:gd name="T18" fmla="*/ 2147483647 w 438"/>
                <a:gd name="T19" fmla="*/ 2147483647 h 504"/>
                <a:gd name="T20" fmla="*/ 2147483647 w 438"/>
                <a:gd name="T21" fmla="*/ 2147483647 h 504"/>
                <a:gd name="T22" fmla="*/ 2147483647 w 438"/>
                <a:gd name="T23" fmla="*/ 2147483647 h 504"/>
                <a:gd name="T24" fmla="*/ 2147483647 w 438"/>
                <a:gd name="T25" fmla="*/ 2147483647 h 504"/>
                <a:gd name="T26" fmla="*/ 2147483647 w 438"/>
                <a:gd name="T27" fmla="*/ 2147483647 h 504"/>
                <a:gd name="T28" fmla="*/ 2147483647 w 438"/>
                <a:gd name="T29" fmla="*/ 2147483647 h 504"/>
                <a:gd name="T30" fmla="*/ 2147483647 w 438"/>
                <a:gd name="T31" fmla="*/ 2147483647 h 504"/>
                <a:gd name="T32" fmla="*/ 2147483647 w 438"/>
                <a:gd name="T33" fmla="*/ 2147483647 h 504"/>
                <a:gd name="T34" fmla="*/ 2147483647 w 438"/>
                <a:gd name="T35" fmla="*/ 2147483647 h 504"/>
                <a:gd name="T36" fmla="*/ 2147483647 w 438"/>
                <a:gd name="T37" fmla="*/ 2147483647 h 504"/>
                <a:gd name="T38" fmla="*/ 2147483647 w 438"/>
                <a:gd name="T39" fmla="*/ 2147483647 h 504"/>
                <a:gd name="T40" fmla="*/ 2147483647 w 438"/>
                <a:gd name="T41" fmla="*/ 2147483647 h 504"/>
                <a:gd name="T42" fmla="*/ 2147483647 w 438"/>
                <a:gd name="T43" fmla="*/ 2147483647 h 504"/>
                <a:gd name="T44" fmla="*/ 2147483647 w 438"/>
                <a:gd name="T45" fmla="*/ 2147483647 h 504"/>
                <a:gd name="T46" fmla="*/ 2147483647 w 438"/>
                <a:gd name="T47" fmla="*/ 2147483647 h 504"/>
                <a:gd name="T48" fmla="*/ 2147483647 w 438"/>
                <a:gd name="T49" fmla="*/ 2147483647 h 504"/>
                <a:gd name="T50" fmla="*/ 2147483647 w 438"/>
                <a:gd name="T51" fmla="*/ 2147483647 h 504"/>
                <a:gd name="T52" fmla="*/ 2147483647 w 438"/>
                <a:gd name="T53" fmla="*/ 2147483647 h 504"/>
                <a:gd name="T54" fmla="*/ 2147483647 w 438"/>
                <a:gd name="T55" fmla="*/ 2147483647 h 504"/>
                <a:gd name="T56" fmla="*/ 2147483647 w 438"/>
                <a:gd name="T57" fmla="*/ 2147483647 h 504"/>
                <a:gd name="T58" fmla="*/ 2147483647 w 438"/>
                <a:gd name="T59" fmla="*/ 2147483647 h 504"/>
                <a:gd name="T60" fmla="*/ 2147483647 w 438"/>
                <a:gd name="T61" fmla="*/ 0 h 504"/>
                <a:gd name="T62" fmla="*/ 2147483647 w 438"/>
                <a:gd name="T63" fmla="*/ 2147483647 h 504"/>
                <a:gd name="T64" fmla="*/ 2147483647 w 438"/>
                <a:gd name="T65" fmla="*/ 2147483647 h 504"/>
                <a:gd name="T66" fmla="*/ 2147483647 w 438"/>
                <a:gd name="T67" fmla="*/ 2147483647 h 504"/>
                <a:gd name="T68" fmla="*/ 2147483647 w 438"/>
                <a:gd name="T69" fmla="*/ 2147483647 h 504"/>
                <a:gd name="T70" fmla="*/ 0 w 438"/>
                <a:gd name="T71" fmla="*/ 2147483647 h 504"/>
                <a:gd name="T72" fmla="*/ 2147483647 w 438"/>
                <a:gd name="T73" fmla="*/ 2147483647 h 504"/>
                <a:gd name="T74" fmla="*/ 2147483647 w 438"/>
                <a:gd name="T75" fmla="*/ 2147483647 h 504"/>
                <a:gd name="T76" fmla="*/ 2147483647 w 438"/>
                <a:gd name="T77" fmla="*/ 2147483647 h 504"/>
                <a:gd name="T78" fmla="*/ 2147483647 w 438"/>
                <a:gd name="T79" fmla="*/ 2147483647 h 504"/>
                <a:gd name="T80" fmla="*/ 2147483647 w 438"/>
                <a:gd name="T81" fmla="*/ 2147483647 h 504"/>
                <a:gd name="T82" fmla="*/ 2147483647 w 438"/>
                <a:gd name="T83" fmla="*/ 2147483647 h 504"/>
                <a:gd name="T84" fmla="*/ 2147483647 w 438"/>
                <a:gd name="T85" fmla="*/ 2147483647 h 504"/>
                <a:gd name="T86" fmla="*/ 2147483647 w 438"/>
                <a:gd name="T87" fmla="*/ 2147483647 h 504"/>
                <a:gd name="T88" fmla="*/ 2147483647 w 438"/>
                <a:gd name="T89" fmla="*/ 2147483647 h 504"/>
                <a:gd name="T90" fmla="*/ 2147483647 w 438"/>
                <a:gd name="T91" fmla="*/ 2147483647 h 504"/>
                <a:gd name="T92" fmla="*/ 2147483647 w 438"/>
                <a:gd name="T93" fmla="*/ 2147483647 h 504"/>
                <a:gd name="T94" fmla="*/ 2147483647 w 438"/>
                <a:gd name="T95" fmla="*/ 2147483647 h 504"/>
                <a:gd name="T96" fmla="*/ 2147483647 w 438"/>
                <a:gd name="T97" fmla="*/ 2147483647 h 504"/>
                <a:gd name="T98" fmla="*/ 2147483647 w 438"/>
                <a:gd name="T99" fmla="*/ 2147483647 h 504"/>
                <a:gd name="T100" fmla="*/ 2147483647 w 438"/>
                <a:gd name="T101" fmla="*/ 2147483647 h 504"/>
                <a:gd name="T102" fmla="*/ 2147483647 w 438"/>
                <a:gd name="T103" fmla="*/ 2147483647 h 504"/>
                <a:gd name="T104" fmla="*/ 2147483647 w 438"/>
                <a:gd name="T105" fmla="*/ 2147483647 h 504"/>
                <a:gd name="T106" fmla="*/ 0 w 438"/>
                <a:gd name="T107" fmla="*/ 2147483647 h 504"/>
                <a:gd name="T108" fmla="*/ 2147483647 w 438"/>
                <a:gd name="T109" fmla="*/ 2147483647 h 504"/>
                <a:gd name="T110" fmla="*/ 2147483647 w 438"/>
                <a:gd name="T111" fmla="*/ 2147483647 h 504"/>
                <a:gd name="T112" fmla="*/ 2147483647 w 438"/>
                <a:gd name="T113" fmla="*/ 2147483647 h 504"/>
                <a:gd name="T114" fmla="*/ 2147483647 w 438"/>
                <a:gd name="T115" fmla="*/ 2147483647 h 504"/>
                <a:gd name="T116" fmla="*/ 2147483647 w 438"/>
                <a:gd name="T117" fmla="*/ 2147483647 h 504"/>
                <a:gd name="T118" fmla="*/ 2147483647 w 438"/>
                <a:gd name="T119" fmla="*/ 2147483647 h 5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8"/>
                <a:gd name="T181" fmla="*/ 0 h 504"/>
                <a:gd name="T182" fmla="*/ 438 w 438"/>
                <a:gd name="T183" fmla="*/ 504 h 50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8" h="504">
                  <a:moveTo>
                    <a:pt x="126" y="424"/>
                  </a:moveTo>
                  <a:lnTo>
                    <a:pt x="160" y="440"/>
                  </a:lnTo>
                  <a:lnTo>
                    <a:pt x="185" y="440"/>
                  </a:lnTo>
                  <a:lnTo>
                    <a:pt x="202" y="456"/>
                  </a:lnTo>
                  <a:lnTo>
                    <a:pt x="236" y="496"/>
                  </a:lnTo>
                  <a:lnTo>
                    <a:pt x="252" y="504"/>
                  </a:lnTo>
                  <a:lnTo>
                    <a:pt x="261" y="472"/>
                  </a:lnTo>
                  <a:lnTo>
                    <a:pt x="286" y="464"/>
                  </a:lnTo>
                  <a:lnTo>
                    <a:pt x="311" y="456"/>
                  </a:lnTo>
                  <a:lnTo>
                    <a:pt x="370" y="432"/>
                  </a:lnTo>
                  <a:lnTo>
                    <a:pt x="413" y="432"/>
                  </a:lnTo>
                  <a:lnTo>
                    <a:pt x="421" y="400"/>
                  </a:lnTo>
                  <a:lnTo>
                    <a:pt x="404" y="392"/>
                  </a:lnTo>
                  <a:lnTo>
                    <a:pt x="404" y="360"/>
                  </a:lnTo>
                  <a:lnTo>
                    <a:pt x="421" y="352"/>
                  </a:lnTo>
                  <a:lnTo>
                    <a:pt x="438" y="312"/>
                  </a:lnTo>
                  <a:lnTo>
                    <a:pt x="396" y="280"/>
                  </a:lnTo>
                  <a:lnTo>
                    <a:pt x="379" y="248"/>
                  </a:lnTo>
                  <a:lnTo>
                    <a:pt x="370" y="216"/>
                  </a:lnTo>
                  <a:lnTo>
                    <a:pt x="387" y="184"/>
                  </a:lnTo>
                  <a:lnTo>
                    <a:pt x="370" y="176"/>
                  </a:lnTo>
                  <a:lnTo>
                    <a:pt x="370" y="136"/>
                  </a:lnTo>
                  <a:lnTo>
                    <a:pt x="328" y="160"/>
                  </a:lnTo>
                  <a:lnTo>
                    <a:pt x="286" y="144"/>
                  </a:lnTo>
                  <a:lnTo>
                    <a:pt x="244" y="136"/>
                  </a:lnTo>
                  <a:lnTo>
                    <a:pt x="261" y="104"/>
                  </a:lnTo>
                  <a:lnTo>
                    <a:pt x="219" y="88"/>
                  </a:lnTo>
                  <a:lnTo>
                    <a:pt x="185" y="64"/>
                  </a:lnTo>
                  <a:lnTo>
                    <a:pt x="177" y="40"/>
                  </a:lnTo>
                  <a:lnTo>
                    <a:pt x="143" y="16"/>
                  </a:lnTo>
                  <a:lnTo>
                    <a:pt x="126" y="0"/>
                  </a:lnTo>
                  <a:lnTo>
                    <a:pt x="118" y="8"/>
                  </a:lnTo>
                  <a:lnTo>
                    <a:pt x="67" y="8"/>
                  </a:lnTo>
                  <a:lnTo>
                    <a:pt x="33" y="24"/>
                  </a:lnTo>
                  <a:lnTo>
                    <a:pt x="8" y="24"/>
                  </a:lnTo>
                  <a:lnTo>
                    <a:pt x="0" y="48"/>
                  </a:lnTo>
                  <a:lnTo>
                    <a:pt x="8" y="80"/>
                  </a:lnTo>
                  <a:lnTo>
                    <a:pt x="33" y="112"/>
                  </a:lnTo>
                  <a:lnTo>
                    <a:pt x="59" y="120"/>
                  </a:lnTo>
                  <a:lnTo>
                    <a:pt x="33" y="128"/>
                  </a:lnTo>
                  <a:lnTo>
                    <a:pt x="33" y="160"/>
                  </a:lnTo>
                  <a:lnTo>
                    <a:pt x="8" y="152"/>
                  </a:lnTo>
                  <a:lnTo>
                    <a:pt x="17" y="168"/>
                  </a:lnTo>
                  <a:lnTo>
                    <a:pt x="50" y="168"/>
                  </a:lnTo>
                  <a:lnTo>
                    <a:pt x="50" y="200"/>
                  </a:lnTo>
                  <a:lnTo>
                    <a:pt x="59" y="232"/>
                  </a:lnTo>
                  <a:lnTo>
                    <a:pt x="101" y="256"/>
                  </a:lnTo>
                  <a:lnTo>
                    <a:pt x="75" y="272"/>
                  </a:lnTo>
                  <a:lnTo>
                    <a:pt x="101" y="312"/>
                  </a:lnTo>
                  <a:lnTo>
                    <a:pt x="50" y="328"/>
                  </a:lnTo>
                  <a:lnTo>
                    <a:pt x="59" y="352"/>
                  </a:lnTo>
                  <a:lnTo>
                    <a:pt x="33" y="352"/>
                  </a:lnTo>
                  <a:lnTo>
                    <a:pt x="25" y="384"/>
                  </a:lnTo>
                  <a:lnTo>
                    <a:pt x="0" y="400"/>
                  </a:lnTo>
                  <a:lnTo>
                    <a:pt x="8" y="416"/>
                  </a:lnTo>
                  <a:lnTo>
                    <a:pt x="8" y="456"/>
                  </a:lnTo>
                  <a:lnTo>
                    <a:pt x="17" y="456"/>
                  </a:lnTo>
                  <a:lnTo>
                    <a:pt x="101" y="504"/>
                  </a:lnTo>
                  <a:lnTo>
                    <a:pt x="101" y="496"/>
                  </a:lnTo>
                  <a:lnTo>
                    <a:pt x="126" y="424"/>
                  </a:lnTo>
                  <a:close/>
                </a:path>
              </a:pathLst>
            </a:custGeom>
            <a:solidFill>
              <a:srgbClr val="FFE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3802063" y="3495675"/>
              <a:ext cx="620712" cy="319088"/>
            </a:xfrm>
            <a:custGeom>
              <a:avLst/>
              <a:gdLst>
                <a:gd name="T0" fmla="*/ 2147483647 w 480"/>
                <a:gd name="T1" fmla="*/ 2147483647 h 232"/>
                <a:gd name="T2" fmla="*/ 2147483647 w 480"/>
                <a:gd name="T3" fmla="*/ 0 h 232"/>
                <a:gd name="T4" fmla="*/ 2147483647 w 480"/>
                <a:gd name="T5" fmla="*/ 0 h 232"/>
                <a:gd name="T6" fmla="*/ 2147483647 w 480"/>
                <a:gd name="T7" fmla="*/ 2147483647 h 232"/>
                <a:gd name="T8" fmla="*/ 2147483647 w 480"/>
                <a:gd name="T9" fmla="*/ 2147483647 h 232"/>
                <a:gd name="T10" fmla="*/ 2147483647 w 480"/>
                <a:gd name="T11" fmla="*/ 2147483647 h 232"/>
                <a:gd name="T12" fmla="*/ 2147483647 w 480"/>
                <a:gd name="T13" fmla="*/ 2147483647 h 232"/>
                <a:gd name="T14" fmla="*/ 2147483647 w 480"/>
                <a:gd name="T15" fmla="*/ 2147483647 h 232"/>
                <a:gd name="T16" fmla="*/ 2147483647 w 480"/>
                <a:gd name="T17" fmla="*/ 0 h 232"/>
                <a:gd name="T18" fmla="*/ 2147483647 w 480"/>
                <a:gd name="T19" fmla="*/ 2147483647 h 232"/>
                <a:gd name="T20" fmla="*/ 2147483647 w 480"/>
                <a:gd name="T21" fmla="*/ 2147483647 h 232"/>
                <a:gd name="T22" fmla="*/ 2147483647 w 480"/>
                <a:gd name="T23" fmla="*/ 2147483647 h 232"/>
                <a:gd name="T24" fmla="*/ 2147483647 w 480"/>
                <a:gd name="T25" fmla="*/ 2147483647 h 232"/>
                <a:gd name="T26" fmla="*/ 2147483647 w 480"/>
                <a:gd name="T27" fmla="*/ 2147483647 h 232"/>
                <a:gd name="T28" fmla="*/ 2147483647 w 480"/>
                <a:gd name="T29" fmla="*/ 2147483647 h 232"/>
                <a:gd name="T30" fmla="*/ 2147483647 w 480"/>
                <a:gd name="T31" fmla="*/ 2147483647 h 232"/>
                <a:gd name="T32" fmla="*/ 0 w 480"/>
                <a:gd name="T33" fmla="*/ 2147483647 h 232"/>
                <a:gd name="T34" fmla="*/ 0 w 480"/>
                <a:gd name="T35" fmla="*/ 2147483647 h 232"/>
                <a:gd name="T36" fmla="*/ 2147483647 w 480"/>
                <a:gd name="T37" fmla="*/ 2147483647 h 232"/>
                <a:gd name="T38" fmla="*/ 2147483647 w 480"/>
                <a:gd name="T39" fmla="*/ 2147483647 h 232"/>
                <a:gd name="T40" fmla="*/ 2147483647 w 480"/>
                <a:gd name="T41" fmla="*/ 2147483647 h 232"/>
                <a:gd name="T42" fmla="*/ 2147483647 w 480"/>
                <a:gd name="T43" fmla="*/ 2147483647 h 232"/>
                <a:gd name="T44" fmla="*/ 2147483647 w 480"/>
                <a:gd name="T45" fmla="*/ 2147483647 h 232"/>
                <a:gd name="T46" fmla="*/ 2147483647 w 480"/>
                <a:gd name="T47" fmla="*/ 2147483647 h 232"/>
                <a:gd name="T48" fmla="*/ 2147483647 w 480"/>
                <a:gd name="T49" fmla="*/ 2147483647 h 232"/>
                <a:gd name="T50" fmla="*/ 2147483647 w 480"/>
                <a:gd name="T51" fmla="*/ 2147483647 h 232"/>
                <a:gd name="T52" fmla="*/ 2147483647 w 480"/>
                <a:gd name="T53" fmla="*/ 2147483647 h 232"/>
                <a:gd name="T54" fmla="*/ 2147483647 w 480"/>
                <a:gd name="T55" fmla="*/ 2147483647 h 232"/>
                <a:gd name="T56" fmla="*/ 2147483647 w 480"/>
                <a:gd name="T57" fmla="*/ 2147483647 h 232"/>
                <a:gd name="T58" fmla="*/ 2147483647 w 480"/>
                <a:gd name="T59" fmla="*/ 2147483647 h 232"/>
                <a:gd name="T60" fmla="*/ 2147483647 w 480"/>
                <a:gd name="T61" fmla="*/ 2147483647 h 232"/>
                <a:gd name="T62" fmla="*/ 2147483647 w 480"/>
                <a:gd name="T63" fmla="*/ 2147483647 h 232"/>
                <a:gd name="T64" fmla="*/ 2147483647 w 480"/>
                <a:gd name="T65" fmla="*/ 2147483647 h 232"/>
                <a:gd name="T66" fmla="*/ 2147483647 w 480"/>
                <a:gd name="T67" fmla="*/ 2147483647 h 232"/>
                <a:gd name="T68" fmla="*/ 2147483647 w 480"/>
                <a:gd name="T69" fmla="*/ 2147483647 h 232"/>
                <a:gd name="T70" fmla="*/ 2147483647 w 480"/>
                <a:gd name="T71" fmla="*/ 2147483647 h 232"/>
                <a:gd name="T72" fmla="*/ 2147483647 w 480"/>
                <a:gd name="T73" fmla="*/ 2147483647 h 23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0"/>
                <a:gd name="T112" fmla="*/ 0 h 232"/>
                <a:gd name="T113" fmla="*/ 480 w 480"/>
                <a:gd name="T114" fmla="*/ 232 h 23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0" h="232">
                  <a:moveTo>
                    <a:pt x="421" y="8"/>
                  </a:moveTo>
                  <a:lnTo>
                    <a:pt x="396" y="0"/>
                  </a:lnTo>
                  <a:lnTo>
                    <a:pt x="353" y="0"/>
                  </a:lnTo>
                  <a:lnTo>
                    <a:pt x="328" y="16"/>
                  </a:lnTo>
                  <a:lnTo>
                    <a:pt x="294" y="16"/>
                  </a:lnTo>
                  <a:lnTo>
                    <a:pt x="269" y="40"/>
                  </a:lnTo>
                  <a:lnTo>
                    <a:pt x="244" y="40"/>
                  </a:lnTo>
                  <a:lnTo>
                    <a:pt x="236" y="24"/>
                  </a:lnTo>
                  <a:lnTo>
                    <a:pt x="210" y="0"/>
                  </a:lnTo>
                  <a:lnTo>
                    <a:pt x="177" y="24"/>
                  </a:lnTo>
                  <a:lnTo>
                    <a:pt x="168" y="24"/>
                  </a:lnTo>
                  <a:lnTo>
                    <a:pt x="151" y="16"/>
                  </a:lnTo>
                  <a:lnTo>
                    <a:pt x="126" y="32"/>
                  </a:lnTo>
                  <a:lnTo>
                    <a:pt x="101" y="56"/>
                  </a:lnTo>
                  <a:lnTo>
                    <a:pt x="67" y="104"/>
                  </a:lnTo>
                  <a:lnTo>
                    <a:pt x="25" y="104"/>
                  </a:lnTo>
                  <a:lnTo>
                    <a:pt x="0" y="136"/>
                  </a:lnTo>
                  <a:lnTo>
                    <a:pt x="0" y="176"/>
                  </a:lnTo>
                  <a:lnTo>
                    <a:pt x="33" y="200"/>
                  </a:lnTo>
                  <a:lnTo>
                    <a:pt x="25" y="208"/>
                  </a:lnTo>
                  <a:lnTo>
                    <a:pt x="42" y="216"/>
                  </a:lnTo>
                  <a:lnTo>
                    <a:pt x="67" y="232"/>
                  </a:lnTo>
                  <a:lnTo>
                    <a:pt x="185" y="216"/>
                  </a:lnTo>
                  <a:lnTo>
                    <a:pt x="185" y="184"/>
                  </a:lnTo>
                  <a:lnTo>
                    <a:pt x="236" y="168"/>
                  </a:lnTo>
                  <a:lnTo>
                    <a:pt x="244" y="152"/>
                  </a:lnTo>
                  <a:lnTo>
                    <a:pt x="286" y="160"/>
                  </a:lnTo>
                  <a:lnTo>
                    <a:pt x="328" y="112"/>
                  </a:lnTo>
                  <a:lnTo>
                    <a:pt x="362" y="112"/>
                  </a:lnTo>
                  <a:lnTo>
                    <a:pt x="404" y="104"/>
                  </a:lnTo>
                  <a:lnTo>
                    <a:pt x="412" y="104"/>
                  </a:lnTo>
                  <a:lnTo>
                    <a:pt x="438" y="112"/>
                  </a:lnTo>
                  <a:lnTo>
                    <a:pt x="455" y="112"/>
                  </a:lnTo>
                  <a:lnTo>
                    <a:pt x="463" y="64"/>
                  </a:lnTo>
                  <a:lnTo>
                    <a:pt x="480" y="16"/>
                  </a:lnTo>
                  <a:lnTo>
                    <a:pt x="421" y="8"/>
                  </a:lnTo>
                  <a:close/>
                </a:path>
              </a:pathLst>
            </a:custGeom>
            <a:solidFill>
              <a:srgbClr val="FFEBAB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4086225" y="4046538"/>
              <a:ext cx="565150" cy="692150"/>
            </a:xfrm>
            <a:custGeom>
              <a:avLst/>
              <a:gdLst>
                <a:gd name="T0" fmla="*/ 2147483647 w 438"/>
                <a:gd name="T1" fmla="*/ 2147483647 h 504"/>
                <a:gd name="T2" fmla="*/ 2147483647 w 438"/>
                <a:gd name="T3" fmla="*/ 2147483647 h 504"/>
                <a:gd name="T4" fmla="*/ 2147483647 w 438"/>
                <a:gd name="T5" fmla="*/ 2147483647 h 504"/>
                <a:gd name="T6" fmla="*/ 2147483647 w 438"/>
                <a:gd name="T7" fmla="*/ 2147483647 h 504"/>
                <a:gd name="T8" fmla="*/ 2147483647 w 438"/>
                <a:gd name="T9" fmla="*/ 2147483647 h 504"/>
                <a:gd name="T10" fmla="*/ 2147483647 w 438"/>
                <a:gd name="T11" fmla="*/ 2147483647 h 504"/>
                <a:gd name="T12" fmla="*/ 2147483647 w 438"/>
                <a:gd name="T13" fmla="*/ 2147483647 h 504"/>
                <a:gd name="T14" fmla="*/ 2147483647 w 438"/>
                <a:gd name="T15" fmla="*/ 2147483647 h 504"/>
                <a:gd name="T16" fmla="*/ 2147483647 w 438"/>
                <a:gd name="T17" fmla="*/ 2147483647 h 504"/>
                <a:gd name="T18" fmla="*/ 2147483647 w 438"/>
                <a:gd name="T19" fmla="*/ 2147483647 h 504"/>
                <a:gd name="T20" fmla="*/ 2147483647 w 438"/>
                <a:gd name="T21" fmla="*/ 2147483647 h 504"/>
                <a:gd name="T22" fmla="*/ 2147483647 w 438"/>
                <a:gd name="T23" fmla="*/ 2147483647 h 504"/>
                <a:gd name="T24" fmla="*/ 2147483647 w 438"/>
                <a:gd name="T25" fmla="*/ 2147483647 h 504"/>
                <a:gd name="T26" fmla="*/ 2147483647 w 438"/>
                <a:gd name="T27" fmla="*/ 2147483647 h 504"/>
                <a:gd name="T28" fmla="*/ 2147483647 w 438"/>
                <a:gd name="T29" fmla="*/ 2147483647 h 504"/>
                <a:gd name="T30" fmla="*/ 2147483647 w 438"/>
                <a:gd name="T31" fmla="*/ 2147483647 h 504"/>
                <a:gd name="T32" fmla="*/ 2147483647 w 438"/>
                <a:gd name="T33" fmla="*/ 2147483647 h 504"/>
                <a:gd name="T34" fmla="*/ 2147483647 w 438"/>
                <a:gd name="T35" fmla="*/ 2147483647 h 504"/>
                <a:gd name="T36" fmla="*/ 2147483647 w 438"/>
                <a:gd name="T37" fmla="*/ 2147483647 h 504"/>
                <a:gd name="T38" fmla="*/ 2147483647 w 438"/>
                <a:gd name="T39" fmla="*/ 2147483647 h 504"/>
                <a:gd name="T40" fmla="*/ 2147483647 w 438"/>
                <a:gd name="T41" fmla="*/ 2147483647 h 504"/>
                <a:gd name="T42" fmla="*/ 2147483647 w 438"/>
                <a:gd name="T43" fmla="*/ 2147483647 h 504"/>
                <a:gd name="T44" fmla="*/ 2147483647 w 438"/>
                <a:gd name="T45" fmla="*/ 2147483647 h 504"/>
                <a:gd name="T46" fmla="*/ 2147483647 w 438"/>
                <a:gd name="T47" fmla="*/ 2147483647 h 504"/>
                <a:gd name="T48" fmla="*/ 2147483647 w 438"/>
                <a:gd name="T49" fmla="*/ 2147483647 h 504"/>
                <a:gd name="T50" fmla="*/ 2147483647 w 438"/>
                <a:gd name="T51" fmla="*/ 2147483647 h 504"/>
                <a:gd name="T52" fmla="*/ 2147483647 w 438"/>
                <a:gd name="T53" fmla="*/ 2147483647 h 504"/>
                <a:gd name="T54" fmla="*/ 2147483647 w 438"/>
                <a:gd name="T55" fmla="*/ 2147483647 h 504"/>
                <a:gd name="T56" fmla="*/ 2147483647 w 438"/>
                <a:gd name="T57" fmla="*/ 2147483647 h 504"/>
                <a:gd name="T58" fmla="*/ 2147483647 w 438"/>
                <a:gd name="T59" fmla="*/ 2147483647 h 504"/>
                <a:gd name="T60" fmla="*/ 2147483647 w 438"/>
                <a:gd name="T61" fmla="*/ 0 h 504"/>
                <a:gd name="T62" fmla="*/ 2147483647 w 438"/>
                <a:gd name="T63" fmla="*/ 2147483647 h 504"/>
                <a:gd name="T64" fmla="*/ 2147483647 w 438"/>
                <a:gd name="T65" fmla="*/ 2147483647 h 504"/>
                <a:gd name="T66" fmla="*/ 2147483647 w 438"/>
                <a:gd name="T67" fmla="*/ 2147483647 h 504"/>
                <a:gd name="T68" fmla="*/ 2147483647 w 438"/>
                <a:gd name="T69" fmla="*/ 2147483647 h 504"/>
                <a:gd name="T70" fmla="*/ 0 w 438"/>
                <a:gd name="T71" fmla="*/ 2147483647 h 504"/>
                <a:gd name="T72" fmla="*/ 2147483647 w 438"/>
                <a:gd name="T73" fmla="*/ 2147483647 h 504"/>
                <a:gd name="T74" fmla="*/ 2147483647 w 438"/>
                <a:gd name="T75" fmla="*/ 2147483647 h 504"/>
                <a:gd name="T76" fmla="*/ 2147483647 w 438"/>
                <a:gd name="T77" fmla="*/ 2147483647 h 504"/>
                <a:gd name="T78" fmla="*/ 2147483647 w 438"/>
                <a:gd name="T79" fmla="*/ 2147483647 h 504"/>
                <a:gd name="T80" fmla="*/ 2147483647 w 438"/>
                <a:gd name="T81" fmla="*/ 2147483647 h 504"/>
                <a:gd name="T82" fmla="*/ 2147483647 w 438"/>
                <a:gd name="T83" fmla="*/ 2147483647 h 504"/>
                <a:gd name="T84" fmla="*/ 2147483647 w 438"/>
                <a:gd name="T85" fmla="*/ 2147483647 h 504"/>
                <a:gd name="T86" fmla="*/ 2147483647 w 438"/>
                <a:gd name="T87" fmla="*/ 2147483647 h 504"/>
                <a:gd name="T88" fmla="*/ 2147483647 w 438"/>
                <a:gd name="T89" fmla="*/ 2147483647 h 504"/>
                <a:gd name="T90" fmla="*/ 2147483647 w 438"/>
                <a:gd name="T91" fmla="*/ 2147483647 h 504"/>
                <a:gd name="T92" fmla="*/ 2147483647 w 438"/>
                <a:gd name="T93" fmla="*/ 2147483647 h 504"/>
                <a:gd name="T94" fmla="*/ 2147483647 w 438"/>
                <a:gd name="T95" fmla="*/ 2147483647 h 504"/>
                <a:gd name="T96" fmla="*/ 2147483647 w 438"/>
                <a:gd name="T97" fmla="*/ 2147483647 h 504"/>
                <a:gd name="T98" fmla="*/ 2147483647 w 438"/>
                <a:gd name="T99" fmla="*/ 2147483647 h 504"/>
                <a:gd name="T100" fmla="*/ 2147483647 w 438"/>
                <a:gd name="T101" fmla="*/ 2147483647 h 504"/>
                <a:gd name="T102" fmla="*/ 2147483647 w 438"/>
                <a:gd name="T103" fmla="*/ 2147483647 h 504"/>
                <a:gd name="T104" fmla="*/ 2147483647 w 438"/>
                <a:gd name="T105" fmla="*/ 2147483647 h 504"/>
                <a:gd name="T106" fmla="*/ 0 w 438"/>
                <a:gd name="T107" fmla="*/ 2147483647 h 504"/>
                <a:gd name="T108" fmla="*/ 2147483647 w 438"/>
                <a:gd name="T109" fmla="*/ 2147483647 h 504"/>
                <a:gd name="T110" fmla="*/ 2147483647 w 438"/>
                <a:gd name="T111" fmla="*/ 2147483647 h 504"/>
                <a:gd name="T112" fmla="*/ 2147483647 w 438"/>
                <a:gd name="T113" fmla="*/ 2147483647 h 504"/>
                <a:gd name="T114" fmla="*/ 2147483647 w 438"/>
                <a:gd name="T115" fmla="*/ 2147483647 h 504"/>
                <a:gd name="T116" fmla="*/ 2147483647 w 438"/>
                <a:gd name="T117" fmla="*/ 2147483647 h 504"/>
                <a:gd name="T118" fmla="*/ 2147483647 w 438"/>
                <a:gd name="T119" fmla="*/ 2147483647 h 5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8"/>
                <a:gd name="T181" fmla="*/ 0 h 504"/>
                <a:gd name="T182" fmla="*/ 438 w 438"/>
                <a:gd name="T183" fmla="*/ 504 h 50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8" h="504">
                  <a:moveTo>
                    <a:pt x="126" y="424"/>
                  </a:moveTo>
                  <a:lnTo>
                    <a:pt x="160" y="440"/>
                  </a:lnTo>
                  <a:lnTo>
                    <a:pt x="185" y="440"/>
                  </a:lnTo>
                  <a:lnTo>
                    <a:pt x="202" y="456"/>
                  </a:lnTo>
                  <a:lnTo>
                    <a:pt x="236" y="496"/>
                  </a:lnTo>
                  <a:lnTo>
                    <a:pt x="252" y="504"/>
                  </a:lnTo>
                  <a:lnTo>
                    <a:pt x="261" y="472"/>
                  </a:lnTo>
                  <a:lnTo>
                    <a:pt x="286" y="464"/>
                  </a:lnTo>
                  <a:lnTo>
                    <a:pt x="311" y="456"/>
                  </a:lnTo>
                  <a:lnTo>
                    <a:pt x="370" y="432"/>
                  </a:lnTo>
                  <a:lnTo>
                    <a:pt x="413" y="432"/>
                  </a:lnTo>
                  <a:lnTo>
                    <a:pt x="421" y="400"/>
                  </a:lnTo>
                  <a:lnTo>
                    <a:pt x="404" y="392"/>
                  </a:lnTo>
                  <a:lnTo>
                    <a:pt x="404" y="360"/>
                  </a:lnTo>
                  <a:lnTo>
                    <a:pt x="421" y="352"/>
                  </a:lnTo>
                  <a:lnTo>
                    <a:pt x="438" y="312"/>
                  </a:lnTo>
                  <a:lnTo>
                    <a:pt x="396" y="280"/>
                  </a:lnTo>
                  <a:lnTo>
                    <a:pt x="379" y="248"/>
                  </a:lnTo>
                  <a:lnTo>
                    <a:pt x="370" y="216"/>
                  </a:lnTo>
                  <a:lnTo>
                    <a:pt x="387" y="184"/>
                  </a:lnTo>
                  <a:lnTo>
                    <a:pt x="370" y="176"/>
                  </a:lnTo>
                  <a:lnTo>
                    <a:pt x="370" y="136"/>
                  </a:lnTo>
                  <a:lnTo>
                    <a:pt x="328" y="160"/>
                  </a:lnTo>
                  <a:lnTo>
                    <a:pt x="286" y="144"/>
                  </a:lnTo>
                  <a:lnTo>
                    <a:pt x="244" y="136"/>
                  </a:lnTo>
                  <a:lnTo>
                    <a:pt x="261" y="104"/>
                  </a:lnTo>
                  <a:lnTo>
                    <a:pt x="219" y="88"/>
                  </a:lnTo>
                  <a:lnTo>
                    <a:pt x="185" y="64"/>
                  </a:lnTo>
                  <a:lnTo>
                    <a:pt x="177" y="40"/>
                  </a:lnTo>
                  <a:lnTo>
                    <a:pt x="143" y="16"/>
                  </a:lnTo>
                  <a:lnTo>
                    <a:pt x="126" y="0"/>
                  </a:lnTo>
                  <a:lnTo>
                    <a:pt x="118" y="8"/>
                  </a:lnTo>
                  <a:lnTo>
                    <a:pt x="67" y="8"/>
                  </a:lnTo>
                  <a:lnTo>
                    <a:pt x="33" y="24"/>
                  </a:lnTo>
                  <a:lnTo>
                    <a:pt x="8" y="24"/>
                  </a:lnTo>
                  <a:lnTo>
                    <a:pt x="0" y="48"/>
                  </a:lnTo>
                  <a:lnTo>
                    <a:pt x="8" y="80"/>
                  </a:lnTo>
                  <a:lnTo>
                    <a:pt x="33" y="112"/>
                  </a:lnTo>
                  <a:lnTo>
                    <a:pt x="59" y="120"/>
                  </a:lnTo>
                  <a:lnTo>
                    <a:pt x="33" y="128"/>
                  </a:lnTo>
                  <a:lnTo>
                    <a:pt x="33" y="160"/>
                  </a:lnTo>
                  <a:lnTo>
                    <a:pt x="8" y="152"/>
                  </a:lnTo>
                  <a:lnTo>
                    <a:pt x="17" y="168"/>
                  </a:lnTo>
                  <a:lnTo>
                    <a:pt x="50" y="168"/>
                  </a:lnTo>
                  <a:lnTo>
                    <a:pt x="50" y="200"/>
                  </a:lnTo>
                  <a:lnTo>
                    <a:pt x="59" y="232"/>
                  </a:lnTo>
                  <a:lnTo>
                    <a:pt x="101" y="256"/>
                  </a:lnTo>
                  <a:lnTo>
                    <a:pt x="75" y="272"/>
                  </a:lnTo>
                  <a:lnTo>
                    <a:pt x="101" y="312"/>
                  </a:lnTo>
                  <a:lnTo>
                    <a:pt x="50" y="328"/>
                  </a:lnTo>
                  <a:lnTo>
                    <a:pt x="59" y="352"/>
                  </a:lnTo>
                  <a:lnTo>
                    <a:pt x="33" y="352"/>
                  </a:lnTo>
                  <a:lnTo>
                    <a:pt x="25" y="384"/>
                  </a:lnTo>
                  <a:lnTo>
                    <a:pt x="0" y="400"/>
                  </a:lnTo>
                  <a:lnTo>
                    <a:pt x="8" y="416"/>
                  </a:lnTo>
                  <a:lnTo>
                    <a:pt x="8" y="456"/>
                  </a:lnTo>
                  <a:lnTo>
                    <a:pt x="17" y="456"/>
                  </a:lnTo>
                  <a:lnTo>
                    <a:pt x="101" y="504"/>
                  </a:lnTo>
                  <a:lnTo>
                    <a:pt x="101" y="496"/>
                  </a:lnTo>
                  <a:lnTo>
                    <a:pt x="126" y="424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>
              <a:off x="4216400" y="4629150"/>
              <a:ext cx="271463" cy="484188"/>
            </a:xfrm>
            <a:custGeom>
              <a:avLst/>
              <a:gdLst>
                <a:gd name="T0" fmla="*/ 2147483647 w 210"/>
                <a:gd name="T1" fmla="*/ 2147483647 h 352"/>
                <a:gd name="T2" fmla="*/ 2147483647 w 210"/>
                <a:gd name="T3" fmla="*/ 2147483647 h 352"/>
                <a:gd name="T4" fmla="*/ 2147483647 w 210"/>
                <a:gd name="T5" fmla="*/ 2147483647 h 352"/>
                <a:gd name="T6" fmla="*/ 2147483647 w 210"/>
                <a:gd name="T7" fmla="*/ 2147483647 h 352"/>
                <a:gd name="T8" fmla="*/ 2147483647 w 210"/>
                <a:gd name="T9" fmla="*/ 2147483647 h 352"/>
                <a:gd name="T10" fmla="*/ 2147483647 w 210"/>
                <a:gd name="T11" fmla="*/ 2147483647 h 352"/>
                <a:gd name="T12" fmla="*/ 2147483647 w 210"/>
                <a:gd name="T13" fmla="*/ 2147483647 h 352"/>
                <a:gd name="T14" fmla="*/ 2147483647 w 210"/>
                <a:gd name="T15" fmla="*/ 2147483647 h 352"/>
                <a:gd name="T16" fmla="*/ 2147483647 w 210"/>
                <a:gd name="T17" fmla="*/ 2147483647 h 352"/>
                <a:gd name="T18" fmla="*/ 2147483647 w 210"/>
                <a:gd name="T19" fmla="*/ 2147483647 h 352"/>
                <a:gd name="T20" fmla="*/ 2147483647 w 210"/>
                <a:gd name="T21" fmla="*/ 2147483647 h 352"/>
                <a:gd name="T22" fmla="*/ 2147483647 w 210"/>
                <a:gd name="T23" fmla="*/ 2147483647 h 352"/>
                <a:gd name="T24" fmla="*/ 2147483647 w 210"/>
                <a:gd name="T25" fmla="*/ 0 h 352"/>
                <a:gd name="T26" fmla="*/ 0 w 210"/>
                <a:gd name="T27" fmla="*/ 2147483647 h 352"/>
                <a:gd name="T28" fmla="*/ 0 w 210"/>
                <a:gd name="T29" fmla="*/ 2147483647 h 352"/>
                <a:gd name="T30" fmla="*/ 2147483647 w 210"/>
                <a:gd name="T31" fmla="*/ 2147483647 h 352"/>
                <a:gd name="T32" fmla="*/ 2147483647 w 210"/>
                <a:gd name="T33" fmla="*/ 2147483647 h 352"/>
                <a:gd name="T34" fmla="*/ 2147483647 w 210"/>
                <a:gd name="T35" fmla="*/ 2147483647 h 352"/>
                <a:gd name="T36" fmla="*/ 2147483647 w 210"/>
                <a:gd name="T37" fmla="*/ 2147483647 h 352"/>
                <a:gd name="T38" fmla="*/ 2147483647 w 210"/>
                <a:gd name="T39" fmla="*/ 2147483647 h 352"/>
                <a:gd name="T40" fmla="*/ 2147483647 w 210"/>
                <a:gd name="T41" fmla="*/ 2147483647 h 352"/>
                <a:gd name="T42" fmla="*/ 2147483647 w 210"/>
                <a:gd name="T43" fmla="*/ 2147483647 h 352"/>
                <a:gd name="T44" fmla="*/ 2147483647 w 210"/>
                <a:gd name="T45" fmla="*/ 2147483647 h 352"/>
                <a:gd name="T46" fmla="*/ 2147483647 w 210"/>
                <a:gd name="T47" fmla="*/ 2147483647 h 352"/>
                <a:gd name="T48" fmla="*/ 2147483647 w 210"/>
                <a:gd name="T49" fmla="*/ 2147483647 h 3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0"/>
                <a:gd name="T76" fmla="*/ 0 h 352"/>
                <a:gd name="T77" fmla="*/ 210 w 210"/>
                <a:gd name="T78" fmla="*/ 352 h 3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0" h="352">
                  <a:moveTo>
                    <a:pt x="151" y="304"/>
                  </a:moveTo>
                  <a:lnTo>
                    <a:pt x="185" y="288"/>
                  </a:lnTo>
                  <a:lnTo>
                    <a:pt x="185" y="248"/>
                  </a:lnTo>
                  <a:lnTo>
                    <a:pt x="210" y="232"/>
                  </a:lnTo>
                  <a:lnTo>
                    <a:pt x="194" y="192"/>
                  </a:lnTo>
                  <a:lnTo>
                    <a:pt x="168" y="184"/>
                  </a:lnTo>
                  <a:lnTo>
                    <a:pt x="143" y="152"/>
                  </a:lnTo>
                  <a:lnTo>
                    <a:pt x="135" y="96"/>
                  </a:lnTo>
                  <a:lnTo>
                    <a:pt x="135" y="72"/>
                  </a:lnTo>
                  <a:lnTo>
                    <a:pt x="101" y="32"/>
                  </a:lnTo>
                  <a:lnTo>
                    <a:pt x="84" y="16"/>
                  </a:lnTo>
                  <a:lnTo>
                    <a:pt x="59" y="16"/>
                  </a:lnTo>
                  <a:lnTo>
                    <a:pt x="25" y="0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17" y="88"/>
                  </a:lnTo>
                  <a:lnTo>
                    <a:pt x="33" y="104"/>
                  </a:lnTo>
                  <a:lnTo>
                    <a:pt x="33" y="120"/>
                  </a:lnTo>
                  <a:lnTo>
                    <a:pt x="33" y="160"/>
                  </a:lnTo>
                  <a:lnTo>
                    <a:pt x="42" y="248"/>
                  </a:lnTo>
                  <a:lnTo>
                    <a:pt x="67" y="288"/>
                  </a:lnTo>
                  <a:lnTo>
                    <a:pt x="109" y="320"/>
                  </a:lnTo>
                  <a:lnTo>
                    <a:pt x="135" y="352"/>
                  </a:lnTo>
                  <a:lnTo>
                    <a:pt x="151" y="344"/>
                  </a:lnTo>
                  <a:lnTo>
                    <a:pt x="151" y="304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4391025" y="4629150"/>
              <a:ext cx="784225" cy="968375"/>
            </a:xfrm>
            <a:custGeom>
              <a:avLst/>
              <a:gdLst>
                <a:gd name="T0" fmla="*/ 2147483647 w 606"/>
                <a:gd name="T1" fmla="*/ 2147483647 h 704"/>
                <a:gd name="T2" fmla="*/ 2147483647 w 606"/>
                <a:gd name="T3" fmla="*/ 0 h 704"/>
                <a:gd name="T4" fmla="*/ 2147483647 w 606"/>
                <a:gd name="T5" fmla="*/ 2147483647 h 704"/>
                <a:gd name="T6" fmla="*/ 2147483647 w 606"/>
                <a:gd name="T7" fmla="*/ 2147483647 h 704"/>
                <a:gd name="T8" fmla="*/ 2147483647 w 606"/>
                <a:gd name="T9" fmla="*/ 2147483647 h 704"/>
                <a:gd name="T10" fmla="*/ 2147483647 w 606"/>
                <a:gd name="T11" fmla="*/ 2147483647 h 704"/>
                <a:gd name="T12" fmla="*/ 2147483647 w 606"/>
                <a:gd name="T13" fmla="*/ 2147483647 h 704"/>
                <a:gd name="T14" fmla="*/ 2147483647 w 606"/>
                <a:gd name="T15" fmla="*/ 2147483647 h 704"/>
                <a:gd name="T16" fmla="*/ 2147483647 w 606"/>
                <a:gd name="T17" fmla="*/ 2147483647 h 704"/>
                <a:gd name="T18" fmla="*/ 2147483647 w 606"/>
                <a:gd name="T19" fmla="*/ 2147483647 h 704"/>
                <a:gd name="T20" fmla="*/ 2147483647 w 606"/>
                <a:gd name="T21" fmla="*/ 2147483647 h 704"/>
                <a:gd name="T22" fmla="*/ 2147483647 w 606"/>
                <a:gd name="T23" fmla="*/ 2147483647 h 704"/>
                <a:gd name="T24" fmla="*/ 2147483647 w 606"/>
                <a:gd name="T25" fmla="*/ 2147483647 h 704"/>
                <a:gd name="T26" fmla="*/ 2147483647 w 606"/>
                <a:gd name="T27" fmla="*/ 2147483647 h 704"/>
                <a:gd name="T28" fmla="*/ 2147483647 w 606"/>
                <a:gd name="T29" fmla="*/ 2147483647 h 704"/>
                <a:gd name="T30" fmla="*/ 2147483647 w 606"/>
                <a:gd name="T31" fmla="*/ 2147483647 h 704"/>
                <a:gd name="T32" fmla="*/ 2147483647 w 606"/>
                <a:gd name="T33" fmla="*/ 2147483647 h 704"/>
                <a:gd name="T34" fmla="*/ 2147483647 w 606"/>
                <a:gd name="T35" fmla="*/ 2147483647 h 704"/>
                <a:gd name="T36" fmla="*/ 2147483647 w 606"/>
                <a:gd name="T37" fmla="*/ 2147483647 h 704"/>
                <a:gd name="T38" fmla="*/ 2147483647 w 606"/>
                <a:gd name="T39" fmla="*/ 2147483647 h 704"/>
                <a:gd name="T40" fmla="*/ 2147483647 w 606"/>
                <a:gd name="T41" fmla="*/ 2147483647 h 704"/>
                <a:gd name="T42" fmla="*/ 2147483647 w 606"/>
                <a:gd name="T43" fmla="*/ 2147483647 h 704"/>
                <a:gd name="T44" fmla="*/ 2147483647 w 606"/>
                <a:gd name="T45" fmla="*/ 2147483647 h 704"/>
                <a:gd name="T46" fmla="*/ 2147483647 w 606"/>
                <a:gd name="T47" fmla="*/ 2147483647 h 704"/>
                <a:gd name="T48" fmla="*/ 2147483647 w 606"/>
                <a:gd name="T49" fmla="*/ 2147483647 h 704"/>
                <a:gd name="T50" fmla="*/ 2147483647 w 606"/>
                <a:gd name="T51" fmla="*/ 2147483647 h 704"/>
                <a:gd name="T52" fmla="*/ 2147483647 w 606"/>
                <a:gd name="T53" fmla="*/ 2147483647 h 704"/>
                <a:gd name="T54" fmla="*/ 2147483647 w 606"/>
                <a:gd name="T55" fmla="*/ 2147483647 h 704"/>
                <a:gd name="T56" fmla="*/ 2147483647 w 606"/>
                <a:gd name="T57" fmla="*/ 2147483647 h 704"/>
                <a:gd name="T58" fmla="*/ 2147483647 w 606"/>
                <a:gd name="T59" fmla="*/ 2147483647 h 704"/>
                <a:gd name="T60" fmla="*/ 2147483647 w 606"/>
                <a:gd name="T61" fmla="*/ 2147483647 h 704"/>
                <a:gd name="T62" fmla="*/ 2147483647 w 606"/>
                <a:gd name="T63" fmla="*/ 2147483647 h 704"/>
                <a:gd name="T64" fmla="*/ 2147483647 w 606"/>
                <a:gd name="T65" fmla="*/ 2147483647 h 704"/>
                <a:gd name="T66" fmla="*/ 2147483647 w 606"/>
                <a:gd name="T67" fmla="*/ 2147483647 h 704"/>
                <a:gd name="T68" fmla="*/ 2147483647 w 606"/>
                <a:gd name="T69" fmla="*/ 2147483647 h 704"/>
                <a:gd name="T70" fmla="*/ 2147483647 w 606"/>
                <a:gd name="T71" fmla="*/ 2147483647 h 704"/>
                <a:gd name="T72" fmla="*/ 2147483647 w 606"/>
                <a:gd name="T73" fmla="*/ 2147483647 h 704"/>
                <a:gd name="T74" fmla="*/ 2147483647 w 606"/>
                <a:gd name="T75" fmla="*/ 2147483647 h 704"/>
                <a:gd name="T76" fmla="*/ 2147483647 w 606"/>
                <a:gd name="T77" fmla="*/ 2147483647 h 704"/>
                <a:gd name="T78" fmla="*/ 2147483647 w 606"/>
                <a:gd name="T79" fmla="*/ 2147483647 h 704"/>
                <a:gd name="T80" fmla="*/ 2147483647 w 606"/>
                <a:gd name="T81" fmla="*/ 2147483647 h 704"/>
                <a:gd name="T82" fmla="*/ 2147483647 w 606"/>
                <a:gd name="T83" fmla="*/ 2147483647 h 704"/>
                <a:gd name="T84" fmla="*/ 2147483647 w 606"/>
                <a:gd name="T85" fmla="*/ 2147483647 h 704"/>
                <a:gd name="T86" fmla="*/ 2147483647 w 606"/>
                <a:gd name="T87" fmla="*/ 2147483647 h 704"/>
                <a:gd name="T88" fmla="*/ 2147483647 w 606"/>
                <a:gd name="T89" fmla="*/ 2147483647 h 704"/>
                <a:gd name="T90" fmla="*/ 2147483647 w 606"/>
                <a:gd name="T91" fmla="*/ 2147483647 h 704"/>
                <a:gd name="T92" fmla="*/ 2147483647 w 606"/>
                <a:gd name="T93" fmla="*/ 2147483647 h 704"/>
                <a:gd name="T94" fmla="*/ 2147483647 w 606"/>
                <a:gd name="T95" fmla="*/ 2147483647 h 704"/>
                <a:gd name="T96" fmla="*/ 2147483647 w 606"/>
                <a:gd name="T97" fmla="*/ 2147483647 h 7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06"/>
                <a:gd name="T148" fmla="*/ 0 h 704"/>
                <a:gd name="T149" fmla="*/ 606 w 606"/>
                <a:gd name="T150" fmla="*/ 704 h 7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06" h="704">
                  <a:moveTo>
                    <a:pt x="589" y="72"/>
                  </a:moveTo>
                  <a:lnTo>
                    <a:pt x="606" y="24"/>
                  </a:lnTo>
                  <a:lnTo>
                    <a:pt x="581" y="0"/>
                  </a:lnTo>
                  <a:lnTo>
                    <a:pt x="556" y="0"/>
                  </a:lnTo>
                  <a:lnTo>
                    <a:pt x="564" y="40"/>
                  </a:lnTo>
                  <a:lnTo>
                    <a:pt x="530" y="56"/>
                  </a:lnTo>
                  <a:lnTo>
                    <a:pt x="471" y="72"/>
                  </a:lnTo>
                  <a:lnTo>
                    <a:pt x="446" y="72"/>
                  </a:lnTo>
                  <a:lnTo>
                    <a:pt x="412" y="72"/>
                  </a:lnTo>
                  <a:lnTo>
                    <a:pt x="379" y="56"/>
                  </a:lnTo>
                  <a:lnTo>
                    <a:pt x="328" y="88"/>
                  </a:lnTo>
                  <a:lnTo>
                    <a:pt x="286" y="104"/>
                  </a:lnTo>
                  <a:lnTo>
                    <a:pt x="244" y="104"/>
                  </a:lnTo>
                  <a:lnTo>
                    <a:pt x="236" y="136"/>
                  </a:lnTo>
                  <a:lnTo>
                    <a:pt x="168" y="144"/>
                  </a:lnTo>
                  <a:lnTo>
                    <a:pt x="134" y="184"/>
                  </a:lnTo>
                  <a:lnTo>
                    <a:pt x="109" y="184"/>
                  </a:lnTo>
                  <a:lnTo>
                    <a:pt x="75" y="200"/>
                  </a:lnTo>
                  <a:lnTo>
                    <a:pt x="67" y="200"/>
                  </a:lnTo>
                  <a:lnTo>
                    <a:pt x="75" y="232"/>
                  </a:lnTo>
                  <a:lnTo>
                    <a:pt x="50" y="248"/>
                  </a:lnTo>
                  <a:lnTo>
                    <a:pt x="50" y="288"/>
                  </a:lnTo>
                  <a:lnTo>
                    <a:pt x="16" y="304"/>
                  </a:lnTo>
                  <a:lnTo>
                    <a:pt x="16" y="344"/>
                  </a:lnTo>
                  <a:lnTo>
                    <a:pt x="0" y="352"/>
                  </a:lnTo>
                  <a:lnTo>
                    <a:pt x="33" y="392"/>
                  </a:lnTo>
                  <a:lnTo>
                    <a:pt x="75" y="424"/>
                  </a:lnTo>
                  <a:lnTo>
                    <a:pt x="59" y="464"/>
                  </a:lnTo>
                  <a:lnTo>
                    <a:pt x="92" y="464"/>
                  </a:lnTo>
                  <a:lnTo>
                    <a:pt x="118" y="480"/>
                  </a:lnTo>
                  <a:lnTo>
                    <a:pt x="202" y="480"/>
                  </a:lnTo>
                  <a:lnTo>
                    <a:pt x="286" y="472"/>
                  </a:lnTo>
                  <a:lnTo>
                    <a:pt x="362" y="480"/>
                  </a:lnTo>
                  <a:lnTo>
                    <a:pt x="337" y="496"/>
                  </a:lnTo>
                  <a:lnTo>
                    <a:pt x="328" y="512"/>
                  </a:lnTo>
                  <a:lnTo>
                    <a:pt x="294" y="512"/>
                  </a:lnTo>
                  <a:lnTo>
                    <a:pt x="261" y="504"/>
                  </a:lnTo>
                  <a:lnTo>
                    <a:pt x="210" y="488"/>
                  </a:lnTo>
                  <a:lnTo>
                    <a:pt x="185" y="504"/>
                  </a:lnTo>
                  <a:lnTo>
                    <a:pt x="160" y="512"/>
                  </a:lnTo>
                  <a:lnTo>
                    <a:pt x="134" y="552"/>
                  </a:lnTo>
                  <a:lnTo>
                    <a:pt x="160" y="568"/>
                  </a:lnTo>
                  <a:lnTo>
                    <a:pt x="185" y="584"/>
                  </a:lnTo>
                  <a:lnTo>
                    <a:pt x="202" y="592"/>
                  </a:lnTo>
                  <a:lnTo>
                    <a:pt x="210" y="624"/>
                  </a:lnTo>
                  <a:lnTo>
                    <a:pt x="236" y="672"/>
                  </a:lnTo>
                  <a:lnTo>
                    <a:pt x="252" y="648"/>
                  </a:lnTo>
                  <a:lnTo>
                    <a:pt x="278" y="656"/>
                  </a:lnTo>
                  <a:lnTo>
                    <a:pt x="311" y="704"/>
                  </a:lnTo>
                  <a:lnTo>
                    <a:pt x="337" y="656"/>
                  </a:lnTo>
                  <a:lnTo>
                    <a:pt x="396" y="688"/>
                  </a:lnTo>
                  <a:lnTo>
                    <a:pt x="328" y="568"/>
                  </a:lnTo>
                  <a:lnTo>
                    <a:pt x="353" y="576"/>
                  </a:lnTo>
                  <a:lnTo>
                    <a:pt x="370" y="584"/>
                  </a:lnTo>
                  <a:lnTo>
                    <a:pt x="370" y="600"/>
                  </a:lnTo>
                  <a:lnTo>
                    <a:pt x="387" y="576"/>
                  </a:lnTo>
                  <a:lnTo>
                    <a:pt x="412" y="560"/>
                  </a:lnTo>
                  <a:lnTo>
                    <a:pt x="353" y="528"/>
                  </a:lnTo>
                  <a:lnTo>
                    <a:pt x="404" y="512"/>
                  </a:lnTo>
                  <a:lnTo>
                    <a:pt x="455" y="528"/>
                  </a:lnTo>
                  <a:lnTo>
                    <a:pt x="446" y="488"/>
                  </a:lnTo>
                  <a:lnTo>
                    <a:pt x="438" y="464"/>
                  </a:lnTo>
                  <a:lnTo>
                    <a:pt x="412" y="448"/>
                  </a:lnTo>
                  <a:lnTo>
                    <a:pt x="438" y="448"/>
                  </a:lnTo>
                  <a:lnTo>
                    <a:pt x="455" y="464"/>
                  </a:lnTo>
                  <a:lnTo>
                    <a:pt x="480" y="480"/>
                  </a:lnTo>
                  <a:lnTo>
                    <a:pt x="514" y="472"/>
                  </a:lnTo>
                  <a:lnTo>
                    <a:pt x="463" y="440"/>
                  </a:lnTo>
                  <a:lnTo>
                    <a:pt x="421" y="408"/>
                  </a:lnTo>
                  <a:lnTo>
                    <a:pt x="353" y="384"/>
                  </a:lnTo>
                  <a:lnTo>
                    <a:pt x="337" y="384"/>
                  </a:lnTo>
                  <a:lnTo>
                    <a:pt x="337" y="400"/>
                  </a:lnTo>
                  <a:lnTo>
                    <a:pt x="345" y="416"/>
                  </a:lnTo>
                  <a:lnTo>
                    <a:pt x="311" y="408"/>
                  </a:lnTo>
                  <a:lnTo>
                    <a:pt x="294" y="400"/>
                  </a:lnTo>
                  <a:lnTo>
                    <a:pt x="294" y="376"/>
                  </a:lnTo>
                  <a:lnTo>
                    <a:pt x="294" y="352"/>
                  </a:lnTo>
                  <a:lnTo>
                    <a:pt x="337" y="360"/>
                  </a:lnTo>
                  <a:lnTo>
                    <a:pt x="337" y="336"/>
                  </a:lnTo>
                  <a:lnTo>
                    <a:pt x="320" y="320"/>
                  </a:lnTo>
                  <a:lnTo>
                    <a:pt x="269" y="288"/>
                  </a:lnTo>
                  <a:lnTo>
                    <a:pt x="236" y="240"/>
                  </a:lnTo>
                  <a:lnTo>
                    <a:pt x="244" y="224"/>
                  </a:lnTo>
                  <a:lnTo>
                    <a:pt x="261" y="200"/>
                  </a:lnTo>
                  <a:lnTo>
                    <a:pt x="269" y="224"/>
                  </a:lnTo>
                  <a:lnTo>
                    <a:pt x="294" y="232"/>
                  </a:lnTo>
                  <a:lnTo>
                    <a:pt x="320" y="240"/>
                  </a:lnTo>
                  <a:lnTo>
                    <a:pt x="337" y="264"/>
                  </a:lnTo>
                  <a:lnTo>
                    <a:pt x="337" y="232"/>
                  </a:lnTo>
                  <a:lnTo>
                    <a:pt x="362" y="208"/>
                  </a:lnTo>
                  <a:lnTo>
                    <a:pt x="370" y="160"/>
                  </a:lnTo>
                  <a:lnTo>
                    <a:pt x="387" y="144"/>
                  </a:lnTo>
                  <a:lnTo>
                    <a:pt x="412" y="136"/>
                  </a:lnTo>
                  <a:lnTo>
                    <a:pt x="497" y="112"/>
                  </a:lnTo>
                  <a:lnTo>
                    <a:pt x="539" y="112"/>
                  </a:lnTo>
                  <a:lnTo>
                    <a:pt x="564" y="112"/>
                  </a:lnTo>
                  <a:lnTo>
                    <a:pt x="573" y="128"/>
                  </a:lnTo>
                  <a:lnTo>
                    <a:pt x="598" y="96"/>
                  </a:lnTo>
                  <a:lnTo>
                    <a:pt x="589" y="72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4216400" y="4629150"/>
              <a:ext cx="271463" cy="484188"/>
            </a:xfrm>
            <a:custGeom>
              <a:avLst/>
              <a:gdLst>
                <a:gd name="T0" fmla="*/ 2147483647 w 210"/>
                <a:gd name="T1" fmla="*/ 2147483647 h 352"/>
                <a:gd name="T2" fmla="*/ 2147483647 w 210"/>
                <a:gd name="T3" fmla="*/ 2147483647 h 352"/>
                <a:gd name="T4" fmla="*/ 2147483647 w 210"/>
                <a:gd name="T5" fmla="*/ 2147483647 h 352"/>
                <a:gd name="T6" fmla="*/ 2147483647 w 210"/>
                <a:gd name="T7" fmla="*/ 2147483647 h 352"/>
                <a:gd name="T8" fmla="*/ 2147483647 w 210"/>
                <a:gd name="T9" fmla="*/ 2147483647 h 352"/>
                <a:gd name="T10" fmla="*/ 2147483647 w 210"/>
                <a:gd name="T11" fmla="*/ 2147483647 h 352"/>
                <a:gd name="T12" fmla="*/ 2147483647 w 210"/>
                <a:gd name="T13" fmla="*/ 2147483647 h 352"/>
                <a:gd name="T14" fmla="*/ 2147483647 w 210"/>
                <a:gd name="T15" fmla="*/ 2147483647 h 352"/>
                <a:gd name="T16" fmla="*/ 2147483647 w 210"/>
                <a:gd name="T17" fmla="*/ 2147483647 h 352"/>
                <a:gd name="T18" fmla="*/ 2147483647 w 210"/>
                <a:gd name="T19" fmla="*/ 2147483647 h 352"/>
                <a:gd name="T20" fmla="*/ 2147483647 w 210"/>
                <a:gd name="T21" fmla="*/ 2147483647 h 352"/>
                <a:gd name="T22" fmla="*/ 2147483647 w 210"/>
                <a:gd name="T23" fmla="*/ 2147483647 h 352"/>
                <a:gd name="T24" fmla="*/ 2147483647 w 210"/>
                <a:gd name="T25" fmla="*/ 2147483647 h 352"/>
                <a:gd name="T26" fmla="*/ 2147483647 w 210"/>
                <a:gd name="T27" fmla="*/ 0 h 352"/>
                <a:gd name="T28" fmla="*/ 0 w 210"/>
                <a:gd name="T29" fmla="*/ 2147483647 h 352"/>
                <a:gd name="T30" fmla="*/ 0 w 210"/>
                <a:gd name="T31" fmla="*/ 2147483647 h 352"/>
                <a:gd name="T32" fmla="*/ 2147483647 w 210"/>
                <a:gd name="T33" fmla="*/ 2147483647 h 352"/>
                <a:gd name="T34" fmla="*/ 2147483647 w 210"/>
                <a:gd name="T35" fmla="*/ 2147483647 h 352"/>
                <a:gd name="T36" fmla="*/ 2147483647 w 210"/>
                <a:gd name="T37" fmla="*/ 2147483647 h 352"/>
                <a:gd name="T38" fmla="*/ 2147483647 w 210"/>
                <a:gd name="T39" fmla="*/ 2147483647 h 352"/>
                <a:gd name="T40" fmla="*/ 2147483647 w 210"/>
                <a:gd name="T41" fmla="*/ 2147483647 h 352"/>
                <a:gd name="T42" fmla="*/ 2147483647 w 210"/>
                <a:gd name="T43" fmla="*/ 2147483647 h 352"/>
                <a:gd name="T44" fmla="*/ 2147483647 w 210"/>
                <a:gd name="T45" fmla="*/ 2147483647 h 352"/>
                <a:gd name="T46" fmla="*/ 2147483647 w 210"/>
                <a:gd name="T47" fmla="*/ 2147483647 h 352"/>
                <a:gd name="T48" fmla="*/ 2147483647 w 210"/>
                <a:gd name="T49" fmla="*/ 2147483647 h 352"/>
                <a:gd name="T50" fmla="*/ 2147483647 w 210"/>
                <a:gd name="T51" fmla="*/ 2147483647 h 3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0"/>
                <a:gd name="T79" fmla="*/ 0 h 352"/>
                <a:gd name="T80" fmla="*/ 210 w 210"/>
                <a:gd name="T81" fmla="*/ 352 h 3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0" h="352">
                  <a:moveTo>
                    <a:pt x="151" y="304"/>
                  </a:moveTo>
                  <a:lnTo>
                    <a:pt x="185" y="288"/>
                  </a:lnTo>
                  <a:lnTo>
                    <a:pt x="185" y="248"/>
                  </a:lnTo>
                  <a:lnTo>
                    <a:pt x="210" y="232"/>
                  </a:lnTo>
                  <a:lnTo>
                    <a:pt x="194" y="192"/>
                  </a:lnTo>
                  <a:lnTo>
                    <a:pt x="168" y="184"/>
                  </a:lnTo>
                  <a:lnTo>
                    <a:pt x="143" y="152"/>
                  </a:lnTo>
                  <a:lnTo>
                    <a:pt x="135" y="96"/>
                  </a:lnTo>
                  <a:lnTo>
                    <a:pt x="135" y="72"/>
                  </a:lnTo>
                  <a:lnTo>
                    <a:pt x="101" y="32"/>
                  </a:lnTo>
                  <a:lnTo>
                    <a:pt x="84" y="16"/>
                  </a:lnTo>
                  <a:lnTo>
                    <a:pt x="59" y="16"/>
                  </a:lnTo>
                  <a:lnTo>
                    <a:pt x="25" y="0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17" y="88"/>
                  </a:lnTo>
                  <a:lnTo>
                    <a:pt x="33" y="104"/>
                  </a:lnTo>
                  <a:lnTo>
                    <a:pt x="33" y="120"/>
                  </a:lnTo>
                  <a:lnTo>
                    <a:pt x="33" y="160"/>
                  </a:lnTo>
                  <a:lnTo>
                    <a:pt x="42" y="248"/>
                  </a:lnTo>
                  <a:lnTo>
                    <a:pt x="67" y="288"/>
                  </a:lnTo>
                  <a:lnTo>
                    <a:pt x="109" y="320"/>
                  </a:lnTo>
                  <a:lnTo>
                    <a:pt x="135" y="352"/>
                  </a:lnTo>
                  <a:lnTo>
                    <a:pt x="151" y="344"/>
                  </a:lnTo>
                  <a:lnTo>
                    <a:pt x="151" y="304"/>
                  </a:lnTo>
                  <a:close/>
                </a:path>
              </a:pathLst>
            </a:custGeom>
            <a:solidFill>
              <a:srgbClr val="FFEBAB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4391025" y="4629150"/>
              <a:ext cx="784225" cy="968375"/>
            </a:xfrm>
            <a:custGeom>
              <a:avLst/>
              <a:gdLst>
                <a:gd name="T0" fmla="*/ 2147483647 w 606"/>
                <a:gd name="T1" fmla="*/ 2147483647 h 704"/>
                <a:gd name="T2" fmla="*/ 2147483647 w 606"/>
                <a:gd name="T3" fmla="*/ 0 h 704"/>
                <a:gd name="T4" fmla="*/ 2147483647 w 606"/>
                <a:gd name="T5" fmla="*/ 2147483647 h 704"/>
                <a:gd name="T6" fmla="*/ 2147483647 w 606"/>
                <a:gd name="T7" fmla="*/ 2147483647 h 704"/>
                <a:gd name="T8" fmla="*/ 2147483647 w 606"/>
                <a:gd name="T9" fmla="*/ 2147483647 h 704"/>
                <a:gd name="T10" fmla="*/ 2147483647 w 606"/>
                <a:gd name="T11" fmla="*/ 2147483647 h 704"/>
                <a:gd name="T12" fmla="*/ 2147483647 w 606"/>
                <a:gd name="T13" fmla="*/ 2147483647 h 704"/>
                <a:gd name="T14" fmla="*/ 2147483647 w 606"/>
                <a:gd name="T15" fmla="*/ 2147483647 h 704"/>
                <a:gd name="T16" fmla="*/ 2147483647 w 606"/>
                <a:gd name="T17" fmla="*/ 2147483647 h 704"/>
                <a:gd name="T18" fmla="*/ 2147483647 w 606"/>
                <a:gd name="T19" fmla="*/ 2147483647 h 704"/>
                <a:gd name="T20" fmla="*/ 2147483647 w 606"/>
                <a:gd name="T21" fmla="*/ 2147483647 h 704"/>
                <a:gd name="T22" fmla="*/ 2147483647 w 606"/>
                <a:gd name="T23" fmla="*/ 2147483647 h 704"/>
                <a:gd name="T24" fmla="*/ 2147483647 w 606"/>
                <a:gd name="T25" fmla="*/ 2147483647 h 704"/>
                <a:gd name="T26" fmla="*/ 2147483647 w 606"/>
                <a:gd name="T27" fmla="*/ 2147483647 h 704"/>
                <a:gd name="T28" fmla="*/ 2147483647 w 606"/>
                <a:gd name="T29" fmla="*/ 2147483647 h 704"/>
                <a:gd name="T30" fmla="*/ 2147483647 w 606"/>
                <a:gd name="T31" fmla="*/ 2147483647 h 704"/>
                <a:gd name="T32" fmla="*/ 2147483647 w 606"/>
                <a:gd name="T33" fmla="*/ 2147483647 h 704"/>
                <a:gd name="T34" fmla="*/ 2147483647 w 606"/>
                <a:gd name="T35" fmla="*/ 2147483647 h 704"/>
                <a:gd name="T36" fmla="*/ 2147483647 w 606"/>
                <a:gd name="T37" fmla="*/ 2147483647 h 704"/>
                <a:gd name="T38" fmla="*/ 2147483647 w 606"/>
                <a:gd name="T39" fmla="*/ 2147483647 h 704"/>
                <a:gd name="T40" fmla="*/ 2147483647 w 606"/>
                <a:gd name="T41" fmla="*/ 2147483647 h 704"/>
                <a:gd name="T42" fmla="*/ 2147483647 w 606"/>
                <a:gd name="T43" fmla="*/ 2147483647 h 704"/>
                <a:gd name="T44" fmla="*/ 2147483647 w 606"/>
                <a:gd name="T45" fmla="*/ 2147483647 h 704"/>
                <a:gd name="T46" fmla="*/ 2147483647 w 606"/>
                <a:gd name="T47" fmla="*/ 2147483647 h 704"/>
                <a:gd name="T48" fmla="*/ 2147483647 w 606"/>
                <a:gd name="T49" fmla="*/ 2147483647 h 704"/>
                <a:gd name="T50" fmla="*/ 2147483647 w 606"/>
                <a:gd name="T51" fmla="*/ 2147483647 h 704"/>
                <a:gd name="T52" fmla="*/ 2147483647 w 606"/>
                <a:gd name="T53" fmla="*/ 2147483647 h 704"/>
                <a:gd name="T54" fmla="*/ 2147483647 w 606"/>
                <a:gd name="T55" fmla="*/ 2147483647 h 704"/>
                <a:gd name="T56" fmla="*/ 2147483647 w 606"/>
                <a:gd name="T57" fmla="*/ 2147483647 h 704"/>
                <a:gd name="T58" fmla="*/ 2147483647 w 606"/>
                <a:gd name="T59" fmla="*/ 2147483647 h 704"/>
                <a:gd name="T60" fmla="*/ 2147483647 w 606"/>
                <a:gd name="T61" fmla="*/ 2147483647 h 704"/>
                <a:gd name="T62" fmla="*/ 2147483647 w 606"/>
                <a:gd name="T63" fmla="*/ 2147483647 h 704"/>
                <a:gd name="T64" fmla="*/ 2147483647 w 606"/>
                <a:gd name="T65" fmla="*/ 2147483647 h 704"/>
                <a:gd name="T66" fmla="*/ 2147483647 w 606"/>
                <a:gd name="T67" fmla="*/ 2147483647 h 704"/>
                <a:gd name="T68" fmla="*/ 2147483647 w 606"/>
                <a:gd name="T69" fmla="*/ 2147483647 h 704"/>
                <a:gd name="T70" fmla="*/ 2147483647 w 606"/>
                <a:gd name="T71" fmla="*/ 2147483647 h 704"/>
                <a:gd name="T72" fmla="*/ 2147483647 w 606"/>
                <a:gd name="T73" fmla="*/ 2147483647 h 704"/>
                <a:gd name="T74" fmla="*/ 2147483647 w 606"/>
                <a:gd name="T75" fmla="*/ 2147483647 h 704"/>
                <a:gd name="T76" fmla="*/ 2147483647 w 606"/>
                <a:gd name="T77" fmla="*/ 2147483647 h 704"/>
                <a:gd name="T78" fmla="*/ 2147483647 w 606"/>
                <a:gd name="T79" fmla="*/ 2147483647 h 704"/>
                <a:gd name="T80" fmla="*/ 2147483647 w 606"/>
                <a:gd name="T81" fmla="*/ 2147483647 h 704"/>
                <a:gd name="T82" fmla="*/ 2147483647 w 606"/>
                <a:gd name="T83" fmla="*/ 2147483647 h 704"/>
                <a:gd name="T84" fmla="*/ 2147483647 w 606"/>
                <a:gd name="T85" fmla="*/ 2147483647 h 704"/>
                <a:gd name="T86" fmla="*/ 2147483647 w 606"/>
                <a:gd name="T87" fmla="*/ 2147483647 h 704"/>
                <a:gd name="T88" fmla="*/ 2147483647 w 606"/>
                <a:gd name="T89" fmla="*/ 2147483647 h 704"/>
                <a:gd name="T90" fmla="*/ 2147483647 w 606"/>
                <a:gd name="T91" fmla="*/ 2147483647 h 704"/>
                <a:gd name="T92" fmla="*/ 2147483647 w 606"/>
                <a:gd name="T93" fmla="*/ 2147483647 h 704"/>
                <a:gd name="T94" fmla="*/ 2147483647 w 606"/>
                <a:gd name="T95" fmla="*/ 2147483647 h 704"/>
                <a:gd name="T96" fmla="*/ 2147483647 w 606"/>
                <a:gd name="T97" fmla="*/ 2147483647 h 7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06"/>
                <a:gd name="T148" fmla="*/ 0 h 704"/>
                <a:gd name="T149" fmla="*/ 606 w 606"/>
                <a:gd name="T150" fmla="*/ 704 h 7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06" h="704">
                  <a:moveTo>
                    <a:pt x="589" y="72"/>
                  </a:moveTo>
                  <a:lnTo>
                    <a:pt x="606" y="24"/>
                  </a:lnTo>
                  <a:lnTo>
                    <a:pt x="581" y="0"/>
                  </a:lnTo>
                  <a:lnTo>
                    <a:pt x="556" y="0"/>
                  </a:lnTo>
                  <a:lnTo>
                    <a:pt x="564" y="40"/>
                  </a:lnTo>
                  <a:lnTo>
                    <a:pt x="530" y="56"/>
                  </a:lnTo>
                  <a:lnTo>
                    <a:pt x="471" y="72"/>
                  </a:lnTo>
                  <a:lnTo>
                    <a:pt x="446" y="72"/>
                  </a:lnTo>
                  <a:lnTo>
                    <a:pt x="412" y="72"/>
                  </a:lnTo>
                  <a:lnTo>
                    <a:pt x="379" y="56"/>
                  </a:lnTo>
                  <a:lnTo>
                    <a:pt x="328" y="88"/>
                  </a:lnTo>
                  <a:lnTo>
                    <a:pt x="286" y="104"/>
                  </a:lnTo>
                  <a:lnTo>
                    <a:pt x="244" y="104"/>
                  </a:lnTo>
                  <a:lnTo>
                    <a:pt x="236" y="136"/>
                  </a:lnTo>
                  <a:lnTo>
                    <a:pt x="168" y="144"/>
                  </a:lnTo>
                  <a:lnTo>
                    <a:pt x="134" y="184"/>
                  </a:lnTo>
                  <a:lnTo>
                    <a:pt x="109" y="184"/>
                  </a:lnTo>
                  <a:lnTo>
                    <a:pt x="75" y="200"/>
                  </a:lnTo>
                  <a:lnTo>
                    <a:pt x="67" y="200"/>
                  </a:lnTo>
                  <a:lnTo>
                    <a:pt x="75" y="232"/>
                  </a:lnTo>
                  <a:lnTo>
                    <a:pt x="50" y="248"/>
                  </a:lnTo>
                  <a:lnTo>
                    <a:pt x="50" y="288"/>
                  </a:lnTo>
                  <a:lnTo>
                    <a:pt x="16" y="304"/>
                  </a:lnTo>
                  <a:lnTo>
                    <a:pt x="16" y="344"/>
                  </a:lnTo>
                  <a:lnTo>
                    <a:pt x="0" y="352"/>
                  </a:lnTo>
                  <a:lnTo>
                    <a:pt x="33" y="392"/>
                  </a:lnTo>
                  <a:lnTo>
                    <a:pt x="75" y="424"/>
                  </a:lnTo>
                  <a:lnTo>
                    <a:pt x="59" y="464"/>
                  </a:lnTo>
                  <a:lnTo>
                    <a:pt x="92" y="464"/>
                  </a:lnTo>
                  <a:lnTo>
                    <a:pt x="118" y="480"/>
                  </a:lnTo>
                  <a:lnTo>
                    <a:pt x="202" y="480"/>
                  </a:lnTo>
                  <a:lnTo>
                    <a:pt x="286" y="472"/>
                  </a:lnTo>
                  <a:lnTo>
                    <a:pt x="362" y="480"/>
                  </a:lnTo>
                  <a:lnTo>
                    <a:pt x="337" y="496"/>
                  </a:lnTo>
                  <a:lnTo>
                    <a:pt x="328" y="512"/>
                  </a:lnTo>
                  <a:lnTo>
                    <a:pt x="294" y="512"/>
                  </a:lnTo>
                  <a:lnTo>
                    <a:pt x="261" y="504"/>
                  </a:lnTo>
                  <a:lnTo>
                    <a:pt x="210" y="488"/>
                  </a:lnTo>
                  <a:lnTo>
                    <a:pt x="185" y="504"/>
                  </a:lnTo>
                  <a:lnTo>
                    <a:pt x="160" y="512"/>
                  </a:lnTo>
                  <a:lnTo>
                    <a:pt x="134" y="552"/>
                  </a:lnTo>
                  <a:lnTo>
                    <a:pt x="160" y="568"/>
                  </a:lnTo>
                  <a:lnTo>
                    <a:pt x="185" y="584"/>
                  </a:lnTo>
                  <a:lnTo>
                    <a:pt x="202" y="592"/>
                  </a:lnTo>
                  <a:lnTo>
                    <a:pt x="210" y="624"/>
                  </a:lnTo>
                  <a:lnTo>
                    <a:pt x="236" y="672"/>
                  </a:lnTo>
                  <a:lnTo>
                    <a:pt x="252" y="648"/>
                  </a:lnTo>
                  <a:lnTo>
                    <a:pt x="278" y="656"/>
                  </a:lnTo>
                  <a:lnTo>
                    <a:pt x="311" y="704"/>
                  </a:lnTo>
                  <a:lnTo>
                    <a:pt x="337" y="656"/>
                  </a:lnTo>
                  <a:lnTo>
                    <a:pt x="396" y="688"/>
                  </a:lnTo>
                  <a:lnTo>
                    <a:pt x="328" y="568"/>
                  </a:lnTo>
                  <a:lnTo>
                    <a:pt x="353" y="576"/>
                  </a:lnTo>
                  <a:lnTo>
                    <a:pt x="370" y="584"/>
                  </a:lnTo>
                  <a:lnTo>
                    <a:pt x="370" y="600"/>
                  </a:lnTo>
                  <a:lnTo>
                    <a:pt x="387" y="576"/>
                  </a:lnTo>
                  <a:lnTo>
                    <a:pt x="412" y="560"/>
                  </a:lnTo>
                  <a:lnTo>
                    <a:pt x="353" y="528"/>
                  </a:lnTo>
                  <a:lnTo>
                    <a:pt x="404" y="512"/>
                  </a:lnTo>
                  <a:lnTo>
                    <a:pt x="455" y="528"/>
                  </a:lnTo>
                  <a:lnTo>
                    <a:pt x="446" y="488"/>
                  </a:lnTo>
                  <a:lnTo>
                    <a:pt x="438" y="464"/>
                  </a:lnTo>
                  <a:lnTo>
                    <a:pt x="412" y="448"/>
                  </a:lnTo>
                  <a:lnTo>
                    <a:pt x="438" y="448"/>
                  </a:lnTo>
                  <a:lnTo>
                    <a:pt x="455" y="464"/>
                  </a:lnTo>
                  <a:lnTo>
                    <a:pt x="480" y="480"/>
                  </a:lnTo>
                  <a:lnTo>
                    <a:pt x="514" y="472"/>
                  </a:lnTo>
                  <a:lnTo>
                    <a:pt x="463" y="440"/>
                  </a:lnTo>
                  <a:lnTo>
                    <a:pt x="421" y="408"/>
                  </a:lnTo>
                  <a:lnTo>
                    <a:pt x="353" y="384"/>
                  </a:lnTo>
                  <a:lnTo>
                    <a:pt x="337" y="384"/>
                  </a:lnTo>
                  <a:lnTo>
                    <a:pt x="337" y="400"/>
                  </a:lnTo>
                  <a:lnTo>
                    <a:pt x="345" y="416"/>
                  </a:lnTo>
                  <a:lnTo>
                    <a:pt x="311" y="408"/>
                  </a:lnTo>
                  <a:lnTo>
                    <a:pt x="294" y="400"/>
                  </a:lnTo>
                  <a:lnTo>
                    <a:pt x="294" y="376"/>
                  </a:lnTo>
                  <a:lnTo>
                    <a:pt x="294" y="352"/>
                  </a:lnTo>
                  <a:lnTo>
                    <a:pt x="337" y="360"/>
                  </a:lnTo>
                  <a:lnTo>
                    <a:pt x="337" y="336"/>
                  </a:lnTo>
                  <a:lnTo>
                    <a:pt x="320" y="320"/>
                  </a:lnTo>
                  <a:lnTo>
                    <a:pt x="269" y="288"/>
                  </a:lnTo>
                  <a:lnTo>
                    <a:pt x="236" y="240"/>
                  </a:lnTo>
                  <a:lnTo>
                    <a:pt x="244" y="224"/>
                  </a:lnTo>
                  <a:lnTo>
                    <a:pt x="261" y="200"/>
                  </a:lnTo>
                  <a:lnTo>
                    <a:pt x="269" y="224"/>
                  </a:lnTo>
                  <a:lnTo>
                    <a:pt x="294" y="232"/>
                  </a:lnTo>
                  <a:lnTo>
                    <a:pt x="320" y="240"/>
                  </a:lnTo>
                  <a:lnTo>
                    <a:pt x="337" y="264"/>
                  </a:lnTo>
                  <a:lnTo>
                    <a:pt x="337" y="232"/>
                  </a:lnTo>
                  <a:lnTo>
                    <a:pt x="362" y="208"/>
                  </a:lnTo>
                  <a:lnTo>
                    <a:pt x="370" y="160"/>
                  </a:lnTo>
                  <a:lnTo>
                    <a:pt x="387" y="144"/>
                  </a:lnTo>
                  <a:lnTo>
                    <a:pt x="412" y="136"/>
                  </a:lnTo>
                  <a:lnTo>
                    <a:pt x="497" y="112"/>
                  </a:lnTo>
                  <a:lnTo>
                    <a:pt x="539" y="112"/>
                  </a:lnTo>
                  <a:lnTo>
                    <a:pt x="564" y="112"/>
                  </a:lnTo>
                  <a:lnTo>
                    <a:pt x="573" y="128"/>
                  </a:lnTo>
                  <a:lnTo>
                    <a:pt x="598" y="96"/>
                  </a:lnTo>
                  <a:lnTo>
                    <a:pt x="589" y="72"/>
                  </a:lnTo>
                  <a:close/>
                </a:path>
              </a:pathLst>
            </a:custGeom>
            <a:solidFill>
              <a:srgbClr val="FFEBAB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4391025" y="4640263"/>
              <a:ext cx="315913" cy="263525"/>
            </a:xfrm>
            <a:custGeom>
              <a:avLst/>
              <a:gdLst>
                <a:gd name="T0" fmla="*/ 2147483647 w 244"/>
                <a:gd name="T1" fmla="*/ 2147483647 h 192"/>
                <a:gd name="T2" fmla="*/ 2147483647 w 244"/>
                <a:gd name="T3" fmla="*/ 2147483647 h 192"/>
                <a:gd name="T4" fmla="*/ 2147483647 w 244"/>
                <a:gd name="T5" fmla="*/ 0 h 192"/>
                <a:gd name="T6" fmla="*/ 2147483647 w 244"/>
                <a:gd name="T7" fmla="*/ 0 h 192"/>
                <a:gd name="T8" fmla="*/ 2147483647 w 244"/>
                <a:gd name="T9" fmla="*/ 2147483647 h 192"/>
                <a:gd name="T10" fmla="*/ 2147483647 w 244"/>
                <a:gd name="T11" fmla="*/ 2147483647 h 192"/>
                <a:gd name="T12" fmla="*/ 2147483647 w 244"/>
                <a:gd name="T13" fmla="*/ 2147483647 h 192"/>
                <a:gd name="T14" fmla="*/ 2147483647 w 244"/>
                <a:gd name="T15" fmla="*/ 2147483647 h 192"/>
                <a:gd name="T16" fmla="*/ 0 w 244"/>
                <a:gd name="T17" fmla="*/ 2147483647 h 192"/>
                <a:gd name="T18" fmla="*/ 0 w 244"/>
                <a:gd name="T19" fmla="*/ 2147483647 h 192"/>
                <a:gd name="T20" fmla="*/ 2147483647 w 244"/>
                <a:gd name="T21" fmla="*/ 2147483647 h 192"/>
                <a:gd name="T22" fmla="*/ 2147483647 w 244"/>
                <a:gd name="T23" fmla="*/ 2147483647 h 192"/>
                <a:gd name="T24" fmla="*/ 2147483647 w 244"/>
                <a:gd name="T25" fmla="*/ 2147483647 h 192"/>
                <a:gd name="T26" fmla="*/ 2147483647 w 244"/>
                <a:gd name="T27" fmla="*/ 2147483647 h 192"/>
                <a:gd name="T28" fmla="*/ 2147483647 w 244"/>
                <a:gd name="T29" fmla="*/ 2147483647 h 192"/>
                <a:gd name="T30" fmla="*/ 2147483647 w 244"/>
                <a:gd name="T31" fmla="*/ 2147483647 h 192"/>
                <a:gd name="T32" fmla="*/ 2147483647 w 244"/>
                <a:gd name="T33" fmla="*/ 2147483647 h 192"/>
                <a:gd name="T34" fmla="*/ 2147483647 w 244"/>
                <a:gd name="T35" fmla="*/ 2147483647 h 192"/>
                <a:gd name="T36" fmla="*/ 2147483647 w 244"/>
                <a:gd name="T37" fmla="*/ 2147483647 h 192"/>
                <a:gd name="T38" fmla="*/ 2147483647 w 244"/>
                <a:gd name="T39" fmla="*/ 2147483647 h 192"/>
                <a:gd name="T40" fmla="*/ 2147483647 w 244"/>
                <a:gd name="T41" fmla="*/ 2147483647 h 192"/>
                <a:gd name="T42" fmla="*/ 2147483647 w 244"/>
                <a:gd name="T43" fmla="*/ 2147483647 h 19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44"/>
                <a:gd name="T67" fmla="*/ 0 h 192"/>
                <a:gd name="T68" fmla="*/ 244 w 244"/>
                <a:gd name="T69" fmla="*/ 192 h 19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44" h="192">
                  <a:moveTo>
                    <a:pt x="227" y="32"/>
                  </a:moveTo>
                  <a:lnTo>
                    <a:pt x="185" y="16"/>
                  </a:lnTo>
                  <a:lnTo>
                    <a:pt x="177" y="0"/>
                  </a:lnTo>
                  <a:lnTo>
                    <a:pt x="134" y="0"/>
                  </a:lnTo>
                  <a:lnTo>
                    <a:pt x="75" y="24"/>
                  </a:lnTo>
                  <a:lnTo>
                    <a:pt x="50" y="32"/>
                  </a:lnTo>
                  <a:lnTo>
                    <a:pt x="25" y="40"/>
                  </a:lnTo>
                  <a:lnTo>
                    <a:pt x="16" y="72"/>
                  </a:lnTo>
                  <a:lnTo>
                    <a:pt x="0" y="64"/>
                  </a:lnTo>
                  <a:lnTo>
                    <a:pt x="0" y="88"/>
                  </a:lnTo>
                  <a:lnTo>
                    <a:pt x="8" y="144"/>
                  </a:lnTo>
                  <a:lnTo>
                    <a:pt x="33" y="176"/>
                  </a:lnTo>
                  <a:lnTo>
                    <a:pt x="59" y="184"/>
                  </a:lnTo>
                  <a:lnTo>
                    <a:pt x="67" y="192"/>
                  </a:lnTo>
                  <a:lnTo>
                    <a:pt x="75" y="192"/>
                  </a:lnTo>
                  <a:lnTo>
                    <a:pt x="109" y="176"/>
                  </a:lnTo>
                  <a:lnTo>
                    <a:pt x="134" y="176"/>
                  </a:lnTo>
                  <a:lnTo>
                    <a:pt x="168" y="136"/>
                  </a:lnTo>
                  <a:lnTo>
                    <a:pt x="236" y="128"/>
                  </a:lnTo>
                  <a:lnTo>
                    <a:pt x="244" y="104"/>
                  </a:lnTo>
                  <a:lnTo>
                    <a:pt x="244" y="64"/>
                  </a:lnTo>
                  <a:lnTo>
                    <a:pt x="227" y="32"/>
                  </a:lnTo>
                  <a:close/>
                </a:path>
              </a:pathLst>
            </a:custGeom>
            <a:solidFill>
              <a:srgbClr val="FFE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68"/>
            <p:cNvSpPr>
              <a:spLocks/>
            </p:cNvSpPr>
            <p:nvPr/>
          </p:nvSpPr>
          <p:spPr bwMode="auto">
            <a:xfrm>
              <a:off x="4564063" y="4222750"/>
              <a:ext cx="763587" cy="560388"/>
            </a:xfrm>
            <a:custGeom>
              <a:avLst/>
              <a:gdLst>
                <a:gd name="T0" fmla="*/ 2147483647 w 590"/>
                <a:gd name="T1" fmla="*/ 2147483647 h 408"/>
                <a:gd name="T2" fmla="*/ 2147483647 w 590"/>
                <a:gd name="T3" fmla="*/ 2147483647 h 408"/>
                <a:gd name="T4" fmla="*/ 2147483647 w 590"/>
                <a:gd name="T5" fmla="*/ 2147483647 h 408"/>
                <a:gd name="T6" fmla="*/ 2147483647 w 590"/>
                <a:gd name="T7" fmla="*/ 2147483647 h 408"/>
                <a:gd name="T8" fmla="*/ 2147483647 w 590"/>
                <a:gd name="T9" fmla="*/ 2147483647 h 408"/>
                <a:gd name="T10" fmla="*/ 2147483647 w 590"/>
                <a:gd name="T11" fmla="*/ 2147483647 h 408"/>
                <a:gd name="T12" fmla="*/ 2147483647 w 590"/>
                <a:gd name="T13" fmla="*/ 2147483647 h 408"/>
                <a:gd name="T14" fmla="*/ 2147483647 w 590"/>
                <a:gd name="T15" fmla="*/ 2147483647 h 408"/>
                <a:gd name="T16" fmla="*/ 2147483647 w 590"/>
                <a:gd name="T17" fmla="*/ 2147483647 h 408"/>
                <a:gd name="T18" fmla="*/ 2147483647 w 590"/>
                <a:gd name="T19" fmla="*/ 2147483647 h 408"/>
                <a:gd name="T20" fmla="*/ 2147483647 w 590"/>
                <a:gd name="T21" fmla="*/ 2147483647 h 408"/>
                <a:gd name="T22" fmla="*/ 2147483647 w 590"/>
                <a:gd name="T23" fmla="*/ 2147483647 h 408"/>
                <a:gd name="T24" fmla="*/ 2147483647 w 590"/>
                <a:gd name="T25" fmla="*/ 2147483647 h 408"/>
                <a:gd name="T26" fmla="*/ 2147483647 w 590"/>
                <a:gd name="T27" fmla="*/ 2147483647 h 408"/>
                <a:gd name="T28" fmla="*/ 2147483647 w 590"/>
                <a:gd name="T29" fmla="*/ 2147483647 h 408"/>
                <a:gd name="T30" fmla="*/ 2147483647 w 590"/>
                <a:gd name="T31" fmla="*/ 0 h 408"/>
                <a:gd name="T32" fmla="*/ 2147483647 w 590"/>
                <a:gd name="T33" fmla="*/ 2147483647 h 408"/>
                <a:gd name="T34" fmla="*/ 2147483647 w 590"/>
                <a:gd name="T35" fmla="*/ 0 h 408"/>
                <a:gd name="T36" fmla="*/ 2147483647 w 590"/>
                <a:gd name="T37" fmla="*/ 2147483647 h 408"/>
                <a:gd name="T38" fmla="*/ 2147483647 w 590"/>
                <a:gd name="T39" fmla="*/ 2147483647 h 408"/>
                <a:gd name="T40" fmla="*/ 2147483647 w 590"/>
                <a:gd name="T41" fmla="*/ 2147483647 h 408"/>
                <a:gd name="T42" fmla="*/ 2147483647 w 590"/>
                <a:gd name="T43" fmla="*/ 2147483647 h 408"/>
                <a:gd name="T44" fmla="*/ 2147483647 w 590"/>
                <a:gd name="T45" fmla="*/ 2147483647 h 408"/>
                <a:gd name="T46" fmla="*/ 2147483647 w 590"/>
                <a:gd name="T47" fmla="*/ 2147483647 h 408"/>
                <a:gd name="T48" fmla="*/ 2147483647 w 590"/>
                <a:gd name="T49" fmla="*/ 2147483647 h 408"/>
                <a:gd name="T50" fmla="*/ 2147483647 w 590"/>
                <a:gd name="T51" fmla="*/ 2147483647 h 408"/>
                <a:gd name="T52" fmla="*/ 2147483647 w 590"/>
                <a:gd name="T53" fmla="*/ 2147483647 h 408"/>
                <a:gd name="T54" fmla="*/ 2147483647 w 590"/>
                <a:gd name="T55" fmla="*/ 2147483647 h 408"/>
                <a:gd name="T56" fmla="*/ 2147483647 w 590"/>
                <a:gd name="T57" fmla="*/ 2147483647 h 408"/>
                <a:gd name="T58" fmla="*/ 0 w 590"/>
                <a:gd name="T59" fmla="*/ 2147483647 h 408"/>
                <a:gd name="T60" fmla="*/ 2147483647 w 590"/>
                <a:gd name="T61" fmla="*/ 2147483647 h 408"/>
                <a:gd name="T62" fmla="*/ 2147483647 w 590"/>
                <a:gd name="T63" fmla="*/ 2147483647 h 408"/>
                <a:gd name="T64" fmla="*/ 2147483647 w 590"/>
                <a:gd name="T65" fmla="*/ 2147483647 h 408"/>
                <a:gd name="T66" fmla="*/ 2147483647 w 590"/>
                <a:gd name="T67" fmla="*/ 2147483647 h 408"/>
                <a:gd name="T68" fmla="*/ 2147483647 w 590"/>
                <a:gd name="T69" fmla="*/ 2147483647 h 408"/>
                <a:gd name="T70" fmla="*/ 2147483647 w 590"/>
                <a:gd name="T71" fmla="*/ 2147483647 h 408"/>
                <a:gd name="T72" fmla="*/ 2147483647 w 590"/>
                <a:gd name="T73" fmla="*/ 2147483647 h 408"/>
                <a:gd name="T74" fmla="*/ 2147483647 w 590"/>
                <a:gd name="T75" fmla="*/ 2147483647 h 408"/>
                <a:gd name="T76" fmla="*/ 2147483647 w 590"/>
                <a:gd name="T77" fmla="*/ 2147483647 h 408"/>
                <a:gd name="T78" fmla="*/ 2147483647 w 590"/>
                <a:gd name="T79" fmla="*/ 2147483647 h 408"/>
                <a:gd name="T80" fmla="*/ 2147483647 w 590"/>
                <a:gd name="T81" fmla="*/ 2147483647 h 408"/>
                <a:gd name="T82" fmla="*/ 2147483647 w 590"/>
                <a:gd name="T83" fmla="*/ 2147483647 h 408"/>
                <a:gd name="T84" fmla="*/ 2147483647 w 590"/>
                <a:gd name="T85" fmla="*/ 2147483647 h 408"/>
                <a:gd name="T86" fmla="*/ 2147483647 w 590"/>
                <a:gd name="T87" fmla="*/ 2147483647 h 408"/>
                <a:gd name="T88" fmla="*/ 2147483647 w 590"/>
                <a:gd name="T89" fmla="*/ 2147483647 h 408"/>
                <a:gd name="T90" fmla="*/ 2147483647 w 590"/>
                <a:gd name="T91" fmla="*/ 2147483647 h 408"/>
                <a:gd name="T92" fmla="*/ 2147483647 w 590"/>
                <a:gd name="T93" fmla="*/ 2147483647 h 408"/>
                <a:gd name="T94" fmla="*/ 2147483647 w 590"/>
                <a:gd name="T95" fmla="*/ 2147483647 h 408"/>
                <a:gd name="T96" fmla="*/ 2147483647 w 590"/>
                <a:gd name="T97" fmla="*/ 2147483647 h 408"/>
                <a:gd name="T98" fmla="*/ 2147483647 w 590"/>
                <a:gd name="T99" fmla="*/ 2147483647 h 408"/>
                <a:gd name="T100" fmla="*/ 2147483647 w 590"/>
                <a:gd name="T101" fmla="*/ 2147483647 h 408"/>
                <a:gd name="T102" fmla="*/ 2147483647 w 590"/>
                <a:gd name="T103" fmla="*/ 2147483647 h 408"/>
                <a:gd name="T104" fmla="*/ 2147483647 w 590"/>
                <a:gd name="T105" fmla="*/ 2147483647 h 408"/>
                <a:gd name="T106" fmla="*/ 2147483647 w 590"/>
                <a:gd name="T107" fmla="*/ 2147483647 h 408"/>
                <a:gd name="T108" fmla="*/ 2147483647 w 590"/>
                <a:gd name="T109" fmla="*/ 2147483647 h 40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90"/>
                <a:gd name="T166" fmla="*/ 0 h 408"/>
                <a:gd name="T167" fmla="*/ 590 w 590"/>
                <a:gd name="T168" fmla="*/ 408 h 40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90" h="408">
                  <a:moveTo>
                    <a:pt x="455" y="256"/>
                  </a:moveTo>
                  <a:lnTo>
                    <a:pt x="489" y="248"/>
                  </a:lnTo>
                  <a:lnTo>
                    <a:pt x="514" y="232"/>
                  </a:lnTo>
                  <a:lnTo>
                    <a:pt x="565" y="240"/>
                  </a:lnTo>
                  <a:lnTo>
                    <a:pt x="590" y="232"/>
                  </a:lnTo>
                  <a:lnTo>
                    <a:pt x="565" y="200"/>
                  </a:lnTo>
                  <a:lnTo>
                    <a:pt x="523" y="176"/>
                  </a:lnTo>
                  <a:lnTo>
                    <a:pt x="548" y="144"/>
                  </a:lnTo>
                  <a:lnTo>
                    <a:pt x="548" y="104"/>
                  </a:lnTo>
                  <a:lnTo>
                    <a:pt x="548" y="72"/>
                  </a:lnTo>
                  <a:lnTo>
                    <a:pt x="573" y="64"/>
                  </a:lnTo>
                  <a:lnTo>
                    <a:pt x="582" y="48"/>
                  </a:lnTo>
                  <a:lnTo>
                    <a:pt x="582" y="32"/>
                  </a:lnTo>
                  <a:lnTo>
                    <a:pt x="582" y="16"/>
                  </a:lnTo>
                  <a:lnTo>
                    <a:pt x="531" y="16"/>
                  </a:lnTo>
                  <a:lnTo>
                    <a:pt x="523" y="0"/>
                  </a:lnTo>
                  <a:lnTo>
                    <a:pt x="481" y="8"/>
                  </a:lnTo>
                  <a:lnTo>
                    <a:pt x="455" y="0"/>
                  </a:lnTo>
                  <a:lnTo>
                    <a:pt x="413" y="8"/>
                  </a:lnTo>
                  <a:lnTo>
                    <a:pt x="363" y="24"/>
                  </a:lnTo>
                  <a:lnTo>
                    <a:pt x="321" y="80"/>
                  </a:lnTo>
                  <a:lnTo>
                    <a:pt x="270" y="88"/>
                  </a:lnTo>
                  <a:lnTo>
                    <a:pt x="219" y="88"/>
                  </a:lnTo>
                  <a:lnTo>
                    <a:pt x="194" y="88"/>
                  </a:lnTo>
                  <a:lnTo>
                    <a:pt x="169" y="112"/>
                  </a:lnTo>
                  <a:lnTo>
                    <a:pt x="76" y="112"/>
                  </a:lnTo>
                  <a:lnTo>
                    <a:pt x="43" y="104"/>
                  </a:lnTo>
                  <a:lnTo>
                    <a:pt x="43" y="80"/>
                  </a:lnTo>
                  <a:lnTo>
                    <a:pt x="9" y="64"/>
                  </a:lnTo>
                  <a:lnTo>
                    <a:pt x="0" y="88"/>
                  </a:lnTo>
                  <a:lnTo>
                    <a:pt x="9" y="120"/>
                  </a:lnTo>
                  <a:lnTo>
                    <a:pt x="26" y="152"/>
                  </a:lnTo>
                  <a:lnTo>
                    <a:pt x="68" y="184"/>
                  </a:lnTo>
                  <a:lnTo>
                    <a:pt x="51" y="224"/>
                  </a:lnTo>
                  <a:lnTo>
                    <a:pt x="34" y="232"/>
                  </a:lnTo>
                  <a:lnTo>
                    <a:pt x="34" y="264"/>
                  </a:lnTo>
                  <a:lnTo>
                    <a:pt x="51" y="272"/>
                  </a:lnTo>
                  <a:lnTo>
                    <a:pt x="43" y="304"/>
                  </a:lnTo>
                  <a:lnTo>
                    <a:pt x="51" y="320"/>
                  </a:lnTo>
                  <a:lnTo>
                    <a:pt x="93" y="336"/>
                  </a:lnTo>
                  <a:lnTo>
                    <a:pt x="110" y="368"/>
                  </a:lnTo>
                  <a:lnTo>
                    <a:pt x="110" y="408"/>
                  </a:lnTo>
                  <a:lnTo>
                    <a:pt x="110" y="400"/>
                  </a:lnTo>
                  <a:lnTo>
                    <a:pt x="152" y="400"/>
                  </a:lnTo>
                  <a:lnTo>
                    <a:pt x="194" y="384"/>
                  </a:lnTo>
                  <a:lnTo>
                    <a:pt x="245" y="352"/>
                  </a:lnTo>
                  <a:lnTo>
                    <a:pt x="278" y="368"/>
                  </a:lnTo>
                  <a:lnTo>
                    <a:pt x="312" y="368"/>
                  </a:lnTo>
                  <a:lnTo>
                    <a:pt x="337" y="368"/>
                  </a:lnTo>
                  <a:lnTo>
                    <a:pt x="396" y="352"/>
                  </a:lnTo>
                  <a:lnTo>
                    <a:pt x="430" y="336"/>
                  </a:lnTo>
                  <a:lnTo>
                    <a:pt x="422" y="296"/>
                  </a:lnTo>
                  <a:lnTo>
                    <a:pt x="447" y="296"/>
                  </a:lnTo>
                  <a:lnTo>
                    <a:pt x="455" y="280"/>
                  </a:lnTo>
                  <a:lnTo>
                    <a:pt x="455" y="256"/>
                  </a:lnTo>
                  <a:close/>
                </a:path>
              </a:pathLst>
            </a:custGeom>
            <a:solidFill>
              <a:srgbClr val="FFE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>
              <a:off x="4391025" y="4640263"/>
              <a:ext cx="315913" cy="263525"/>
            </a:xfrm>
            <a:custGeom>
              <a:avLst/>
              <a:gdLst>
                <a:gd name="T0" fmla="*/ 2147483647 w 244"/>
                <a:gd name="T1" fmla="*/ 2147483647 h 192"/>
                <a:gd name="T2" fmla="*/ 2147483647 w 244"/>
                <a:gd name="T3" fmla="*/ 2147483647 h 192"/>
                <a:gd name="T4" fmla="*/ 2147483647 w 244"/>
                <a:gd name="T5" fmla="*/ 0 h 192"/>
                <a:gd name="T6" fmla="*/ 2147483647 w 244"/>
                <a:gd name="T7" fmla="*/ 0 h 192"/>
                <a:gd name="T8" fmla="*/ 2147483647 w 244"/>
                <a:gd name="T9" fmla="*/ 0 h 192"/>
                <a:gd name="T10" fmla="*/ 2147483647 w 244"/>
                <a:gd name="T11" fmla="*/ 2147483647 h 192"/>
                <a:gd name="T12" fmla="*/ 2147483647 w 244"/>
                <a:gd name="T13" fmla="*/ 2147483647 h 192"/>
                <a:gd name="T14" fmla="*/ 2147483647 w 244"/>
                <a:gd name="T15" fmla="*/ 2147483647 h 192"/>
                <a:gd name="T16" fmla="*/ 2147483647 w 244"/>
                <a:gd name="T17" fmla="*/ 2147483647 h 192"/>
                <a:gd name="T18" fmla="*/ 0 w 244"/>
                <a:gd name="T19" fmla="*/ 2147483647 h 192"/>
                <a:gd name="T20" fmla="*/ 0 w 244"/>
                <a:gd name="T21" fmla="*/ 2147483647 h 192"/>
                <a:gd name="T22" fmla="*/ 2147483647 w 244"/>
                <a:gd name="T23" fmla="*/ 2147483647 h 192"/>
                <a:gd name="T24" fmla="*/ 2147483647 w 244"/>
                <a:gd name="T25" fmla="*/ 2147483647 h 192"/>
                <a:gd name="T26" fmla="*/ 2147483647 w 244"/>
                <a:gd name="T27" fmla="*/ 2147483647 h 192"/>
                <a:gd name="T28" fmla="*/ 2147483647 w 244"/>
                <a:gd name="T29" fmla="*/ 2147483647 h 192"/>
                <a:gd name="T30" fmla="*/ 2147483647 w 244"/>
                <a:gd name="T31" fmla="*/ 2147483647 h 192"/>
                <a:gd name="T32" fmla="*/ 2147483647 w 244"/>
                <a:gd name="T33" fmla="*/ 2147483647 h 192"/>
                <a:gd name="T34" fmla="*/ 2147483647 w 244"/>
                <a:gd name="T35" fmla="*/ 2147483647 h 192"/>
                <a:gd name="T36" fmla="*/ 2147483647 w 244"/>
                <a:gd name="T37" fmla="*/ 2147483647 h 192"/>
                <a:gd name="T38" fmla="*/ 2147483647 w 244"/>
                <a:gd name="T39" fmla="*/ 2147483647 h 192"/>
                <a:gd name="T40" fmla="*/ 2147483647 w 244"/>
                <a:gd name="T41" fmla="*/ 2147483647 h 192"/>
                <a:gd name="T42" fmla="*/ 2147483647 w 244"/>
                <a:gd name="T43" fmla="*/ 2147483647 h 192"/>
                <a:gd name="T44" fmla="*/ 2147483647 w 244"/>
                <a:gd name="T45" fmla="*/ 2147483647 h 1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4"/>
                <a:gd name="T70" fmla="*/ 0 h 192"/>
                <a:gd name="T71" fmla="*/ 244 w 244"/>
                <a:gd name="T72" fmla="*/ 192 h 19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4" h="192">
                  <a:moveTo>
                    <a:pt x="227" y="32"/>
                  </a:moveTo>
                  <a:lnTo>
                    <a:pt x="185" y="16"/>
                  </a:lnTo>
                  <a:lnTo>
                    <a:pt x="177" y="0"/>
                  </a:lnTo>
                  <a:lnTo>
                    <a:pt x="134" y="0"/>
                  </a:lnTo>
                  <a:lnTo>
                    <a:pt x="75" y="24"/>
                  </a:lnTo>
                  <a:lnTo>
                    <a:pt x="50" y="32"/>
                  </a:lnTo>
                  <a:lnTo>
                    <a:pt x="25" y="40"/>
                  </a:lnTo>
                  <a:lnTo>
                    <a:pt x="16" y="72"/>
                  </a:lnTo>
                  <a:lnTo>
                    <a:pt x="0" y="64"/>
                  </a:lnTo>
                  <a:lnTo>
                    <a:pt x="0" y="88"/>
                  </a:lnTo>
                  <a:lnTo>
                    <a:pt x="8" y="144"/>
                  </a:lnTo>
                  <a:lnTo>
                    <a:pt x="33" y="176"/>
                  </a:lnTo>
                  <a:lnTo>
                    <a:pt x="59" y="184"/>
                  </a:lnTo>
                  <a:lnTo>
                    <a:pt x="67" y="192"/>
                  </a:lnTo>
                  <a:lnTo>
                    <a:pt x="75" y="192"/>
                  </a:lnTo>
                  <a:lnTo>
                    <a:pt x="109" y="176"/>
                  </a:lnTo>
                  <a:lnTo>
                    <a:pt x="134" y="176"/>
                  </a:lnTo>
                  <a:lnTo>
                    <a:pt x="168" y="136"/>
                  </a:lnTo>
                  <a:lnTo>
                    <a:pt x="236" y="128"/>
                  </a:lnTo>
                  <a:lnTo>
                    <a:pt x="244" y="104"/>
                  </a:lnTo>
                  <a:lnTo>
                    <a:pt x="244" y="64"/>
                  </a:lnTo>
                  <a:lnTo>
                    <a:pt x="227" y="32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70"/>
            <p:cNvSpPr>
              <a:spLocks/>
            </p:cNvSpPr>
            <p:nvPr/>
          </p:nvSpPr>
          <p:spPr bwMode="auto">
            <a:xfrm>
              <a:off x="4564063" y="4222750"/>
              <a:ext cx="763587" cy="560388"/>
            </a:xfrm>
            <a:custGeom>
              <a:avLst/>
              <a:gdLst>
                <a:gd name="T0" fmla="*/ 2147483647 w 590"/>
                <a:gd name="T1" fmla="*/ 2147483647 h 408"/>
                <a:gd name="T2" fmla="*/ 2147483647 w 590"/>
                <a:gd name="T3" fmla="*/ 2147483647 h 408"/>
                <a:gd name="T4" fmla="*/ 2147483647 w 590"/>
                <a:gd name="T5" fmla="*/ 2147483647 h 408"/>
                <a:gd name="T6" fmla="*/ 2147483647 w 590"/>
                <a:gd name="T7" fmla="*/ 2147483647 h 408"/>
                <a:gd name="T8" fmla="*/ 2147483647 w 590"/>
                <a:gd name="T9" fmla="*/ 2147483647 h 408"/>
                <a:gd name="T10" fmla="*/ 2147483647 w 590"/>
                <a:gd name="T11" fmla="*/ 2147483647 h 408"/>
                <a:gd name="T12" fmla="*/ 2147483647 w 590"/>
                <a:gd name="T13" fmla="*/ 2147483647 h 408"/>
                <a:gd name="T14" fmla="*/ 2147483647 w 590"/>
                <a:gd name="T15" fmla="*/ 2147483647 h 408"/>
                <a:gd name="T16" fmla="*/ 2147483647 w 590"/>
                <a:gd name="T17" fmla="*/ 2147483647 h 408"/>
                <a:gd name="T18" fmla="*/ 2147483647 w 590"/>
                <a:gd name="T19" fmla="*/ 2147483647 h 408"/>
                <a:gd name="T20" fmla="*/ 2147483647 w 590"/>
                <a:gd name="T21" fmla="*/ 2147483647 h 408"/>
                <a:gd name="T22" fmla="*/ 2147483647 w 590"/>
                <a:gd name="T23" fmla="*/ 2147483647 h 408"/>
                <a:gd name="T24" fmla="*/ 2147483647 w 590"/>
                <a:gd name="T25" fmla="*/ 2147483647 h 408"/>
                <a:gd name="T26" fmla="*/ 2147483647 w 590"/>
                <a:gd name="T27" fmla="*/ 2147483647 h 408"/>
                <a:gd name="T28" fmla="*/ 2147483647 w 590"/>
                <a:gd name="T29" fmla="*/ 2147483647 h 408"/>
                <a:gd name="T30" fmla="*/ 2147483647 w 590"/>
                <a:gd name="T31" fmla="*/ 0 h 408"/>
                <a:gd name="T32" fmla="*/ 2147483647 w 590"/>
                <a:gd name="T33" fmla="*/ 2147483647 h 408"/>
                <a:gd name="T34" fmla="*/ 2147483647 w 590"/>
                <a:gd name="T35" fmla="*/ 0 h 408"/>
                <a:gd name="T36" fmla="*/ 2147483647 w 590"/>
                <a:gd name="T37" fmla="*/ 2147483647 h 408"/>
                <a:gd name="T38" fmla="*/ 2147483647 w 590"/>
                <a:gd name="T39" fmla="*/ 2147483647 h 408"/>
                <a:gd name="T40" fmla="*/ 2147483647 w 590"/>
                <a:gd name="T41" fmla="*/ 2147483647 h 408"/>
                <a:gd name="T42" fmla="*/ 2147483647 w 590"/>
                <a:gd name="T43" fmla="*/ 2147483647 h 408"/>
                <a:gd name="T44" fmla="*/ 2147483647 w 590"/>
                <a:gd name="T45" fmla="*/ 2147483647 h 408"/>
                <a:gd name="T46" fmla="*/ 2147483647 w 590"/>
                <a:gd name="T47" fmla="*/ 2147483647 h 408"/>
                <a:gd name="T48" fmla="*/ 2147483647 w 590"/>
                <a:gd name="T49" fmla="*/ 2147483647 h 408"/>
                <a:gd name="T50" fmla="*/ 2147483647 w 590"/>
                <a:gd name="T51" fmla="*/ 2147483647 h 408"/>
                <a:gd name="T52" fmla="*/ 2147483647 w 590"/>
                <a:gd name="T53" fmla="*/ 2147483647 h 408"/>
                <a:gd name="T54" fmla="*/ 2147483647 w 590"/>
                <a:gd name="T55" fmla="*/ 2147483647 h 408"/>
                <a:gd name="T56" fmla="*/ 2147483647 w 590"/>
                <a:gd name="T57" fmla="*/ 2147483647 h 408"/>
                <a:gd name="T58" fmla="*/ 0 w 590"/>
                <a:gd name="T59" fmla="*/ 2147483647 h 408"/>
                <a:gd name="T60" fmla="*/ 2147483647 w 590"/>
                <a:gd name="T61" fmla="*/ 2147483647 h 408"/>
                <a:gd name="T62" fmla="*/ 2147483647 w 590"/>
                <a:gd name="T63" fmla="*/ 2147483647 h 408"/>
                <a:gd name="T64" fmla="*/ 2147483647 w 590"/>
                <a:gd name="T65" fmla="*/ 2147483647 h 408"/>
                <a:gd name="T66" fmla="*/ 2147483647 w 590"/>
                <a:gd name="T67" fmla="*/ 2147483647 h 408"/>
                <a:gd name="T68" fmla="*/ 2147483647 w 590"/>
                <a:gd name="T69" fmla="*/ 2147483647 h 408"/>
                <a:gd name="T70" fmla="*/ 2147483647 w 590"/>
                <a:gd name="T71" fmla="*/ 2147483647 h 408"/>
                <a:gd name="T72" fmla="*/ 2147483647 w 590"/>
                <a:gd name="T73" fmla="*/ 2147483647 h 408"/>
                <a:gd name="T74" fmla="*/ 2147483647 w 590"/>
                <a:gd name="T75" fmla="*/ 2147483647 h 408"/>
                <a:gd name="T76" fmla="*/ 2147483647 w 590"/>
                <a:gd name="T77" fmla="*/ 2147483647 h 408"/>
                <a:gd name="T78" fmla="*/ 2147483647 w 590"/>
                <a:gd name="T79" fmla="*/ 2147483647 h 408"/>
                <a:gd name="T80" fmla="*/ 2147483647 w 590"/>
                <a:gd name="T81" fmla="*/ 2147483647 h 408"/>
                <a:gd name="T82" fmla="*/ 2147483647 w 590"/>
                <a:gd name="T83" fmla="*/ 2147483647 h 408"/>
                <a:gd name="T84" fmla="*/ 2147483647 w 590"/>
                <a:gd name="T85" fmla="*/ 2147483647 h 408"/>
                <a:gd name="T86" fmla="*/ 2147483647 w 590"/>
                <a:gd name="T87" fmla="*/ 2147483647 h 408"/>
                <a:gd name="T88" fmla="*/ 2147483647 w 590"/>
                <a:gd name="T89" fmla="*/ 2147483647 h 408"/>
                <a:gd name="T90" fmla="*/ 2147483647 w 590"/>
                <a:gd name="T91" fmla="*/ 2147483647 h 408"/>
                <a:gd name="T92" fmla="*/ 2147483647 w 590"/>
                <a:gd name="T93" fmla="*/ 2147483647 h 408"/>
                <a:gd name="T94" fmla="*/ 2147483647 w 590"/>
                <a:gd name="T95" fmla="*/ 2147483647 h 408"/>
                <a:gd name="T96" fmla="*/ 2147483647 w 590"/>
                <a:gd name="T97" fmla="*/ 2147483647 h 408"/>
                <a:gd name="T98" fmla="*/ 2147483647 w 590"/>
                <a:gd name="T99" fmla="*/ 2147483647 h 408"/>
                <a:gd name="T100" fmla="*/ 2147483647 w 590"/>
                <a:gd name="T101" fmla="*/ 2147483647 h 408"/>
                <a:gd name="T102" fmla="*/ 2147483647 w 590"/>
                <a:gd name="T103" fmla="*/ 2147483647 h 408"/>
                <a:gd name="T104" fmla="*/ 2147483647 w 590"/>
                <a:gd name="T105" fmla="*/ 2147483647 h 408"/>
                <a:gd name="T106" fmla="*/ 2147483647 w 590"/>
                <a:gd name="T107" fmla="*/ 2147483647 h 408"/>
                <a:gd name="T108" fmla="*/ 2147483647 w 590"/>
                <a:gd name="T109" fmla="*/ 2147483647 h 408"/>
                <a:gd name="T110" fmla="*/ 2147483647 w 590"/>
                <a:gd name="T111" fmla="*/ 2147483647 h 4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0"/>
                <a:gd name="T169" fmla="*/ 0 h 408"/>
                <a:gd name="T170" fmla="*/ 590 w 590"/>
                <a:gd name="T171" fmla="*/ 408 h 40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0" h="408">
                  <a:moveTo>
                    <a:pt x="455" y="256"/>
                  </a:moveTo>
                  <a:lnTo>
                    <a:pt x="489" y="248"/>
                  </a:lnTo>
                  <a:lnTo>
                    <a:pt x="514" y="232"/>
                  </a:lnTo>
                  <a:lnTo>
                    <a:pt x="565" y="240"/>
                  </a:lnTo>
                  <a:lnTo>
                    <a:pt x="590" y="232"/>
                  </a:lnTo>
                  <a:lnTo>
                    <a:pt x="565" y="200"/>
                  </a:lnTo>
                  <a:lnTo>
                    <a:pt x="523" y="176"/>
                  </a:lnTo>
                  <a:lnTo>
                    <a:pt x="548" y="144"/>
                  </a:lnTo>
                  <a:lnTo>
                    <a:pt x="548" y="104"/>
                  </a:lnTo>
                  <a:lnTo>
                    <a:pt x="548" y="72"/>
                  </a:lnTo>
                  <a:lnTo>
                    <a:pt x="573" y="64"/>
                  </a:lnTo>
                  <a:lnTo>
                    <a:pt x="582" y="48"/>
                  </a:lnTo>
                  <a:lnTo>
                    <a:pt x="582" y="32"/>
                  </a:lnTo>
                  <a:lnTo>
                    <a:pt x="582" y="16"/>
                  </a:lnTo>
                  <a:lnTo>
                    <a:pt x="531" y="16"/>
                  </a:lnTo>
                  <a:lnTo>
                    <a:pt x="523" y="0"/>
                  </a:lnTo>
                  <a:lnTo>
                    <a:pt x="481" y="8"/>
                  </a:lnTo>
                  <a:lnTo>
                    <a:pt x="455" y="0"/>
                  </a:lnTo>
                  <a:lnTo>
                    <a:pt x="413" y="8"/>
                  </a:lnTo>
                  <a:lnTo>
                    <a:pt x="363" y="24"/>
                  </a:lnTo>
                  <a:lnTo>
                    <a:pt x="321" y="80"/>
                  </a:lnTo>
                  <a:lnTo>
                    <a:pt x="270" y="88"/>
                  </a:lnTo>
                  <a:lnTo>
                    <a:pt x="219" y="88"/>
                  </a:lnTo>
                  <a:lnTo>
                    <a:pt x="194" y="88"/>
                  </a:lnTo>
                  <a:lnTo>
                    <a:pt x="169" y="112"/>
                  </a:lnTo>
                  <a:lnTo>
                    <a:pt x="76" y="112"/>
                  </a:lnTo>
                  <a:lnTo>
                    <a:pt x="43" y="104"/>
                  </a:lnTo>
                  <a:lnTo>
                    <a:pt x="43" y="80"/>
                  </a:lnTo>
                  <a:lnTo>
                    <a:pt x="9" y="64"/>
                  </a:lnTo>
                  <a:lnTo>
                    <a:pt x="0" y="88"/>
                  </a:lnTo>
                  <a:lnTo>
                    <a:pt x="9" y="120"/>
                  </a:lnTo>
                  <a:lnTo>
                    <a:pt x="26" y="152"/>
                  </a:lnTo>
                  <a:lnTo>
                    <a:pt x="68" y="184"/>
                  </a:lnTo>
                  <a:lnTo>
                    <a:pt x="51" y="224"/>
                  </a:lnTo>
                  <a:lnTo>
                    <a:pt x="34" y="232"/>
                  </a:lnTo>
                  <a:lnTo>
                    <a:pt x="34" y="264"/>
                  </a:lnTo>
                  <a:lnTo>
                    <a:pt x="51" y="272"/>
                  </a:lnTo>
                  <a:lnTo>
                    <a:pt x="43" y="304"/>
                  </a:lnTo>
                  <a:lnTo>
                    <a:pt x="51" y="320"/>
                  </a:lnTo>
                  <a:lnTo>
                    <a:pt x="93" y="336"/>
                  </a:lnTo>
                  <a:lnTo>
                    <a:pt x="110" y="368"/>
                  </a:lnTo>
                  <a:lnTo>
                    <a:pt x="110" y="408"/>
                  </a:lnTo>
                  <a:lnTo>
                    <a:pt x="110" y="400"/>
                  </a:lnTo>
                  <a:lnTo>
                    <a:pt x="152" y="400"/>
                  </a:lnTo>
                  <a:lnTo>
                    <a:pt x="194" y="384"/>
                  </a:lnTo>
                  <a:lnTo>
                    <a:pt x="245" y="352"/>
                  </a:lnTo>
                  <a:lnTo>
                    <a:pt x="278" y="368"/>
                  </a:lnTo>
                  <a:lnTo>
                    <a:pt x="312" y="368"/>
                  </a:lnTo>
                  <a:lnTo>
                    <a:pt x="337" y="368"/>
                  </a:lnTo>
                  <a:lnTo>
                    <a:pt x="396" y="352"/>
                  </a:lnTo>
                  <a:lnTo>
                    <a:pt x="430" y="336"/>
                  </a:lnTo>
                  <a:lnTo>
                    <a:pt x="422" y="296"/>
                  </a:lnTo>
                  <a:lnTo>
                    <a:pt x="447" y="296"/>
                  </a:lnTo>
                  <a:lnTo>
                    <a:pt x="455" y="280"/>
                  </a:lnTo>
                  <a:lnTo>
                    <a:pt x="455" y="25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5132388" y="4541838"/>
              <a:ext cx="469900" cy="846137"/>
            </a:xfrm>
            <a:custGeom>
              <a:avLst/>
              <a:gdLst>
                <a:gd name="T0" fmla="*/ 2147483647 w 364"/>
                <a:gd name="T1" fmla="*/ 2147483647 h 616"/>
                <a:gd name="T2" fmla="*/ 2147483647 w 364"/>
                <a:gd name="T3" fmla="*/ 0 h 616"/>
                <a:gd name="T4" fmla="*/ 2147483647 w 364"/>
                <a:gd name="T5" fmla="*/ 0 h 616"/>
                <a:gd name="T6" fmla="*/ 2147483647 w 364"/>
                <a:gd name="T7" fmla="*/ 2147483647 h 616"/>
                <a:gd name="T8" fmla="*/ 2147483647 w 364"/>
                <a:gd name="T9" fmla="*/ 2147483647 h 616"/>
                <a:gd name="T10" fmla="*/ 2147483647 w 364"/>
                <a:gd name="T11" fmla="*/ 2147483647 h 616"/>
                <a:gd name="T12" fmla="*/ 0 w 364"/>
                <a:gd name="T13" fmla="*/ 2147483647 h 616"/>
                <a:gd name="T14" fmla="*/ 2147483647 w 364"/>
                <a:gd name="T15" fmla="*/ 2147483647 h 616"/>
                <a:gd name="T16" fmla="*/ 2147483647 w 364"/>
                <a:gd name="T17" fmla="*/ 2147483647 h 616"/>
                <a:gd name="T18" fmla="*/ 2147483647 w 364"/>
                <a:gd name="T19" fmla="*/ 2147483647 h 616"/>
                <a:gd name="T20" fmla="*/ 2147483647 w 364"/>
                <a:gd name="T21" fmla="*/ 2147483647 h 616"/>
                <a:gd name="T22" fmla="*/ 2147483647 w 364"/>
                <a:gd name="T23" fmla="*/ 2147483647 h 616"/>
                <a:gd name="T24" fmla="*/ 2147483647 w 364"/>
                <a:gd name="T25" fmla="*/ 2147483647 h 616"/>
                <a:gd name="T26" fmla="*/ 2147483647 w 364"/>
                <a:gd name="T27" fmla="*/ 2147483647 h 616"/>
                <a:gd name="T28" fmla="*/ 2147483647 w 364"/>
                <a:gd name="T29" fmla="*/ 2147483647 h 616"/>
                <a:gd name="T30" fmla="*/ 2147483647 w 364"/>
                <a:gd name="T31" fmla="*/ 2147483647 h 616"/>
                <a:gd name="T32" fmla="*/ 2147483647 w 364"/>
                <a:gd name="T33" fmla="*/ 2147483647 h 616"/>
                <a:gd name="T34" fmla="*/ 2147483647 w 364"/>
                <a:gd name="T35" fmla="*/ 2147483647 h 616"/>
                <a:gd name="T36" fmla="*/ 2147483647 w 364"/>
                <a:gd name="T37" fmla="*/ 2147483647 h 616"/>
                <a:gd name="T38" fmla="*/ 2147483647 w 364"/>
                <a:gd name="T39" fmla="*/ 2147483647 h 616"/>
                <a:gd name="T40" fmla="*/ 2147483647 w 364"/>
                <a:gd name="T41" fmla="*/ 2147483647 h 616"/>
                <a:gd name="T42" fmla="*/ 2147483647 w 364"/>
                <a:gd name="T43" fmla="*/ 2147483647 h 616"/>
                <a:gd name="T44" fmla="*/ 2147483647 w 364"/>
                <a:gd name="T45" fmla="*/ 2147483647 h 616"/>
                <a:gd name="T46" fmla="*/ 2147483647 w 364"/>
                <a:gd name="T47" fmla="*/ 2147483647 h 616"/>
                <a:gd name="T48" fmla="*/ 2147483647 w 364"/>
                <a:gd name="T49" fmla="*/ 2147483647 h 616"/>
                <a:gd name="T50" fmla="*/ 2147483647 w 364"/>
                <a:gd name="T51" fmla="*/ 2147483647 h 616"/>
                <a:gd name="T52" fmla="*/ 2147483647 w 364"/>
                <a:gd name="T53" fmla="*/ 2147483647 h 616"/>
                <a:gd name="T54" fmla="*/ 2147483647 w 364"/>
                <a:gd name="T55" fmla="*/ 2147483647 h 616"/>
                <a:gd name="T56" fmla="*/ 2147483647 w 364"/>
                <a:gd name="T57" fmla="*/ 2147483647 h 616"/>
                <a:gd name="T58" fmla="*/ 2147483647 w 364"/>
                <a:gd name="T59" fmla="*/ 2147483647 h 616"/>
                <a:gd name="T60" fmla="*/ 2147483647 w 364"/>
                <a:gd name="T61" fmla="*/ 2147483647 h 616"/>
                <a:gd name="T62" fmla="*/ 2147483647 w 364"/>
                <a:gd name="T63" fmla="*/ 2147483647 h 616"/>
                <a:gd name="T64" fmla="*/ 2147483647 w 364"/>
                <a:gd name="T65" fmla="*/ 2147483647 h 616"/>
                <a:gd name="T66" fmla="*/ 2147483647 w 364"/>
                <a:gd name="T67" fmla="*/ 2147483647 h 6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64"/>
                <a:gd name="T103" fmla="*/ 0 h 616"/>
                <a:gd name="T104" fmla="*/ 364 w 364"/>
                <a:gd name="T105" fmla="*/ 616 h 61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64" h="616">
                  <a:moveTo>
                    <a:pt x="303" y="56"/>
                  </a:moveTo>
                  <a:lnTo>
                    <a:pt x="219" y="40"/>
                  </a:lnTo>
                  <a:lnTo>
                    <a:pt x="185" y="24"/>
                  </a:lnTo>
                  <a:lnTo>
                    <a:pt x="151" y="0"/>
                  </a:lnTo>
                  <a:lnTo>
                    <a:pt x="126" y="8"/>
                  </a:lnTo>
                  <a:lnTo>
                    <a:pt x="75" y="0"/>
                  </a:lnTo>
                  <a:lnTo>
                    <a:pt x="50" y="16"/>
                  </a:lnTo>
                  <a:lnTo>
                    <a:pt x="16" y="24"/>
                  </a:lnTo>
                  <a:lnTo>
                    <a:pt x="16" y="48"/>
                  </a:lnTo>
                  <a:lnTo>
                    <a:pt x="8" y="64"/>
                  </a:lnTo>
                  <a:lnTo>
                    <a:pt x="33" y="88"/>
                  </a:lnTo>
                  <a:lnTo>
                    <a:pt x="16" y="136"/>
                  </a:lnTo>
                  <a:lnTo>
                    <a:pt x="25" y="160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67" y="184"/>
                  </a:lnTo>
                  <a:lnTo>
                    <a:pt x="42" y="216"/>
                  </a:lnTo>
                  <a:lnTo>
                    <a:pt x="33" y="256"/>
                  </a:lnTo>
                  <a:lnTo>
                    <a:pt x="50" y="328"/>
                  </a:lnTo>
                  <a:lnTo>
                    <a:pt x="118" y="312"/>
                  </a:lnTo>
                  <a:lnTo>
                    <a:pt x="118" y="352"/>
                  </a:lnTo>
                  <a:lnTo>
                    <a:pt x="160" y="384"/>
                  </a:lnTo>
                  <a:lnTo>
                    <a:pt x="151" y="408"/>
                  </a:lnTo>
                  <a:lnTo>
                    <a:pt x="168" y="432"/>
                  </a:lnTo>
                  <a:lnTo>
                    <a:pt x="134" y="448"/>
                  </a:lnTo>
                  <a:lnTo>
                    <a:pt x="101" y="440"/>
                  </a:lnTo>
                  <a:lnTo>
                    <a:pt x="101" y="472"/>
                  </a:lnTo>
                  <a:lnTo>
                    <a:pt x="126" y="496"/>
                  </a:lnTo>
                  <a:lnTo>
                    <a:pt x="151" y="480"/>
                  </a:lnTo>
                  <a:lnTo>
                    <a:pt x="168" y="480"/>
                  </a:lnTo>
                  <a:lnTo>
                    <a:pt x="185" y="488"/>
                  </a:lnTo>
                  <a:lnTo>
                    <a:pt x="219" y="504"/>
                  </a:lnTo>
                  <a:lnTo>
                    <a:pt x="227" y="528"/>
                  </a:lnTo>
                  <a:lnTo>
                    <a:pt x="235" y="560"/>
                  </a:lnTo>
                  <a:lnTo>
                    <a:pt x="269" y="576"/>
                  </a:lnTo>
                  <a:lnTo>
                    <a:pt x="244" y="592"/>
                  </a:lnTo>
                  <a:lnTo>
                    <a:pt x="244" y="600"/>
                  </a:lnTo>
                  <a:lnTo>
                    <a:pt x="261" y="600"/>
                  </a:lnTo>
                  <a:lnTo>
                    <a:pt x="345" y="584"/>
                  </a:lnTo>
                  <a:lnTo>
                    <a:pt x="337" y="616"/>
                  </a:lnTo>
                  <a:lnTo>
                    <a:pt x="364" y="602"/>
                  </a:lnTo>
                  <a:lnTo>
                    <a:pt x="360" y="578"/>
                  </a:lnTo>
                  <a:lnTo>
                    <a:pt x="354" y="56"/>
                  </a:lnTo>
                  <a:lnTo>
                    <a:pt x="303" y="56"/>
                  </a:lnTo>
                  <a:lnTo>
                    <a:pt x="286" y="136"/>
                  </a:lnTo>
                  <a:lnTo>
                    <a:pt x="320" y="152"/>
                  </a:lnTo>
                  <a:lnTo>
                    <a:pt x="286" y="168"/>
                  </a:lnTo>
                  <a:lnTo>
                    <a:pt x="244" y="168"/>
                  </a:lnTo>
                  <a:lnTo>
                    <a:pt x="176" y="200"/>
                  </a:lnTo>
                  <a:lnTo>
                    <a:pt x="151" y="200"/>
                  </a:lnTo>
                  <a:lnTo>
                    <a:pt x="134" y="200"/>
                  </a:lnTo>
                  <a:lnTo>
                    <a:pt x="92" y="208"/>
                  </a:lnTo>
                  <a:lnTo>
                    <a:pt x="67" y="232"/>
                  </a:lnTo>
                  <a:lnTo>
                    <a:pt x="42" y="264"/>
                  </a:lnTo>
                  <a:lnTo>
                    <a:pt x="42" y="248"/>
                  </a:lnTo>
                  <a:lnTo>
                    <a:pt x="59" y="232"/>
                  </a:lnTo>
                  <a:lnTo>
                    <a:pt x="84" y="200"/>
                  </a:lnTo>
                  <a:lnTo>
                    <a:pt x="126" y="168"/>
                  </a:lnTo>
                  <a:lnTo>
                    <a:pt x="134" y="120"/>
                  </a:lnTo>
                  <a:lnTo>
                    <a:pt x="185" y="104"/>
                  </a:lnTo>
                  <a:lnTo>
                    <a:pt x="235" y="96"/>
                  </a:lnTo>
                  <a:lnTo>
                    <a:pt x="286" y="80"/>
                  </a:lnTo>
                  <a:lnTo>
                    <a:pt x="294" y="80"/>
                  </a:lnTo>
                  <a:lnTo>
                    <a:pt x="303" y="96"/>
                  </a:lnTo>
                  <a:lnTo>
                    <a:pt x="345" y="104"/>
                  </a:lnTo>
                  <a:lnTo>
                    <a:pt x="328" y="112"/>
                  </a:lnTo>
                  <a:lnTo>
                    <a:pt x="286" y="136"/>
                  </a:lnTo>
                  <a:lnTo>
                    <a:pt x="303" y="56"/>
                  </a:lnTo>
                  <a:close/>
                </a:path>
              </a:pathLst>
            </a:custGeom>
            <a:solidFill>
              <a:srgbClr val="FFE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5132388" y="4541838"/>
              <a:ext cx="468312" cy="846137"/>
            </a:xfrm>
            <a:custGeom>
              <a:avLst/>
              <a:gdLst>
                <a:gd name="T0" fmla="*/ 2147483647 w 362"/>
                <a:gd name="T1" fmla="*/ 2147483647 h 616"/>
                <a:gd name="T2" fmla="*/ 2147483647 w 362"/>
                <a:gd name="T3" fmla="*/ 2147483647 h 616"/>
                <a:gd name="T4" fmla="*/ 2147483647 w 362"/>
                <a:gd name="T5" fmla="*/ 2147483647 h 616"/>
                <a:gd name="T6" fmla="*/ 2147483647 w 362"/>
                <a:gd name="T7" fmla="*/ 0 h 616"/>
                <a:gd name="T8" fmla="*/ 2147483647 w 362"/>
                <a:gd name="T9" fmla="*/ 2147483647 h 616"/>
                <a:gd name="T10" fmla="*/ 2147483647 w 362"/>
                <a:gd name="T11" fmla="*/ 0 h 616"/>
                <a:gd name="T12" fmla="*/ 2147483647 w 362"/>
                <a:gd name="T13" fmla="*/ 2147483647 h 616"/>
                <a:gd name="T14" fmla="*/ 2147483647 w 362"/>
                <a:gd name="T15" fmla="*/ 2147483647 h 616"/>
                <a:gd name="T16" fmla="*/ 2147483647 w 362"/>
                <a:gd name="T17" fmla="*/ 2147483647 h 616"/>
                <a:gd name="T18" fmla="*/ 2147483647 w 362"/>
                <a:gd name="T19" fmla="*/ 2147483647 h 616"/>
                <a:gd name="T20" fmla="*/ 2147483647 w 362"/>
                <a:gd name="T21" fmla="*/ 2147483647 h 616"/>
                <a:gd name="T22" fmla="*/ 2147483647 w 362"/>
                <a:gd name="T23" fmla="*/ 2147483647 h 616"/>
                <a:gd name="T24" fmla="*/ 2147483647 w 362"/>
                <a:gd name="T25" fmla="*/ 2147483647 h 616"/>
                <a:gd name="T26" fmla="*/ 0 w 362"/>
                <a:gd name="T27" fmla="*/ 2147483647 h 616"/>
                <a:gd name="T28" fmla="*/ 0 w 362"/>
                <a:gd name="T29" fmla="*/ 2147483647 h 616"/>
                <a:gd name="T30" fmla="*/ 2147483647 w 362"/>
                <a:gd name="T31" fmla="*/ 2147483647 h 616"/>
                <a:gd name="T32" fmla="*/ 2147483647 w 362"/>
                <a:gd name="T33" fmla="*/ 2147483647 h 616"/>
                <a:gd name="T34" fmla="*/ 2147483647 w 362"/>
                <a:gd name="T35" fmla="*/ 2147483647 h 616"/>
                <a:gd name="T36" fmla="*/ 2147483647 w 362"/>
                <a:gd name="T37" fmla="*/ 2147483647 h 616"/>
                <a:gd name="T38" fmla="*/ 2147483647 w 362"/>
                <a:gd name="T39" fmla="*/ 2147483647 h 616"/>
                <a:gd name="T40" fmla="*/ 2147483647 w 362"/>
                <a:gd name="T41" fmla="*/ 2147483647 h 616"/>
                <a:gd name="T42" fmla="*/ 2147483647 w 362"/>
                <a:gd name="T43" fmla="*/ 2147483647 h 616"/>
                <a:gd name="T44" fmla="*/ 2147483647 w 362"/>
                <a:gd name="T45" fmla="*/ 2147483647 h 616"/>
                <a:gd name="T46" fmla="*/ 2147483647 w 362"/>
                <a:gd name="T47" fmla="*/ 2147483647 h 616"/>
                <a:gd name="T48" fmla="*/ 2147483647 w 362"/>
                <a:gd name="T49" fmla="*/ 2147483647 h 616"/>
                <a:gd name="T50" fmla="*/ 2147483647 w 362"/>
                <a:gd name="T51" fmla="*/ 2147483647 h 616"/>
                <a:gd name="T52" fmla="*/ 2147483647 w 362"/>
                <a:gd name="T53" fmla="*/ 2147483647 h 616"/>
                <a:gd name="T54" fmla="*/ 2147483647 w 362"/>
                <a:gd name="T55" fmla="*/ 2147483647 h 616"/>
                <a:gd name="T56" fmla="*/ 2147483647 w 362"/>
                <a:gd name="T57" fmla="*/ 2147483647 h 616"/>
                <a:gd name="T58" fmla="*/ 2147483647 w 362"/>
                <a:gd name="T59" fmla="*/ 2147483647 h 616"/>
                <a:gd name="T60" fmla="*/ 2147483647 w 362"/>
                <a:gd name="T61" fmla="*/ 2147483647 h 616"/>
                <a:gd name="T62" fmla="*/ 2147483647 w 362"/>
                <a:gd name="T63" fmla="*/ 2147483647 h 616"/>
                <a:gd name="T64" fmla="*/ 2147483647 w 362"/>
                <a:gd name="T65" fmla="*/ 2147483647 h 616"/>
                <a:gd name="T66" fmla="*/ 2147483647 w 362"/>
                <a:gd name="T67" fmla="*/ 2147483647 h 616"/>
                <a:gd name="T68" fmla="*/ 2147483647 w 362"/>
                <a:gd name="T69" fmla="*/ 2147483647 h 616"/>
                <a:gd name="T70" fmla="*/ 2147483647 w 362"/>
                <a:gd name="T71" fmla="*/ 2147483647 h 616"/>
                <a:gd name="T72" fmla="*/ 2147483647 w 362"/>
                <a:gd name="T73" fmla="*/ 2147483647 h 616"/>
                <a:gd name="T74" fmla="*/ 2147483647 w 362"/>
                <a:gd name="T75" fmla="*/ 2147483647 h 616"/>
                <a:gd name="T76" fmla="*/ 2147483647 w 362"/>
                <a:gd name="T77" fmla="*/ 2147483647 h 616"/>
                <a:gd name="T78" fmla="*/ 2147483647 w 362"/>
                <a:gd name="T79" fmla="*/ 2147483647 h 616"/>
                <a:gd name="T80" fmla="*/ 2147483647 w 362"/>
                <a:gd name="T81" fmla="*/ 2147483647 h 616"/>
                <a:gd name="T82" fmla="*/ 2147483647 w 362"/>
                <a:gd name="T83" fmla="*/ 2147483647 h 616"/>
                <a:gd name="T84" fmla="*/ 2147483647 w 362"/>
                <a:gd name="T85" fmla="*/ 2147483647 h 616"/>
                <a:gd name="T86" fmla="*/ 2147483647 w 362"/>
                <a:gd name="T87" fmla="*/ 2147483647 h 6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62"/>
                <a:gd name="T133" fmla="*/ 0 h 616"/>
                <a:gd name="T134" fmla="*/ 362 w 362"/>
                <a:gd name="T135" fmla="*/ 616 h 6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62" h="616">
                  <a:moveTo>
                    <a:pt x="303" y="56"/>
                  </a:moveTo>
                  <a:lnTo>
                    <a:pt x="219" y="40"/>
                  </a:lnTo>
                  <a:lnTo>
                    <a:pt x="185" y="24"/>
                  </a:lnTo>
                  <a:lnTo>
                    <a:pt x="151" y="0"/>
                  </a:lnTo>
                  <a:lnTo>
                    <a:pt x="126" y="8"/>
                  </a:lnTo>
                  <a:lnTo>
                    <a:pt x="75" y="0"/>
                  </a:lnTo>
                  <a:lnTo>
                    <a:pt x="50" y="16"/>
                  </a:lnTo>
                  <a:lnTo>
                    <a:pt x="16" y="24"/>
                  </a:lnTo>
                  <a:lnTo>
                    <a:pt x="16" y="48"/>
                  </a:lnTo>
                  <a:lnTo>
                    <a:pt x="8" y="64"/>
                  </a:lnTo>
                  <a:lnTo>
                    <a:pt x="33" y="88"/>
                  </a:lnTo>
                  <a:lnTo>
                    <a:pt x="16" y="136"/>
                  </a:lnTo>
                  <a:lnTo>
                    <a:pt x="25" y="160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67" y="184"/>
                  </a:lnTo>
                  <a:lnTo>
                    <a:pt x="42" y="216"/>
                  </a:lnTo>
                  <a:lnTo>
                    <a:pt x="33" y="256"/>
                  </a:lnTo>
                  <a:lnTo>
                    <a:pt x="50" y="328"/>
                  </a:lnTo>
                  <a:lnTo>
                    <a:pt x="118" y="312"/>
                  </a:lnTo>
                  <a:lnTo>
                    <a:pt x="118" y="352"/>
                  </a:lnTo>
                  <a:lnTo>
                    <a:pt x="160" y="384"/>
                  </a:lnTo>
                  <a:lnTo>
                    <a:pt x="151" y="408"/>
                  </a:lnTo>
                  <a:lnTo>
                    <a:pt x="168" y="432"/>
                  </a:lnTo>
                  <a:lnTo>
                    <a:pt x="134" y="448"/>
                  </a:lnTo>
                  <a:lnTo>
                    <a:pt x="101" y="440"/>
                  </a:lnTo>
                  <a:lnTo>
                    <a:pt x="101" y="472"/>
                  </a:lnTo>
                  <a:lnTo>
                    <a:pt x="126" y="496"/>
                  </a:lnTo>
                  <a:lnTo>
                    <a:pt x="151" y="480"/>
                  </a:lnTo>
                  <a:lnTo>
                    <a:pt x="168" y="480"/>
                  </a:lnTo>
                  <a:lnTo>
                    <a:pt x="185" y="488"/>
                  </a:lnTo>
                  <a:lnTo>
                    <a:pt x="219" y="504"/>
                  </a:lnTo>
                  <a:lnTo>
                    <a:pt x="227" y="528"/>
                  </a:lnTo>
                  <a:lnTo>
                    <a:pt x="235" y="560"/>
                  </a:lnTo>
                  <a:lnTo>
                    <a:pt x="269" y="576"/>
                  </a:lnTo>
                  <a:lnTo>
                    <a:pt x="244" y="592"/>
                  </a:lnTo>
                  <a:lnTo>
                    <a:pt x="244" y="600"/>
                  </a:lnTo>
                  <a:lnTo>
                    <a:pt x="261" y="600"/>
                  </a:lnTo>
                  <a:lnTo>
                    <a:pt x="345" y="584"/>
                  </a:lnTo>
                  <a:lnTo>
                    <a:pt x="337" y="616"/>
                  </a:lnTo>
                  <a:lnTo>
                    <a:pt x="362" y="600"/>
                  </a:lnTo>
                  <a:lnTo>
                    <a:pt x="354" y="50"/>
                  </a:lnTo>
                  <a:lnTo>
                    <a:pt x="303" y="5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5186363" y="4651375"/>
              <a:ext cx="398462" cy="252413"/>
            </a:xfrm>
            <a:custGeom>
              <a:avLst/>
              <a:gdLst>
                <a:gd name="T0" fmla="*/ 2147483647 w 308"/>
                <a:gd name="T1" fmla="*/ 2147483647 h 184"/>
                <a:gd name="T2" fmla="*/ 2147483647 w 308"/>
                <a:gd name="T3" fmla="*/ 2147483647 h 184"/>
                <a:gd name="T4" fmla="*/ 2147483647 w 308"/>
                <a:gd name="T5" fmla="*/ 2147483647 h 184"/>
                <a:gd name="T6" fmla="*/ 2147483647 w 308"/>
                <a:gd name="T7" fmla="*/ 2147483647 h 184"/>
                <a:gd name="T8" fmla="*/ 2147483647 w 308"/>
                <a:gd name="T9" fmla="*/ 2147483647 h 184"/>
                <a:gd name="T10" fmla="*/ 2147483647 w 308"/>
                <a:gd name="T11" fmla="*/ 2147483647 h 184"/>
                <a:gd name="T12" fmla="*/ 2147483647 w 308"/>
                <a:gd name="T13" fmla="*/ 2147483647 h 184"/>
                <a:gd name="T14" fmla="*/ 2147483647 w 308"/>
                <a:gd name="T15" fmla="*/ 2147483647 h 184"/>
                <a:gd name="T16" fmla="*/ 2147483647 w 308"/>
                <a:gd name="T17" fmla="*/ 2147483647 h 184"/>
                <a:gd name="T18" fmla="*/ 0 w 308"/>
                <a:gd name="T19" fmla="*/ 2147483647 h 184"/>
                <a:gd name="T20" fmla="*/ 0 w 308"/>
                <a:gd name="T21" fmla="*/ 2147483647 h 184"/>
                <a:gd name="T22" fmla="*/ 2147483647 w 308"/>
                <a:gd name="T23" fmla="*/ 2147483647 h 184"/>
                <a:gd name="T24" fmla="*/ 2147483647 w 308"/>
                <a:gd name="T25" fmla="*/ 2147483647 h 184"/>
                <a:gd name="T26" fmla="*/ 2147483647 w 308"/>
                <a:gd name="T27" fmla="*/ 2147483647 h 184"/>
                <a:gd name="T28" fmla="*/ 2147483647 w 308"/>
                <a:gd name="T29" fmla="*/ 2147483647 h 184"/>
                <a:gd name="T30" fmla="*/ 2147483647 w 308"/>
                <a:gd name="T31" fmla="*/ 2147483647 h 184"/>
                <a:gd name="T32" fmla="*/ 2147483647 w 308"/>
                <a:gd name="T33" fmla="*/ 2147483647 h 184"/>
                <a:gd name="T34" fmla="*/ 2147483647 w 308"/>
                <a:gd name="T35" fmla="*/ 0 h 184"/>
                <a:gd name="T36" fmla="*/ 2147483647 w 308"/>
                <a:gd name="T37" fmla="*/ 0 h 184"/>
                <a:gd name="T38" fmla="*/ 2147483647 w 308"/>
                <a:gd name="T39" fmla="*/ 2147483647 h 184"/>
                <a:gd name="T40" fmla="*/ 2147483647 w 308"/>
                <a:gd name="T41" fmla="*/ 2147483647 h 184"/>
                <a:gd name="T42" fmla="*/ 2147483647 w 308"/>
                <a:gd name="T43" fmla="*/ 2147483647 h 184"/>
                <a:gd name="T44" fmla="*/ 2147483647 w 308"/>
                <a:gd name="T45" fmla="*/ 2147483647 h 184"/>
                <a:gd name="T46" fmla="*/ 2147483647 w 308"/>
                <a:gd name="T47" fmla="*/ 2147483647 h 184"/>
                <a:gd name="T48" fmla="*/ 2147483647 w 308"/>
                <a:gd name="T49" fmla="*/ 2147483647 h 18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08"/>
                <a:gd name="T76" fmla="*/ 0 h 184"/>
                <a:gd name="T77" fmla="*/ 308 w 308"/>
                <a:gd name="T78" fmla="*/ 184 h 18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08" h="184">
                  <a:moveTo>
                    <a:pt x="244" y="56"/>
                  </a:moveTo>
                  <a:lnTo>
                    <a:pt x="278" y="72"/>
                  </a:lnTo>
                  <a:lnTo>
                    <a:pt x="244" y="88"/>
                  </a:lnTo>
                  <a:lnTo>
                    <a:pt x="202" y="88"/>
                  </a:lnTo>
                  <a:lnTo>
                    <a:pt x="134" y="120"/>
                  </a:lnTo>
                  <a:lnTo>
                    <a:pt x="109" y="120"/>
                  </a:lnTo>
                  <a:lnTo>
                    <a:pt x="92" y="120"/>
                  </a:lnTo>
                  <a:lnTo>
                    <a:pt x="50" y="128"/>
                  </a:lnTo>
                  <a:lnTo>
                    <a:pt x="25" y="152"/>
                  </a:lnTo>
                  <a:lnTo>
                    <a:pt x="0" y="184"/>
                  </a:lnTo>
                  <a:lnTo>
                    <a:pt x="0" y="168"/>
                  </a:lnTo>
                  <a:lnTo>
                    <a:pt x="17" y="152"/>
                  </a:lnTo>
                  <a:lnTo>
                    <a:pt x="42" y="120"/>
                  </a:lnTo>
                  <a:lnTo>
                    <a:pt x="84" y="88"/>
                  </a:lnTo>
                  <a:lnTo>
                    <a:pt x="92" y="40"/>
                  </a:lnTo>
                  <a:lnTo>
                    <a:pt x="143" y="24"/>
                  </a:lnTo>
                  <a:lnTo>
                    <a:pt x="193" y="16"/>
                  </a:lnTo>
                  <a:lnTo>
                    <a:pt x="244" y="0"/>
                  </a:lnTo>
                  <a:lnTo>
                    <a:pt x="252" y="0"/>
                  </a:lnTo>
                  <a:lnTo>
                    <a:pt x="261" y="16"/>
                  </a:lnTo>
                  <a:lnTo>
                    <a:pt x="303" y="24"/>
                  </a:lnTo>
                  <a:lnTo>
                    <a:pt x="308" y="24"/>
                  </a:lnTo>
                  <a:lnTo>
                    <a:pt x="286" y="32"/>
                  </a:lnTo>
                  <a:lnTo>
                    <a:pt x="244" y="5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74"/>
            <p:cNvSpPr>
              <a:spLocks/>
            </p:cNvSpPr>
            <p:nvPr/>
          </p:nvSpPr>
          <p:spPr bwMode="auto">
            <a:xfrm>
              <a:off x="4248150" y="3562350"/>
              <a:ext cx="1155700" cy="814388"/>
            </a:xfrm>
            <a:custGeom>
              <a:avLst/>
              <a:gdLst>
                <a:gd name="T0" fmla="*/ 2147483647 w 893"/>
                <a:gd name="T1" fmla="*/ 2147483647 h 592"/>
                <a:gd name="T2" fmla="*/ 2147483647 w 893"/>
                <a:gd name="T3" fmla="*/ 2147483647 h 592"/>
                <a:gd name="T4" fmla="*/ 2147483647 w 893"/>
                <a:gd name="T5" fmla="*/ 2147483647 h 592"/>
                <a:gd name="T6" fmla="*/ 2147483647 w 893"/>
                <a:gd name="T7" fmla="*/ 2147483647 h 592"/>
                <a:gd name="T8" fmla="*/ 2147483647 w 893"/>
                <a:gd name="T9" fmla="*/ 2147483647 h 592"/>
                <a:gd name="T10" fmla="*/ 2147483647 w 893"/>
                <a:gd name="T11" fmla="*/ 2147483647 h 592"/>
                <a:gd name="T12" fmla="*/ 2147483647 w 893"/>
                <a:gd name="T13" fmla="*/ 2147483647 h 592"/>
                <a:gd name="T14" fmla="*/ 2147483647 w 893"/>
                <a:gd name="T15" fmla="*/ 2147483647 h 592"/>
                <a:gd name="T16" fmla="*/ 2147483647 w 893"/>
                <a:gd name="T17" fmla="*/ 0 h 592"/>
                <a:gd name="T18" fmla="*/ 2147483647 w 893"/>
                <a:gd name="T19" fmla="*/ 2147483647 h 592"/>
                <a:gd name="T20" fmla="*/ 2147483647 w 893"/>
                <a:gd name="T21" fmla="*/ 2147483647 h 592"/>
                <a:gd name="T22" fmla="*/ 2147483647 w 893"/>
                <a:gd name="T23" fmla="*/ 2147483647 h 592"/>
                <a:gd name="T24" fmla="*/ 2147483647 w 893"/>
                <a:gd name="T25" fmla="*/ 2147483647 h 592"/>
                <a:gd name="T26" fmla="*/ 2147483647 w 893"/>
                <a:gd name="T27" fmla="*/ 2147483647 h 592"/>
                <a:gd name="T28" fmla="*/ 2147483647 w 893"/>
                <a:gd name="T29" fmla="*/ 2147483647 h 592"/>
                <a:gd name="T30" fmla="*/ 2147483647 w 893"/>
                <a:gd name="T31" fmla="*/ 2147483647 h 592"/>
                <a:gd name="T32" fmla="*/ 2147483647 w 893"/>
                <a:gd name="T33" fmla="*/ 2147483647 h 592"/>
                <a:gd name="T34" fmla="*/ 2147483647 w 893"/>
                <a:gd name="T35" fmla="*/ 2147483647 h 592"/>
                <a:gd name="T36" fmla="*/ 2147483647 w 893"/>
                <a:gd name="T37" fmla="*/ 2147483647 h 592"/>
                <a:gd name="T38" fmla="*/ 2147483647 w 893"/>
                <a:gd name="T39" fmla="*/ 2147483647 h 592"/>
                <a:gd name="T40" fmla="*/ 2147483647 w 893"/>
                <a:gd name="T41" fmla="*/ 2147483647 h 592"/>
                <a:gd name="T42" fmla="*/ 2147483647 w 893"/>
                <a:gd name="T43" fmla="*/ 2147483647 h 592"/>
                <a:gd name="T44" fmla="*/ 2147483647 w 893"/>
                <a:gd name="T45" fmla="*/ 2147483647 h 592"/>
                <a:gd name="T46" fmla="*/ 2147483647 w 893"/>
                <a:gd name="T47" fmla="*/ 2147483647 h 592"/>
                <a:gd name="T48" fmla="*/ 2147483647 w 893"/>
                <a:gd name="T49" fmla="*/ 2147483647 h 592"/>
                <a:gd name="T50" fmla="*/ 0 w 893"/>
                <a:gd name="T51" fmla="*/ 2147483647 h 592"/>
                <a:gd name="T52" fmla="*/ 2147483647 w 893"/>
                <a:gd name="T53" fmla="*/ 2147483647 h 592"/>
                <a:gd name="T54" fmla="*/ 2147483647 w 893"/>
                <a:gd name="T55" fmla="*/ 2147483647 h 592"/>
                <a:gd name="T56" fmla="*/ 2147483647 w 893"/>
                <a:gd name="T57" fmla="*/ 2147483647 h 592"/>
                <a:gd name="T58" fmla="*/ 2147483647 w 893"/>
                <a:gd name="T59" fmla="*/ 2147483647 h 592"/>
                <a:gd name="T60" fmla="*/ 2147483647 w 893"/>
                <a:gd name="T61" fmla="*/ 2147483647 h 592"/>
                <a:gd name="T62" fmla="*/ 2147483647 w 893"/>
                <a:gd name="T63" fmla="*/ 2147483647 h 592"/>
                <a:gd name="T64" fmla="*/ 2147483647 w 893"/>
                <a:gd name="T65" fmla="*/ 2147483647 h 592"/>
                <a:gd name="T66" fmla="*/ 2147483647 w 893"/>
                <a:gd name="T67" fmla="*/ 2147483647 h 592"/>
                <a:gd name="T68" fmla="*/ 2147483647 w 893"/>
                <a:gd name="T69" fmla="*/ 2147483647 h 592"/>
                <a:gd name="T70" fmla="*/ 2147483647 w 893"/>
                <a:gd name="T71" fmla="*/ 2147483647 h 592"/>
                <a:gd name="T72" fmla="*/ 2147483647 w 893"/>
                <a:gd name="T73" fmla="*/ 2147483647 h 592"/>
                <a:gd name="T74" fmla="*/ 2147483647 w 893"/>
                <a:gd name="T75" fmla="*/ 2147483647 h 592"/>
                <a:gd name="T76" fmla="*/ 2147483647 w 893"/>
                <a:gd name="T77" fmla="*/ 2147483647 h 592"/>
                <a:gd name="T78" fmla="*/ 2147483647 w 893"/>
                <a:gd name="T79" fmla="*/ 2147483647 h 592"/>
                <a:gd name="T80" fmla="*/ 2147483647 w 893"/>
                <a:gd name="T81" fmla="*/ 2147483647 h 592"/>
                <a:gd name="T82" fmla="*/ 2147483647 w 893"/>
                <a:gd name="T83" fmla="*/ 2147483647 h 592"/>
                <a:gd name="T84" fmla="*/ 2147483647 w 893"/>
                <a:gd name="T85" fmla="*/ 2147483647 h 592"/>
                <a:gd name="T86" fmla="*/ 2147483647 w 893"/>
                <a:gd name="T87" fmla="*/ 2147483647 h 592"/>
                <a:gd name="T88" fmla="*/ 2147483647 w 893"/>
                <a:gd name="T89" fmla="*/ 2147483647 h 592"/>
                <a:gd name="T90" fmla="*/ 2147483647 w 893"/>
                <a:gd name="T91" fmla="*/ 2147483647 h 592"/>
                <a:gd name="T92" fmla="*/ 2147483647 w 893"/>
                <a:gd name="T93" fmla="*/ 2147483647 h 592"/>
                <a:gd name="T94" fmla="*/ 2147483647 w 893"/>
                <a:gd name="T95" fmla="*/ 2147483647 h 592"/>
                <a:gd name="T96" fmla="*/ 2147483647 w 893"/>
                <a:gd name="T97" fmla="*/ 2147483647 h 592"/>
                <a:gd name="T98" fmla="*/ 2147483647 w 893"/>
                <a:gd name="T99" fmla="*/ 2147483647 h 592"/>
                <a:gd name="T100" fmla="*/ 2147483647 w 893"/>
                <a:gd name="T101" fmla="*/ 2147483647 h 592"/>
                <a:gd name="T102" fmla="*/ 2147483647 w 893"/>
                <a:gd name="T103" fmla="*/ 2147483647 h 592"/>
                <a:gd name="T104" fmla="*/ 2147483647 w 893"/>
                <a:gd name="T105" fmla="*/ 2147483647 h 592"/>
                <a:gd name="T106" fmla="*/ 2147483647 w 893"/>
                <a:gd name="T107" fmla="*/ 2147483647 h 592"/>
                <a:gd name="T108" fmla="*/ 2147483647 w 893"/>
                <a:gd name="T109" fmla="*/ 2147483647 h 592"/>
                <a:gd name="T110" fmla="*/ 2147483647 w 893"/>
                <a:gd name="T111" fmla="*/ 2147483647 h 592"/>
                <a:gd name="T112" fmla="*/ 2147483647 w 893"/>
                <a:gd name="T113" fmla="*/ 2147483647 h 592"/>
                <a:gd name="T114" fmla="*/ 2147483647 w 893"/>
                <a:gd name="T115" fmla="*/ 2147483647 h 592"/>
                <a:gd name="T116" fmla="*/ 2147483647 w 893"/>
                <a:gd name="T117" fmla="*/ 2147483647 h 592"/>
                <a:gd name="T118" fmla="*/ 2147483647 w 893"/>
                <a:gd name="T119" fmla="*/ 2147483647 h 59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93"/>
                <a:gd name="T181" fmla="*/ 0 h 592"/>
                <a:gd name="T182" fmla="*/ 893 w 893"/>
                <a:gd name="T183" fmla="*/ 592 h 59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93" h="592">
                  <a:moveTo>
                    <a:pt x="784" y="312"/>
                  </a:moveTo>
                  <a:lnTo>
                    <a:pt x="725" y="280"/>
                  </a:lnTo>
                  <a:lnTo>
                    <a:pt x="708" y="208"/>
                  </a:lnTo>
                  <a:lnTo>
                    <a:pt x="708" y="168"/>
                  </a:lnTo>
                  <a:lnTo>
                    <a:pt x="666" y="120"/>
                  </a:lnTo>
                  <a:lnTo>
                    <a:pt x="632" y="96"/>
                  </a:lnTo>
                  <a:lnTo>
                    <a:pt x="581" y="56"/>
                  </a:lnTo>
                  <a:lnTo>
                    <a:pt x="548" y="16"/>
                  </a:lnTo>
                  <a:lnTo>
                    <a:pt x="506" y="0"/>
                  </a:lnTo>
                  <a:lnTo>
                    <a:pt x="472" y="48"/>
                  </a:lnTo>
                  <a:lnTo>
                    <a:pt x="396" y="72"/>
                  </a:lnTo>
                  <a:lnTo>
                    <a:pt x="371" y="96"/>
                  </a:lnTo>
                  <a:lnTo>
                    <a:pt x="337" y="80"/>
                  </a:lnTo>
                  <a:lnTo>
                    <a:pt x="287" y="88"/>
                  </a:lnTo>
                  <a:lnTo>
                    <a:pt x="253" y="88"/>
                  </a:lnTo>
                  <a:lnTo>
                    <a:pt x="219" y="80"/>
                  </a:lnTo>
                  <a:lnTo>
                    <a:pt x="185" y="104"/>
                  </a:lnTo>
                  <a:lnTo>
                    <a:pt x="160" y="128"/>
                  </a:lnTo>
                  <a:lnTo>
                    <a:pt x="135" y="168"/>
                  </a:lnTo>
                  <a:lnTo>
                    <a:pt x="110" y="224"/>
                  </a:lnTo>
                  <a:lnTo>
                    <a:pt x="84" y="256"/>
                  </a:lnTo>
                  <a:lnTo>
                    <a:pt x="76" y="280"/>
                  </a:lnTo>
                  <a:lnTo>
                    <a:pt x="67" y="320"/>
                  </a:lnTo>
                  <a:lnTo>
                    <a:pt x="51" y="328"/>
                  </a:lnTo>
                  <a:lnTo>
                    <a:pt x="25" y="344"/>
                  </a:lnTo>
                  <a:lnTo>
                    <a:pt x="0" y="352"/>
                  </a:lnTo>
                  <a:lnTo>
                    <a:pt x="17" y="368"/>
                  </a:lnTo>
                  <a:lnTo>
                    <a:pt x="51" y="392"/>
                  </a:lnTo>
                  <a:lnTo>
                    <a:pt x="59" y="416"/>
                  </a:lnTo>
                  <a:lnTo>
                    <a:pt x="93" y="440"/>
                  </a:lnTo>
                  <a:lnTo>
                    <a:pt x="135" y="456"/>
                  </a:lnTo>
                  <a:lnTo>
                    <a:pt x="118" y="488"/>
                  </a:lnTo>
                  <a:lnTo>
                    <a:pt x="160" y="496"/>
                  </a:lnTo>
                  <a:lnTo>
                    <a:pt x="202" y="512"/>
                  </a:lnTo>
                  <a:lnTo>
                    <a:pt x="244" y="488"/>
                  </a:lnTo>
                  <a:lnTo>
                    <a:pt x="244" y="528"/>
                  </a:lnTo>
                  <a:lnTo>
                    <a:pt x="261" y="536"/>
                  </a:lnTo>
                  <a:lnTo>
                    <a:pt x="253" y="544"/>
                  </a:lnTo>
                  <a:lnTo>
                    <a:pt x="287" y="560"/>
                  </a:lnTo>
                  <a:lnTo>
                    <a:pt x="287" y="584"/>
                  </a:lnTo>
                  <a:lnTo>
                    <a:pt x="320" y="592"/>
                  </a:lnTo>
                  <a:lnTo>
                    <a:pt x="413" y="592"/>
                  </a:lnTo>
                  <a:lnTo>
                    <a:pt x="438" y="568"/>
                  </a:lnTo>
                  <a:lnTo>
                    <a:pt x="463" y="568"/>
                  </a:lnTo>
                  <a:lnTo>
                    <a:pt x="514" y="568"/>
                  </a:lnTo>
                  <a:lnTo>
                    <a:pt x="565" y="560"/>
                  </a:lnTo>
                  <a:lnTo>
                    <a:pt x="607" y="504"/>
                  </a:lnTo>
                  <a:lnTo>
                    <a:pt x="657" y="488"/>
                  </a:lnTo>
                  <a:lnTo>
                    <a:pt x="699" y="480"/>
                  </a:lnTo>
                  <a:lnTo>
                    <a:pt x="725" y="488"/>
                  </a:lnTo>
                  <a:lnTo>
                    <a:pt x="767" y="480"/>
                  </a:lnTo>
                  <a:lnTo>
                    <a:pt x="775" y="496"/>
                  </a:lnTo>
                  <a:lnTo>
                    <a:pt x="826" y="496"/>
                  </a:lnTo>
                  <a:lnTo>
                    <a:pt x="834" y="416"/>
                  </a:lnTo>
                  <a:lnTo>
                    <a:pt x="851" y="376"/>
                  </a:lnTo>
                  <a:lnTo>
                    <a:pt x="885" y="336"/>
                  </a:lnTo>
                  <a:lnTo>
                    <a:pt x="893" y="312"/>
                  </a:lnTo>
                  <a:lnTo>
                    <a:pt x="876" y="288"/>
                  </a:lnTo>
                  <a:lnTo>
                    <a:pt x="834" y="288"/>
                  </a:lnTo>
                  <a:lnTo>
                    <a:pt x="784" y="312"/>
                  </a:lnTo>
                  <a:close/>
                </a:path>
              </a:pathLst>
            </a:custGeom>
            <a:solidFill>
              <a:srgbClr val="FFE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75"/>
            <p:cNvSpPr>
              <a:spLocks/>
            </p:cNvSpPr>
            <p:nvPr/>
          </p:nvSpPr>
          <p:spPr bwMode="auto">
            <a:xfrm>
              <a:off x="4913313" y="3506788"/>
              <a:ext cx="458787" cy="461962"/>
            </a:xfrm>
            <a:custGeom>
              <a:avLst/>
              <a:gdLst>
                <a:gd name="T0" fmla="*/ 2147483647 w 354"/>
                <a:gd name="T1" fmla="*/ 2147483647 h 336"/>
                <a:gd name="T2" fmla="*/ 2147483647 w 354"/>
                <a:gd name="T3" fmla="*/ 2147483647 h 336"/>
                <a:gd name="T4" fmla="*/ 2147483647 w 354"/>
                <a:gd name="T5" fmla="*/ 2147483647 h 336"/>
                <a:gd name="T6" fmla="*/ 2147483647 w 354"/>
                <a:gd name="T7" fmla="*/ 2147483647 h 336"/>
                <a:gd name="T8" fmla="*/ 2147483647 w 354"/>
                <a:gd name="T9" fmla="*/ 2147483647 h 336"/>
                <a:gd name="T10" fmla="*/ 2147483647 w 354"/>
                <a:gd name="T11" fmla="*/ 2147483647 h 336"/>
                <a:gd name="T12" fmla="*/ 2147483647 w 354"/>
                <a:gd name="T13" fmla="*/ 2147483647 h 336"/>
                <a:gd name="T14" fmla="*/ 2147483647 w 354"/>
                <a:gd name="T15" fmla="*/ 2147483647 h 336"/>
                <a:gd name="T16" fmla="*/ 2147483647 w 354"/>
                <a:gd name="T17" fmla="*/ 2147483647 h 336"/>
                <a:gd name="T18" fmla="*/ 2147483647 w 354"/>
                <a:gd name="T19" fmla="*/ 2147483647 h 336"/>
                <a:gd name="T20" fmla="*/ 2147483647 w 354"/>
                <a:gd name="T21" fmla="*/ 0 h 336"/>
                <a:gd name="T22" fmla="*/ 2147483647 w 354"/>
                <a:gd name="T23" fmla="*/ 2147483647 h 336"/>
                <a:gd name="T24" fmla="*/ 2147483647 w 354"/>
                <a:gd name="T25" fmla="*/ 2147483647 h 336"/>
                <a:gd name="T26" fmla="*/ 0 w 354"/>
                <a:gd name="T27" fmla="*/ 2147483647 h 336"/>
                <a:gd name="T28" fmla="*/ 2147483647 w 354"/>
                <a:gd name="T29" fmla="*/ 2147483647 h 336"/>
                <a:gd name="T30" fmla="*/ 2147483647 w 354"/>
                <a:gd name="T31" fmla="*/ 2147483647 h 336"/>
                <a:gd name="T32" fmla="*/ 2147483647 w 354"/>
                <a:gd name="T33" fmla="*/ 2147483647 h 336"/>
                <a:gd name="T34" fmla="*/ 2147483647 w 354"/>
                <a:gd name="T35" fmla="*/ 2147483647 h 336"/>
                <a:gd name="T36" fmla="*/ 2147483647 w 354"/>
                <a:gd name="T37" fmla="*/ 2147483647 h 336"/>
                <a:gd name="T38" fmla="*/ 2147483647 w 354"/>
                <a:gd name="T39" fmla="*/ 2147483647 h 336"/>
                <a:gd name="T40" fmla="*/ 2147483647 w 354"/>
                <a:gd name="T41" fmla="*/ 2147483647 h 336"/>
                <a:gd name="T42" fmla="*/ 2147483647 w 354"/>
                <a:gd name="T43" fmla="*/ 2147483647 h 336"/>
                <a:gd name="T44" fmla="*/ 2147483647 w 354"/>
                <a:gd name="T45" fmla="*/ 2147483647 h 336"/>
                <a:gd name="T46" fmla="*/ 2147483647 w 354"/>
                <a:gd name="T47" fmla="*/ 2147483647 h 3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54"/>
                <a:gd name="T73" fmla="*/ 0 h 336"/>
                <a:gd name="T74" fmla="*/ 354 w 354"/>
                <a:gd name="T75" fmla="*/ 336 h 3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54" h="336">
                  <a:moveTo>
                    <a:pt x="270" y="248"/>
                  </a:moveTo>
                  <a:lnTo>
                    <a:pt x="253" y="224"/>
                  </a:lnTo>
                  <a:lnTo>
                    <a:pt x="278" y="200"/>
                  </a:lnTo>
                  <a:lnTo>
                    <a:pt x="354" y="184"/>
                  </a:lnTo>
                  <a:lnTo>
                    <a:pt x="337" y="152"/>
                  </a:lnTo>
                  <a:lnTo>
                    <a:pt x="303" y="120"/>
                  </a:lnTo>
                  <a:lnTo>
                    <a:pt x="287" y="88"/>
                  </a:lnTo>
                  <a:lnTo>
                    <a:pt x="236" y="72"/>
                  </a:lnTo>
                  <a:lnTo>
                    <a:pt x="211" y="24"/>
                  </a:lnTo>
                  <a:lnTo>
                    <a:pt x="152" y="24"/>
                  </a:lnTo>
                  <a:lnTo>
                    <a:pt x="84" y="0"/>
                  </a:lnTo>
                  <a:lnTo>
                    <a:pt x="59" y="24"/>
                  </a:lnTo>
                  <a:lnTo>
                    <a:pt x="8" y="32"/>
                  </a:lnTo>
                  <a:lnTo>
                    <a:pt x="0" y="40"/>
                  </a:lnTo>
                  <a:lnTo>
                    <a:pt x="34" y="56"/>
                  </a:lnTo>
                  <a:lnTo>
                    <a:pt x="67" y="96"/>
                  </a:lnTo>
                  <a:lnTo>
                    <a:pt x="118" y="136"/>
                  </a:lnTo>
                  <a:lnTo>
                    <a:pt x="152" y="160"/>
                  </a:lnTo>
                  <a:lnTo>
                    <a:pt x="194" y="208"/>
                  </a:lnTo>
                  <a:lnTo>
                    <a:pt x="194" y="248"/>
                  </a:lnTo>
                  <a:lnTo>
                    <a:pt x="211" y="320"/>
                  </a:lnTo>
                  <a:lnTo>
                    <a:pt x="236" y="336"/>
                  </a:lnTo>
                  <a:lnTo>
                    <a:pt x="253" y="312"/>
                  </a:lnTo>
                  <a:lnTo>
                    <a:pt x="270" y="248"/>
                  </a:lnTo>
                  <a:close/>
                </a:path>
              </a:pathLst>
            </a:custGeom>
            <a:solidFill>
              <a:srgbClr val="FFE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76"/>
            <p:cNvSpPr>
              <a:spLocks/>
            </p:cNvSpPr>
            <p:nvPr/>
          </p:nvSpPr>
          <p:spPr bwMode="auto">
            <a:xfrm>
              <a:off x="4248150" y="3562350"/>
              <a:ext cx="1155700" cy="814388"/>
            </a:xfrm>
            <a:custGeom>
              <a:avLst/>
              <a:gdLst>
                <a:gd name="T0" fmla="*/ 2147483647 w 893"/>
                <a:gd name="T1" fmla="*/ 2147483647 h 592"/>
                <a:gd name="T2" fmla="*/ 2147483647 w 893"/>
                <a:gd name="T3" fmla="*/ 2147483647 h 592"/>
                <a:gd name="T4" fmla="*/ 2147483647 w 893"/>
                <a:gd name="T5" fmla="*/ 2147483647 h 592"/>
                <a:gd name="T6" fmla="*/ 2147483647 w 893"/>
                <a:gd name="T7" fmla="*/ 2147483647 h 592"/>
                <a:gd name="T8" fmla="*/ 2147483647 w 893"/>
                <a:gd name="T9" fmla="*/ 2147483647 h 592"/>
                <a:gd name="T10" fmla="*/ 2147483647 w 893"/>
                <a:gd name="T11" fmla="*/ 2147483647 h 592"/>
                <a:gd name="T12" fmla="*/ 2147483647 w 893"/>
                <a:gd name="T13" fmla="*/ 2147483647 h 592"/>
                <a:gd name="T14" fmla="*/ 2147483647 w 893"/>
                <a:gd name="T15" fmla="*/ 2147483647 h 592"/>
                <a:gd name="T16" fmla="*/ 2147483647 w 893"/>
                <a:gd name="T17" fmla="*/ 0 h 592"/>
                <a:gd name="T18" fmla="*/ 2147483647 w 893"/>
                <a:gd name="T19" fmla="*/ 2147483647 h 592"/>
                <a:gd name="T20" fmla="*/ 2147483647 w 893"/>
                <a:gd name="T21" fmla="*/ 2147483647 h 592"/>
                <a:gd name="T22" fmla="*/ 2147483647 w 893"/>
                <a:gd name="T23" fmla="*/ 2147483647 h 592"/>
                <a:gd name="T24" fmla="*/ 2147483647 w 893"/>
                <a:gd name="T25" fmla="*/ 2147483647 h 592"/>
                <a:gd name="T26" fmla="*/ 2147483647 w 893"/>
                <a:gd name="T27" fmla="*/ 2147483647 h 592"/>
                <a:gd name="T28" fmla="*/ 2147483647 w 893"/>
                <a:gd name="T29" fmla="*/ 2147483647 h 592"/>
                <a:gd name="T30" fmla="*/ 2147483647 w 893"/>
                <a:gd name="T31" fmla="*/ 2147483647 h 592"/>
                <a:gd name="T32" fmla="*/ 2147483647 w 893"/>
                <a:gd name="T33" fmla="*/ 2147483647 h 592"/>
                <a:gd name="T34" fmla="*/ 2147483647 w 893"/>
                <a:gd name="T35" fmla="*/ 2147483647 h 592"/>
                <a:gd name="T36" fmla="*/ 2147483647 w 893"/>
                <a:gd name="T37" fmla="*/ 2147483647 h 592"/>
                <a:gd name="T38" fmla="*/ 2147483647 w 893"/>
                <a:gd name="T39" fmla="*/ 2147483647 h 592"/>
                <a:gd name="T40" fmla="*/ 2147483647 w 893"/>
                <a:gd name="T41" fmla="*/ 2147483647 h 592"/>
                <a:gd name="T42" fmla="*/ 2147483647 w 893"/>
                <a:gd name="T43" fmla="*/ 2147483647 h 592"/>
                <a:gd name="T44" fmla="*/ 2147483647 w 893"/>
                <a:gd name="T45" fmla="*/ 2147483647 h 592"/>
                <a:gd name="T46" fmla="*/ 2147483647 w 893"/>
                <a:gd name="T47" fmla="*/ 2147483647 h 592"/>
                <a:gd name="T48" fmla="*/ 2147483647 w 893"/>
                <a:gd name="T49" fmla="*/ 2147483647 h 592"/>
                <a:gd name="T50" fmla="*/ 2147483647 w 893"/>
                <a:gd name="T51" fmla="*/ 2147483647 h 592"/>
                <a:gd name="T52" fmla="*/ 0 w 893"/>
                <a:gd name="T53" fmla="*/ 2147483647 h 592"/>
                <a:gd name="T54" fmla="*/ 2147483647 w 893"/>
                <a:gd name="T55" fmla="*/ 2147483647 h 592"/>
                <a:gd name="T56" fmla="*/ 2147483647 w 893"/>
                <a:gd name="T57" fmla="*/ 2147483647 h 592"/>
                <a:gd name="T58" fmla="*/ 2147483647 w 893"/>
                <a:gd name="T59" fmla="*/ 2147483647 h 592"/>
                <a:gd name="T60" fmla="*/ 2147483647 w 893"/>
                <a:gd name="T61" fmla="*/ 2147483647 h 592"/>
                <a:gd name="T62" fmla="*/ 2147483647 w 893"/>
                <a:gd name="T63" fmla="*/ 2147483647 h 592"/>
                <a:gd name="T64" fmla="*/ 2147483647 w 893"/>
                <a:gd name="T65" fmla="*/ 2147483647 h 592"/>
                <a:gd name="T66" fmla="*/ 2147483647 w 893"/>
                <a:gd name="T67" fmla="*/ 2147483647 h 592"/>
                <a:gd name="T68" fmla="*/ 2147483647 w 893"/>
                <a:gd name="T69" fmla="*/ 2147483647 h 592"/>
                <a:gd name="T70" fmla="*/ 2147483647 w 893"/>
                <a:gd name="T71" fmla="*/ 2147483647 h 592"/>
                <a:gd name="T72" fmla="*/ 2147483647 w 893"/>
                <a:gd name="T73" fmla="*/ 2147483647 h 592"/>
                <a:gd name="T74" fmla="*/ 2147483647 w 893"/>
                <a:gd name="T75" fmla="*/ 2147483647 h 592"/>
                <a:gd name="T76" fmla="*/ 2147483647 w 893"/>
                <a:gd name="T77" fmla="*/ 2147483647 h 592"/>
                <a:gd name="T78" fmla="*/ 2147483647 w 893"/>
                <a:gd name="T79" fmla="*/ 2147483647 h 592"/>
                <a:gd name="T80" fmla="*/ 2147483647 w 893"/>
                <a:gd name="T81" fmla="*/ 2147483647 h 592"/>
                <a:gd name="T82" fmla="*/ 2147483647 w 893"/>
                <a:gd name="T83" fmla="*/ 2147483647 h 592"/>
                <a:gd name="T84" fmla="*/ 2147483647 w 893"/>
                <a:gd name="T85" fmla="*/ 2147483647 h 592"/>
                <a:gd name="T86" fmla="*/ 2147483647 w 893"/>
                <a:gd name="T87" fmla="*/ 2147483647 h 592"/>
                <a:gd name="T88" fmla="*/ 2147483647 w 893"/>
                <a:gd name="T89" fmla="*/ 2147483647 h 592"/>
                <a:gd name="T90" fmla="*/ 2147483647 w 893"/>
                <a:gd name="T91" fmla="*/ 2147483647 h 592"/>
                <a:gd name="T92" fmla="*/ 2147483647 w 893"/>
                <a:gd name="T93" fmla="*/ 2147483647 h 592"/>
                <a:gd name="T94" fmla="*/ 2147483647 w 893"/>
                <a:gd name="T95" fmla="*/ 2147483647 h 592"/>
                <a:gd name="T96" fmla="*/ 2147483647 w 893"/>
                <a:gd name="T97" fmla="*/ 2147483647 h 592"/>
                <a:gd name="T98" fmla="*/ 2147483647 w 893"/>
                <a:gd name="T99" fmla="*/ 2147483647 h 592"/>
                <a:gd name="T100" fmla="*/ 2147483647 w 893"/>
                <a:gd name="T101" fmla="*/ 2147483647 h 592"/>
                <a:gd name="T102" fmla="*/ 2147483647 w 893"/>
                <a:gd name="T103" fmla="*/ 2147483647 h 592"/>
                <a:gd name="T104" fmla="*/ 2147483647 w 893"/>
                <a:gd name="T105" fmla="*/ 2147483647 h 592"/>
                <a:gd name="T106" fmla="*/ 2147483647 w 893"/>
                <a:gd name="T107" fmla="*/ 2147483647 h 592"/>
                <a:gd name="T108" fmla="*/ 2147483647 w 893"/>
                <a:gd name="T109" fmla="*/ 2147483647 h 592"/>
                <a:gd name="T110" fmla="*/ 2147483647 w 893"/>
                <a:gd name="T111" fmla="*/ 2147483647 h 592"/>
                <a:gd name="T112" fmla="*/ 2147483647 w 893"/>
                <a:gd name="T113" fmla="*/ 2147483647 h 592"/>
                <a:gd name="T114" fmla="*/ 2147483647 w 893"/>
                <a:gd name="T115" fmla="*/ 2147483647 h 592"/>
                <a:gd name="T116" fmla="*/ 2147483647 w 893"/>
                <a:gd name="T117" fmla="*/ 2147483647 h 592"/>
                <a:gd name="T118" fmla="*/ 2147483647 w 893"/>
                <a:gd name="T119" fmla="*/ 2147483647 h 592"/>
                <a:gd name="T120" fmla="*/ 2147483647 w 893"/>
                <a:gd name="T121" fmla="*/ 2147483647 h 59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93"/>
                <a:gd name="T184" fmla="*/ 0 h 592"/>
                <a:gd name="T185" fmla="*/ 893 w 893"/>
                <a:gd name="T186" fmla="*/ 592 h 59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93" h="592">
                  <a:moveTo>
                    <a:pt x="784" y="312"/>
                  </a:moveTo>
                  <a:lnTo>
                    <a:pt x="725" y="280"/>
                  </a:lnTo>
                  <a:lnTo>
                    <a:pt x="708" y="208"/>
                  </a:lnTo>
                  <a:lnTo>
                    <a:pt x="708" y="168"/>
                  </a:lnTo>
                  <a:lnTo>
                    <a:pt x="666" y="120"/>
                  </a:lnTo>
                  <a:lnTo>
                    <a:pt x="632" y="96"/>
                  </a:lnTo>
                  <a:lnTo>
                    <a:pt x="581" y="56"/>
                  </a:lnTo>
                  <a:lnTo>
                    <a:pt x="548" y="16"/>
                  </a:lnTo>
                  <a:lnTo>
                    <a:pt x="506" y="0"/>
                  </a:lnTo>
                  <a:lnTo>
                    <a:pt x="472" y="48"/>
                  </a:lnTo>
                  <a:lnTo>
                    <a:pt x="396" y="72"/>
                  </a:lnTo>
                  <a:lnTo>
                    <a:pt x="371" y="96"/>
                  </a:lnTo>
                  <a:lnTo>
                    <a:pt x="337" y="80"/>
                  </a:lnTo>
                  <a:lnTo>
                    <a:pt x="287" y="88"/>
                  </a:lnTo>
                  <a:lnTo>
                    <a:pt x="253" y="88"/>
                  </a:lnTo>
                  <a:lnTo>
                    <a:pt x="219" y="80"/>
                  </a:lnTo>
                  <a:lnTo>
                    <a:pt x="185" y="104"/>
                  </a:lnTo>
                  <a:lnTo>
                    <a:pt x="160" y="128"/>
                  </a:lnTo>
                  <a:lnTo>
                    <a:pt x="135" y="168"/>
                  </a:lnTo>
                  <a:lnTo>
                    <a:pt x="110" y="224"/>
                  </a:lnTo>
                  <a:lnTo>
                    <a:pt x="84" y="256"/>
                  </a:lnTo>
                  <a:lnTo>
                    <a:pt x="76" y="280"/>
                  </a:lnTo>
                  <a:lnTo>
                    <a:pt x="67" y="320"/>
                  </a:lnTo>
                  <a:lnTo>
                    <a:pt x="51" y="328"/>
                  </a:lnTo>
                  <a:lnTo>
                    <a:pt x="25" y="344"/>
                  </a:lnTo>
                  <a:lnTo>
                    <a:pt x="0" y="352"/>
                  </a:lnTo>
                  <a:lnTo>
                    <a:pt x="17" y="368"/>
                  </a:lnTo>
                  <a:lnTo>
                    <a:pt x="51" y="392"/>
                  </a:lnTo>
                  <a:lnTo>
                    <a:pt x="59" y="416"/>
                  </a:lnTo>
                  <a:lnTo>
                    <a:pt x="93" y="440"/>
                  </a:lnTo>
                  <a:lnTo>
                    <a:pt x="135" y="456"/>
                  </a:lnTo>
                  <a:lnTo>
                    <a:pt x="118" y="488"/>
                  </a:lnTo>
                  <a:lnTo>
                    <a:pt x="160" y="496"/>
                  </a:lnTo>
                  <a:lnTo>
                    <a:pt x="202" y="512"/>
                  </a:lnTo>
                  <a:lnTo>
                    <a:pt x="244" y="488"/>
                  </a:lnTo>
                  <a:lnTo>
                    <a:pt x="244" y="528"/>
                  </a:lnTo>
                  <a:lnTo>
                    <a:pt x="261" y="536"/>
                  </a:lnTo>
                  <a:lnTo>
                    <a:pt x="253" y="544"/>
                  </a:lnTo>
                  <a:lnTo>
                    <a:pt x="287" y="560"/>
                  </a:lnTo>
                  <a:lnTo>
                    <a:pt x="287" y="584"/>
                  </a:lnTo>
                  <a:lnTo>
                    <a:pt x="320" y="592"/>
                  </a:lnTo>
                  <a:lnTo>
                    <a:pt x="413" y="592"/>
                  </a:lnTo>
                  <a:lnTo>
                    <a:pt x="438" y="568"/>
                  </a:lnTo>
                  <a:lnTo>
                    <a:pt x="463" y="568"/>
                  </a:lnTo>
                  <a:lnTo>
                    <a:pt x="514" y="568"/>
                  </a:lnTo>
                  <a:lnTo>
                    <a:pt x="565" y="560"/>
                  </a:lnTo>
                  <a:lnTo>
                    <a:pt x="607" y="504"/>
                  </a:lnTo>
                  <a:lnTo>
                    <a:pt x="657" y="488"/>
                  </a:lnTo>
                  <a:lnTo>
                    <a:pt x="699" y="480"/>
                  </a:lnTo>
                  <a:lnTo>
                    <a:pt x="725" y="488"/>
                  </a:lnTo>
                  <a:lnTo>
                    <a:pt x="767" y="480"/>
                  </a:lnTo>
                  <a:lnTo>
                    <a:pt x="775" y="496"/>
                  </a:lnTo>
                  <a:lnTo>
                    <a:pt x="826" y="496"/>
                  </a:lnTo>
                  <a:lnTo>
                    <a:pt x="834" y="416"/>
                  </a:lnTo>
                  <a:lnTo>
                    <a:pt x="851" y="376"/>
                  </a:lnTo>
                  <a:lnTo>
                    <a:pt x="885" y="336"/>
                  </a:lnTo>
                  <a:lnTo>
                    <a:pt x="893" y="312"/>
                  </a:lnTo>
                  <a:lnTo>
                    <a:pt x="876" y="288"/>
                  </a:lnTo>
                  <a:lnTo>
                    <a:pt x="834" y="288"/>
                  </a:lnTo>
                  <a:lnTo>
                    <a:pt x="784" y="312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77"/>
            <p:cNvSpPr>
              <a:spLocks/>
            </p:cNvSpPr>
            <p:nvPr/>
          </p:nvSpPr>
          <p:spPr bwMode="auto">
            <a:xfrm>
              <a:off x="4913313" y="3506788"/>
              <a:ext cx="458787" cy="461962"/>
            </a:xfrm>
            <a:custGeom>
              <a:avLst/>
              <a:gdLst>
                <a:gd name="T0" fmla="*/ 2147483647 w 354"/>
                <a:gd name="T1" fmla="*/ 2147483647 h 336"/>
                <a:gd name="T2" fmla="*/ 2147483647 w 354"/>
                <a:gd name="T3" fmla="*/ 2147483647 h 336"/>
                <a:gd name="T4" fmla="*/ 2147483647 w 354"/>
                <a:gd name="T5" fmla="*/ 2147483647 h 336"/>
                <a:gd name="T6" fmla="*/ 2147483647 w 354"/>
                <a:gd name="T7" fmla="*/ 2147483647 h 336"/>
                <a:gd name="T8" fmla="*/ 2147483647 w 354"/>
                <a:gd name="T9" fmla="*/ 2147483647 h 336"/>
                <a:gd name="T10" fmla="*/ 2147483647 w 354"/>
                <a:gd name="T11" fmla="*/ 2147483647 h 336"/>
                <a:gd name="T12" fmla="*/ 2147483647 w 354"/>
                <a:gd name="T13" fmla="*/ 2147483647 h 336"/>
                <a:gd name="T14" fmla="*/ 2147483647 w 354"/>
                <a:gd name="T15" fmla="*/ 2147483647 h 336"/>
                <a:gd name="T16" fmla="*/ 2147483647 w 354"/>
                <a:gd name="T17" fmla="*/ 2147483647 h 336"/>
                <a:gd name="T18" fmla="*/ 2147483647 w 354"/>
                <a:gd name="T19" fmla="*/ 2147483647 h 336"/>
                <a:gd name="T20" fmla="*/ 2147483647 w 354"/>
                <a:gd name="T21" fmla="*/ 0 h 336"/>
                <a:gd name="T22" fmla="*/ 2147483647 w 354"/>
                <a:gd name="T23" fmla="*/ 2147483647 h 336"/>
                <a:gd name="T24" fmla="*/ 2147483647 w 354"/>
                <a:gd name="T25" fmla="*/ 2147483647 h 336"/>
                <a:gd name="T26" fmla="*/ 0 w 354"/>
                <a:gd name="T27" fmla="*/ 2147483647 h 336"/>
                <a:gd name="T28" fmla="*/ 2147483647 w 354"/>
                <a:gd name="T29" fmla="*/ 2147483647 h 336"/>
                <a:gd name="T30" fmla="*/ 2147483647 w 354"/>
                <a:gd name="T31" fmla="*/ 2147483647 h 336"/>
                <a:gd name="T32" fmla="*/ 2147483647 w 354"/>
                <a:gd name="T33" fmla="*/ 2147483647 h 336"/>
                <a:gd name="T34" fmla="*/ 2147483647 w 354"/>
                <a:gd name="T35" fmla="*/ 2147483647 h 336"/>
                <a:gd name="T36" fmla="*/ 2147483647 w 354"/>
                <a:gd name="T37" fmla="*/ 2147483647 h 336"/>
                <a:gd name="T38" fmla="*/ 2147483647 w 354"/>
                <a:gd name="T39" fmla="*/ 2147483647 h 336"/>
                <a:gd name="T40" fmla="*/ 2147483647 w 354"/>
                <a:gd name="T41" fmla="*/ 2147483647 h 336"/>
                <a:gd name="T42" fmla="*/ 2147483647 w 354"/>
                <a:gd name="T43" fmla="*/ 2147483647 h 336"/>
                <a:gd name="T44" fmla="*/ 2147483647 w 354"/>
                <a:gd name="T45" fmla="*/ 2147483647 h 336"/>
                <a:gd name="T46" fmla="*/ 2147483647 w 354"/>
                <a:gd name="T47" fmla="*/ 2147483647 h 3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54"/>
                <a:gd name="T73" fmla="*/ 0 h 336"/>
                <a:gd name="T74" fmla="*/ 354 w 354"/>
                <a:gd name="T75" fmla="*/ 336 h 3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54" h="336">
                  <a:moveTo>
                    <a:pt x="270" y="248"/>
                  </a:moveTo>
                  <a:lnTo>
                    <a:pt x="253" y="224"/>
                  </a:lnTo>
                  <a:lnTo>
                    <a:pt x="278" y="200"/>
                  </a:lnTo>
                  <a:lnTo>
                    <a:pt x="354" y="184"/>
                  </a:lnTo>
                  <a:lnTo>
                    <a:pt x="337" y="152"/>
                  </a:lnTo>
                  <a:lnTo>
                    <a:pt x="303" y="120"/>
                  </a:lnTo>
                  <a:lnTo>
                    <a:pt x="287" y="88"/>
                  </a:lnTo>
                  <a:lnTo>
                    <a:pt x="236" y="72"/>
                  </a:lnTo>
                  <a:lnTo>
                    <a:pt x="211" y="24"/>
                  </a:lnTo>
                  <a:lnTo>
                    <a:pt x="152" y="24"/>
                  </a:lnTo>
                  <a:lnTo>
                    <a:pt x="84" y="0"/>
                  </a:lnTo>
                  <a:lnTo>
                    <a:pt x="59" y="24"/>
                  </a:lnTo>
                  <a:lnTo>
                    <a:pt x="8" y="32"/>
                  </a:lnTo>
                  <a:lnTo>
                    <a:pt x="0" y="40"/>
                  </a:lnTo>
                  <a:lnTo>
                    <a:pt x="34" y="56"/>
                  </a:lnTo>
                  <a:lnTo>
                    <a:pt x="67" y="96"/>
                  </a:lnTo>
                  <a:lnTo>
                    <a:pt x="118" y="136"/>
                  </a:lnTo>
                  <a:lnTo>
                    <a:pt x="152" y="160"/>
                  </a:lnTo>
                  <a:lnTo>
                    <a:pt x="194" y="208"/>
                  </a:lnTo>
                  <a:lnTo>
                    <a:pt x="194" y="248"/>
                  </a:lnTo>
                  <a:lnTo>
                    <a:pt x="211" y="320"/>
                  </a:lnTo>
                  <a:lnTo>
                    <a:pt x="236" y="336"/>
                  </a:lnTo>
                  <a:lnTo>
                    <a:pt x="253" y="312"/>
                  </a:lnTo>
                  <a:lnTo>
                    <a:pt x="270" y="24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78"/>
            <p:cNvSpPr>
              <a:spLocks/>
            </p:cNvSpPr>
            <p:nvPr/>
          </p:nvSpPr>
          <p:spPr bwMode="auto">
            <a:xfrm>
              <a:off x="3430588" y="2649538"/>
              <a:ext cx="1112837" cy="901700"/>
            </a:xfrm>
            <a:custGeom>
              <a:avLst/>
              <a:gdLst>
                <a:gd name="T0" fmla="*/ 2147483647 w 860"/>
                <a:gd name="T1" fmla="*/ 2147483647 h 656"/>
                <a:gd name="T2" fmla="*/ 2147483647 w 860"/>
                <a:gd name="T3" fmla="*/ 2147483647 h 656"/>
                <a:gd name="T4" fmla="*/ 2147483647 w 860"/>
                <a:gd name="T5" fmla="*/ 2147483647 h 656"/>
                <a:gd name="T6" fmla="*/ 2147483647 w 860"/>
                <a:gd name="T7" fmla="*/ 2147483647 h 656"/>
                <a:gd name="T8" fmla="*/ 2147483647 w 860"/>
                <a:gd name="T9" fmla="*/ 2147483647 h 656"/>
                <a:gd name="T10" fmla="*/ 2147483647 w 860"/>
                <a:gd name="T11" fmla="*/ 2147483647 h 656"/>
                <a:gd name="T12" fmla="*/ 2147483647 w 860"/>
                <a:gd name="T13" fmla="*/ 2147483647 h 656"/>
                <a:gd name="T14" fmla="*/ 2147483647 w 860"/>
                <a:gd name="T15" fmla="*/ 2147483647 h 656"/>
                <a:gd name="T16" fmla="*/ 2147483647 w 860"/>
                <a:gd name="T17" fmla="*/ 2147483647 h 656"/>
                <a:gd name="T18" fmla="*/ 2147483647 w 860"/>
                <a:gd name="T19" fmla="*/ 2147483647 h 656"/>
                <a:gd name="T20" fmla="*/ 2147483647 w 860"/>
                <a:gd name="T21" fmla="*/ 2147483647 h 656"/>
                <a:gd name="T22" fmla="*/ 2147483647 w 860"/>
                <a:gd name="T23" fmla="*/ 2147483647 h 656"/>
                <a:gd name="T24" fmla="*/ 2147483647 w 860"/>
                <a:gd name="T25" fmla="*/ 2147483647 h 656"/>
                <a:gd name="T26" fmla="*/ 2147483647 w 860"/>
                <a:gd name="T27" fmla="*/ 2147483647 h 656"/>
                <a:gd name="T28" fmla="*/ 2147483647 w 860"/>
                <a:gd name="T29" fmla="*/ 2147483647 h 656"/>
                <a:gd name="T30" fmla="*/ 2147483647 w 860"/>
                <a:gd name="T31" fmla="*/ 2147483647 h 656"/>
                <a:gd name="T32" fmla="*/ 2147483647 w 860"/>
                <a:gd name="T33" fmla="*/ 2147483647 h 656"/>
                <a:gd name="T34" fmla="*/ 2147483647 w 860"/>
                <a:gd name="T35" fmla="*/ 2147483647 h 656"/>
                <a:gd name="T36" fmla="*/ 2147483647 w 860"/>
                <a:gd name="T37" fmla="*/ 0 h 656"/>
                <a:gd name="T38" fmla="*/ 2147483647 w 860"/>
                <a:gd name="T39" fmla="*/ 2147483647 h 656"/>
                <a:gd name="T40" fmla="*/ 2147483647 w 860"/>
                <a:gd name="T41" fmla="*/ 2147483647 h 656"/>
                <a:gd name="T42" fmla="*/ 2147483647 w 860"/>
                <a:gd name="T43" fmla="*/ 2147483647 h 656"/>
                <a:gd name="T44" fmla="*/ 2147483647 w 860"/>
                <a:gd name="T45" fmla="*/ 2147483647 h 656"/>
                <a:gd name="T46" fmla="*/ 2147483647 w 860"/>
                <a:gd name="T47" fmla="*/ 2147483647 h 656"/>
                <a:gd name="T48" fmla="*/ 2147483647 w 860"/>
                <a:gd name="T49" fmla="*/ 2147483647 h 656"/>
                <a:gd name="T50" fmla="*/ 2147483647 w 860"/>
                <a:gd name="T51" fmla="*/ 2147483647 h 656"/>
                <a:gd name="T52" fmla="*/ 2147483647 w 860"/>
                <a:gd name="T53" fmla="*/ 2147483647 h 656"/>
                <a:gd name="T54" fmla="*/ 0 w 860"/>
                <a:gd name="T55" fmla="*/ 2147483647 h 656"/>
                <a:gd name="T56" fmla="*/ 2147483647 w 860"/>
                <a:gd name="T57" fmla="*/ 2147483647 h 656"/>
                <a:gd name="T58" fmla="*/ 2147483647 w 860"/>
                <a:gd name="T59" fmla="*/ 2147483647 h 656"/>
                <a:gd name="T60" fmla="*/ 2147483647 w 860"/>
                <a:gd name="T61" fmla="*/ 2147483647 h 656"/>
                <a:gd name="T62" fmla="*/ 2147483647 w 860"/>
                <a:gd name="T63" fmla="*/ 2147483647 h 656"/>
                <a:gd name="T64" fmla="*/ 2147483647 w 860"/>
                <a:gd name="T65" fmla="*/ 2147483647 h 656"/>
                <a:gd name="T66" fmla="*/ 2147483647 w 860"/>
                <a:gd name="T67" fmla="*/ 2147483647 h 656"/>
                <a:gd name="T68" fmla="*/ 2147483647 w 860"/>
                <a:gd name="T69" fmla="*/ 2147483647 h 656"/>
                <a:gd name="T70" fmla="*/ 2147483647 w 860"/>
                <a:gd name="T71" fmla="*/ 2147483647 h 656"/>
                <a:gd name="T72" fmla="*/ 2147483647 w 860"/>
                <a:gd name="T73" fmla="*/ 2147483647 h 656"/>
                <a:gd name="T74" fmla="*/ 2147483647 w 860"/>
                <a:gd name="T75" fmla="*/ 2147483647 h 656"/>
                <a:gd name="T76" fmla="*/ 2147483647 w 860"/>
                <a:gd name="T77" fmla="*/ 2147483647 h 656"/>
                <a:gd name="T78" fmla="*/ 2147483647 w 860"/>
                <a:gd name="T79" fmla="*/ 2147483647 h 656"/>
                <a:gd name="T80" fmla="*/ 2147483647 w 860"/>
                <a:gd name="T81" fmla="*/ 2147483647 h 656"/>
                <a:gd name="T82" fmla="*/ 2147483647 w 860"/>
                <a:gd name="T83" fmla="*/ 2147483647 h 656"/>
                <a:gd name="T84" fmla="*/ 2147483647 w 860"/>
                <a:gd name="T85" fmla="*/ 2147483647 h 656"/>
                <a:gd name="T86" fmla="*/ 2147483647 w 860"/>
                <a:gd name="T87" fmla="*/ 2147483647 h 656"/>
                <a:gd name="T88" fmla="*/ 2147483647 w 860"/>
                <a:gd name="T89" fmla="*/ 2147483647 h 656"/>
                <a:gd name="T90" fmla="*/ 2147483647 w 860"/>
                <a:gd name="T91" fmla="*/ 2147483647 h 656"/>
                <a:gd name="T92" fmla="*/ 2147483647 w 860"/>
                <a:gd name="T93" fmla="*/ 2147483647 h 656"/>
                <a:gd name="T94" fmla="*/ 2147483647 w 860"/>
                <a:gd name="T95" fmla="*/ 2147483647 h 656"/>
                <a:gd name="T96" fmla="*/ 2147483647 w 860"/>
                <a:gd name="T97" fmla="*/ 2147483647 h 656"/>
                <a:gd name="T98" fmla="*/ 2147483647 w 860"/>
                <a:gd name="T99" fmla="*/ 2147483647 h 656"/>
                <a:gd name="T100" fmla="*/ 2147483647 w 860"/>
                <a:gd name="T101" fmla="*/ 2147483647 h 656"/>
                <a:gd name="T102" fmla="*/ 2147483647 w 860"/>
                <a:gd name="T103" fmla="*/ 2147483647 h 656"/>
                <a:gd name="T104" fmla="*/ 2147483647 w 860"/>
                <a:gd name="T105" fmla="*/ 2147483647 h 656"/>
                <a:gd name="T106" fmla="*/ 2147483647 w 860"/>
                <a:gd name="T107" fmla="*/ 2147483647 h 656"/>
                <a:gd name="T108" fmla="*/ 2147483647 w 860"/>
                <a:gd name="T109" fmla="*/ 2147483647 h 656"/>
                <a:gd name="T110" fmla="*/ 2147483647 w 860"/>
                <a:gd name="T111" fmla="*/ 2147483647 h 656"/>
                <a:gd name="T112" fmla="*/ 2147483647 w 860"/>
                <a:gd name="T113" fmla="*/ 2147483647 h 656"/>
                <a:gd name="T114" fmla="*/ 2147483647 w 860"/>
                <a:gd name="T115" fmla="*/ 2147483647 h 656"/>
                <a:gd name="T116" fmla="*/ 2147483647 w 860"/>
                <a:gd name="T117" fmla="*/ 2147483647 h 656"/>
                <a:gd name="T118" fmla="*/ 2147483647 w 860"/>
                <a:gd name="T119" fmla="*/ 2147483647 h 6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60"/>
                <a:gd name="T181" fmla="*/ 0 h 656"/>
                <a:gd name="T182" fmla="*/ 860 w 860"/>
                <a:gd name="T183" fmla="*/ 656 h 65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60" h="656">
                  <a:moveTo>
                    <a:pt x="775" y="560"/>
                  </a:moveTo>
                  <a:lnTo>
                    <a:pt x="826" y="464"/>
                  </a:lnTo>
                  <a:lnTo>
                    <a:pt x="860" y="456"/>
                  </a:lnTo>
                  <a:lnTo>
                    <a:pt x="851" y="416"/>
                  </a:lnTo>
                  <a:lnTo>
                    <a:pt x="817" y="352"/>
                  </a:lnTo>
                  <a:lnTo>
                    <a:pt x="792" y="320"/>
                  </a:lnTo>
                  <a:lnTo>
                    <a:pt x="784" y="264"/>
                  </a:lnTo>
                  <a:lnTo>
                    <a:pt x="750" y="256"/>
                  </a:lnTo>
                  <a:lnTo>
                    <a:pt x="750" y="232"/>
                  </a:lnTo>
                  <a:lnTo>
                    <a:pt x="792" y="184"/>
                  </a:lnTo>
                  <a:lnTo>
                    <a:pt x="750" y="104"/>
                  </a:lnTo>
                  <a:lnTo>
                    <a:pt x="725" y="40"/>
                  </a:lnTo>
                  <a:lnTo>
                    <a:pt x="666" y="16"/>
                  </a:lnTo>
                  <a:lnTo>
                    <a:pt x="531" y="40"/>
                  </a:lnTo>
                  <a:lnTo>
                    <a:pt x="447" y="24"/>
                  </a:lnTo>
                  <a:lnTo>
                    <a:pt x="405" y="48"/>
                  </a:lnTo>
                  <a:lnTo>
                    <a:pt x="362" y="40"/>
                  </a:lnTo>
                  <a:lnTo>
                    <a:pt x="329" y="24"/>
                  </a:lnTo>
                  <a:lnTo>
                    <a:pt x="295" y="0"/>
                  </a:lnTo>
                  <a:lnTo>
                    <a:pt x="253" y="8"/>
                  </a:lnTo>
                  <a:lnTo>
                    <a:pt x="177" y="40"/>
                  </a:lnTo>
                  <a:lnTo>
                    <a:pt x="169" y="72"/>
                  </a:lnTo>
                  <a:lnTo>
                    <a:pt x="126" y="88"/>
                  </a:lnTo>
                  <a:lnTo>
                    <a:pt x="25" y="128"/>
                  </a:lnTo>
                  <a:lnTo>
                    <a:pt x="9" y="128"/>
                  </a:lnTo>
                  <a:lnTo>
                    <a:pt x="17" y="176"/>
                  </a:lnTo>
                  <a:lnTo>
                    <a:pt x="25" y="208"/>
                  </a:lnTo>
                  <a:lnTo>
                    <a:pt x="0" y="256"/>
                  </a:lnTo>
                  <a:lnTo>
                    <a:pt x="51" y="288"/>
                  </a:lnTo>
                  <a:lnTo>
                    <a:pt x="51" y="320"/>
                  </a:lnTo>
                  <a:lnTo>
                    <a:pt x="76" y="360"/>
                  </a:lnTo>
                  <a:lnTo>
                    <a:pt x="59" y="400"/>
                  </a:lnTo>
                  <a:lnTo>
                    <a:pt x="84" y="432"/>
                  </a:lnTo>
                  <a:lnTo>
                    <a:pt x="84" y="472"/>
                  </a:lnTo>
                  <a:lnTo>
                    <a:pt x="126" y="496"/>
                  </a:lnTo>
                  <a:lnTo>
                    <a:pt x="169" y="512"/>
                  </a:lnTo>
                  <a:lnTo>
                    <a:pt x="211" y="512"/>
                  </a:lnTo>
                  <a:lnTo>
                    <a:pt x="202" y="544"/>
                  </a:lnTo>
                  <a:lnTo>
                    <a:pt x="244" y="576"/>
                  </a:lnTo>
                  <a:lnTo>
                    <a:pt x="270" y="560"/>
                  </a:lnTo>
                  <a:lnTo>
                    <a:pt x="270" y="536"/>
                  </a:lnTo>
                  <a:lnTo>
                    <a:pt x="320" y="552"/>
                  </a:lnTo>
                  <a:lnTo>
                    <a:pt x="337" y="576"/>
                  </a:lnTo>
                  <a:lnTo>
                    <a:pt x="379" y="584"/>
                  </a:lnTo>
                  <a:lnTo>
                    <a:pt x="421" y="592"/>
                  </a:lnTo>
                  <a:lnTo>
                    <a:pt x="438" y="624"/>
                  </a:lnTo>
                  <a:lnTo>
                    <a:pt x="464" y="640"/>
                  </a:lnTo>
                  <a:lnTo>
                    <a:pt x="497" y="616"/>
                  </a:lnTo>
                  <a:lnTo>
                    <a:pt x="523" y="640"/>
                  </a:lnTo>
                  <a:lnTo>
                    <a:pt x="531" y="656"/>
                  </a:lnTo>
                  <a:lnTo>
                    <a:pt x="556" y="656"/>
                  </a:lnTo>
                  <a:lnTo>
                    <a:pt x="581" y="632"/>
                  </a:lnTo>
                  <a:lnTo>
                    <a:pt x="615" y="632"/>
                  </a:lnTo>
                  <a:lnTo>
                    <a:pt x="640" y="616"/>
                  </a:lnTo>
                  <a:lnTo>
                    <a:pt x="683" y="616"/>
                  </a:lnTo>
                  <a:lnTo>
                    <a:pt x="708" y="624"/>
                  </a:lnTo>
                  <a:lnTo>
                    <a:pt x="767" y="632"/>
                  </a:lnTo>
                  <a:lnTo>
                    <a:pt x="758" y="640"/>
                  </a:lnTo>
                  <a:lnTo>
                    <a:pt x="792" y="632"/>
                  </a:lnTo>
                  <a:lnTo>
                    <a:pt x="775" y="560"/>
                  </a:lnTo>
                  <a:close/>
                </a:path>
              </a:pathLst>
            </a:custGeom>
            <a:solidFill>
              <a:srgbClr val="FFEBAB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79"/>
            <p:cNvSpPr>
              <a:spLocks/>
            </p:cNvSpPr>
            <p:nvPr/>
          </p:nvSpPr>
          <p:spPr bwMode="auto">
            <a:xfrm>
              <a:off x="4008438" y="2560638"/>
              <a:ext cx="273050" cy="153987"/>
            </a:xfrm>
            <a:custGeom>
              <a:avLst/>
              <a:gdLst>
                <a:gd name="T0" fmla="*/ 2147483647 w 210"/>
                <a:gd name="T1" fmla="*/ 2147483647 h 112"/>
                <a:gd name="T2" fmla="*/ 2147483647 w 210"/>
                <a:gd name="T3" fmla="*/ 2147483647 h 112"/>
                <a:gd name="T4" fmla="*/ 2147483647 w 210"/>
                <a:gd name="T5" fmla="*/ 0 h 112"/>
                <a:gd name="T6" fmla="*/ 2147483647 w 210"/>
                <a:gd name="T7" fmla="*/ 2147483647 h 112"/>
                <a:gd name="T8" fmla="*/ 2147483647 w 210"/>
                <a:gd name="T9" fmla="*/ 2147483647 h 112"/>
                <a:gd name="T10" fmla="*/ 2147483647 w 210"/>
                <a:gd name="T11" fmla="*/ 2147483647 h 112"/>
                <a:gd name="T12" fmla="*/ 2147483647 w 210"/>
                <a:gd name="T13" fmla="*/ 2147483647 h 112"/>
                <a:gd name="T14" fmla="*/ 0 w 210"/>
                <a:gd name="T15" fmla="*/ 2147483647 h 112"/>
                <a:gd name="T16" fmla="*/ 2147483647 w 210"/>
                <a:gd name="T17" fmla="*/ 2147483647 h 112"/>
                <a:gd name="T18" fmla="*/ 2147483647 w 210"/>
                <a:gd name="T19" fmla="*/ 2147483647 h 112"/>
                <a:gd name="T20" fmla="*/ 2147483647 w 210"/>
                <a:gd name="T21" fmla="*/ 2147483647 h 112"/>
                <a:gd name="T22" fmla="*/ 2147483647 w 210"/>
                <a:gd name="T23" fmla="*/ 2147483647 h 1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0"/>
                <a:gd name="T37" fmla="*/ 0 h 112"/>
                <a:gd name="T38" fmla="*/ 210 w 210"/>
                <a:gd name="T39" fmla="*/ 112 h 1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0" h="112">
                  <a:moveTo>
                    <a:pt x="168" y="8"/>
                  </a:moveTo>
                  <a:lnTo>
                    <a:pt x="109" y="8"/>
                  </a:lnTo>
                  <a:lnTo>
                    <a:pt x="76" y="0"/>
                  </a:lnTo>
                  <a:lnTo>
                    <a:pt x="67" y="24"/>
                  </a:lnTo>
                  <a:lnTo>
                    <a:pt x="42" y="32"/>
                  </a:lnTo>
                  <a:lnTo>
                    <a:pt x="8" y="48"/>
                  </a:lnTo>
                  <a:lnTo>
                    <a:pt x="8" y="72"/>
                  </a:lnTo>
                  <a:lnTo>
                    <a:pt x="0" y="96"/>
                  </a:lnTo>
                  <a:lnTo>
                    <a:pt x="84" y="112"/>
                  </a:lnTo>
                  <a:lnTo>
                    <a:pt x="210" y="88"/>
                  </a:lnTo>
                  <a:lnTo>
                    <a:pt x="193" y="16"/>
                  </a:lnTo>
                  <a:lnTo>
                    <a:pt x="168" y="8"/>
                  </a:lnTo>
                  <a:close/>
                </a:path>
              </a:pathLst>
            </a:custGeom>
            <a:solidFill>
              <a:srgbClr val="FFE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80"/>
            <p:cNvSpPr>
              <a:spLocks/>
            </p:cNvSpPr>
            <p:nvPr/>
          </p:nvSpPr>
          <p:spPr bwMode="auto">
            <a:xfrm>
              <a:off x="3430588" y="2649538"/>
              <a:ext cx="1112837" cy="901700"/>
            </a:xfrm>
            <a:custGeom>
              <a:avLst/>
              <a:gdLst>
                <a:gd name="T0" fmla="*/ 2147483647 w 860"/>
                <a:gd name="T1" fmla="*/ 2147483647 h 656"/>
                <a:gd name="T2" fmla="*/ 2147483647 w 860"/>
                <a:gd name="T3" fmla="*/ 2147483647 h 656"/>
                <a:gd name="T4" fmla="*/ 2147483647 w 860"/>
                <a:gd name="T5" fmla="*/ 2147483647 h 656"/>
                <a:gd name="T6" fmla="*/ 2147483647 w 860"/>
                <a:gd name="T7" fmla="*/ 2147483647 h 656"/>
                <a:gd name="T8" fmla="*/ 2147483647 w 860"/>
                <a:gd name="T9" fmla="*/ 2147483647 h 656"/>
                <a:gd name="T10" fmla="*/ 2147483647 w 860"/>
                <a:gd name="T11" fmla="*/ 2147483647 h 656"/>
                <a:gd name="T12" fmla="*/ 2147483647 w 860"/>
                <a:gd name="T13" fmla="*/ 2147483647 h 656"/>
                <a:gd name="T14" fmla="*/ 2147483647 w 860"/>
                <a:gd name="T15" fmla="*/ 2147483647 h 656"/>
                <a:gd name="T16" fmla="*/ 2147483647 w 860"/>
                <a:gd name="T17" fmla="*/ 2147483647 h 656"/>
                <a:gd name="T18" fmla="*/ 2147483647 w 860"/>
                <a:gd name="T19" fmla="*/ 2147483647 h 656"/>
                <a:gd name="T20" fmla="*/ 2147483647 w 860"/>
                <a:gd name="T21" fmla="*/ 2147483647 h 656"/>
                <a:gd name="T22" fmla="*/ 2147483647 w 860"/>
                <a:gd name="T23" fmla="*/ 2147483647 h 656"/>
                <a:gd name="T24" fmla="*/ 2147483647 w 860"/>
                <a:gd name="T25" fmla="*/ 2147483647 h 656"/>
                <a:gd name="T26" fmla="*/ 2147483647 w 860"/>
                <a:gd name="T27" fmla="*/ 2147483647 h 656"/>
                <a:gd name="T28" fmla="*/ 2147483647 w 860"/>
                <a:gd name="T29" fmla="*/ 2147483647 h 656"/>
                <a:gd name="T30" fmla="*/ 2147483647 w 860"/>
                <a:gd name="T31" fmla="*/ 2147483647 h 656"/>
                <a:gd name="T32" fmla="*/ 2147483647 w 860"/>
                <a:gd name="T33" fmla="*/ 2147483647 h 656"/>
                <a:gd name="T34" fmla="*/ 2147483647 w 860"/>
                <a:gd name="T35" fmla="*/ 2147483647 h 656"/>
                <a:gd name="T36" fmla="*/ 2147483647 w 860"/>
                <a:gd name="T37" fmla="*/ 0 h 656"/>
                <a:gd name="T38" fmla="*/ 2147483647 w 860"/>
                <a:gd name="T39" fmla="*/ 2147483647 h 656"/>
                <a:gd name="T40" fmla="*/ 2147483647 w 860"/>
                <a:gd name="T41" fmla="*/ 2147483647 h 656"/>
                <a:gd name="T42" fmla="*/ 2147483647 w 860"/>
                <a:gd name="T43" fmla="*/ 2147483647 h 656"/>
                <a:gd name="T44" fmla="*/ 2147483647 w 860"/>
                <a:gd name="T45" fmla="*/ 2147483647 h 656"/>
                <a:gd name="T46" fmla="*/ 2147483647 w 860"/>
                <a:gd name="T47" fmla="*/ 2147483647 h 656"/>
                <a:gd name="T48" fmla="*/ 2147483647 w 860"/>
                <a:gd name="T49" fmla="*/ 2147483647 h 656"/>
                <a:gd name="T50" fmla="*/ 2147483647 w 860"/>
                <a:gd name="T51" fmla="*/ 2147483647 h 656"/>
                <a:gd name="T52" fmla="*/ 2147483647 w 860"/>
                <a:gd name="T53" fmla="*/ 2147483647 h 656"/>
                <a:gd name="T54" fmla="*/ 0 w 860"/>
                <a:gd name="T55" fmla="*/ 2147483647 h 656"/>
                <a:gd name="T56" fmla="*/ 2147483647 w 860"/>
                <a:gd name="T57" fmla="*/ 2147483647 h 656"/>
                <a:gd name="T58" fmla="*/ 2147483647 w 860"/>
                <a:gd name="T59" fmla="*/ 2147483647 h 656"/>
                <a:gd name="T60" fmla="*/ 2147483647 w 860"/>
                <a:gd name="T61" fmla="*/ 2147483647 h 656"/>
                <a:gd name="T62" fmla="*/ 2147483647 w 860"/>
                <a:gd name="T63" fmla="*/ 2147483647 h 656"/>
                <a:gd name="T64" fmla="*/ 2147483647 w 860"/>
                <a:gd name="T65" fmla="*/ 2147483647 h 656"/>
                <a:gd name="T66" fmla="*/ 2147483647 w 860"/>
                <a:gd name="T67" fmla="*/ 2147483647 h 656"/>
                <a:gd name="T68" fmla="*/ 2147483647 w 860"/>
                <a:gd name="T69" fmla="*/ 2147483647 h 656"/>
                <a:gd name="T70" fmla="*/ 2147483647 w 860"/>
                <a:gd name="T71" fmla="*/ 2147483647 h 656"/>
                <a:gd name="T72" fmla="*/ 2147483647 w 860"/>
                <a:gd name="T73" fmla="*/ 2147483647 h 656"/>
                <a:gd name="T74" fmla="*/ 2147483647 w 860"/>
                <a:gd name="T75" fmla="*/ 2147483647 h 656"/>
                <a:gd name="T76" fmla="*/ 2147483647 w 860"/>
                <a:gd name="T77" fmla="*/ 2147483647 h 656"/>
                <a:gd name="T78" fmla="*/ 2147483647 w 860"/>
                <a:gd name="T79" fmla="*/ 2147483647 h 656"/>
                <a:gd name="T80" fmla="*/ 2147483647 w 860"/>
                <a:gd name="T81" fmla="*/ 2147483647 h 656"/>
                <a:gd name="T82" fmla="*/ 2147483647 w 860"/>
                <a:gd name="T83" fmla="*/ 2147483647 h 656"/>
                <a:gd name="T84" fmla="*/ 2147483647 w 860"/>
                <a:gd name="T85" fmla="*/ 2147483647 h 656"/>
                <a:gd name="T86" fmla="*/ 2147483647 w 860"/>
                <a:gd name="T87" fmla="*/ 2147483647 h 656"/>
                <a:gd name="T88" fmla="*/ 2147483647 w 860"/>
                <a:gd name="T89" fmla="*/ 2147483647 h 656"/>
                <a:gd name="T90" fmla="*/ 2147483647 w 860"/>
                <a:gd name="T91" fmla="*/ 2147483647 h 656"/>
                <a:gd name="T92" fmla="*/ 2147483647 w 860"/>
                <a:gd name="T93" fmla="*/ 2147483647 h 656"/>
                <a:gd name="T94" fmla="*/ 2147483647 w 860"/>
                <a:gd name="T95" fmla="*/ 2147483647 h 656"/>
                <a:gd name="T96" fmla="*/ 2147483647 w 860"/>
                <a:gd name="T97" fmla="*/ 2147483647 h 656"/>
                <a:gd name="T98" fmla="*/ 2147483647 w 860"/>
                <a:gd name="T99" fmla="*/ 2147483647 h 656"/>
                <a:gd name="T100" fmla="*/ 2147483647 w 860"/>
                <a:gd name="T101" fmla="*/ 2147483647 h 656"/>
                <a:gd name="T102" fmla="*/ 2147483647 w 860"/>
                <a:gd name="T103" fmla="*/ 2147483647 h 656"/>
                <a:gd name="T104" fmla="*/ 2147483647 w 860"/>
                <a:gd name="T105" fmla="*/ 2147483647 h 656"/>
                <a:gd name="T106" fmla="*/ 2147483647 w 860"/>
                <a:gd name="T107" fmla="*/ 2147483647 h 656"/>
                <a:gd name="T108" fmla="*/ 2147483647 w 860"/>
                <a:gd name="T109" fmla="*/ 2147483647 h 656"/>
                <a:gd name="T110" fmla="*/ 2147483647 w 860"/>
                <a:gd name="T111" fmla="*/ 2147483647 h 656"/>
                <a:gd name="T112" fmla="*/ 2147483647 w 860"/>
                <a:gd name="T113" fmla="*/ 2147483647 h 656"/>
                <a:gd name="T114" fmla="*/ 2147483647 w 860"/>
                <a:gd name="T115" fmla="*/ 2147483647 h 656"/>
                <a:gd name="T116" fmla="*/ 2147483647 w 860"/>
                <a:gd name="T117" fmla="*/ 2147483647 h 656"/>
                <a:gd name="T118" fmla="*/ 2147483647 w 860"/>
                <a:gd name="T119" fmla="*/ 2147483647 h 656"/>
                <a:gd name="T120" fmla="*/ 2147483647 w 860"/>
                <a:gd name="T121" fmla="*/ 2147483647 h 6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60"/>
                <a:gd name="T184" fmla="*/ 0 h 656"/>
                <a:gd name="T185" fmla="*/ 860 w 860"/>
                <a:gd name="T186" fmla="*/ 656 h 65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60" h="656">
                  <a:moveTo>
                    <a:pt x="775" y="560"/>
                  </a:moveTo>
                  <a:lnTo>
                    <a:pt x="826" y="464"/>
                  </a:lnTo>
                  <a:lnTo>
                    <a:pt x="860" y="456"/>
                  </a:lnTo>
                  <a:lnTo>
                    <a:pt x="851" y="416"/>
                  </a:lnTo>
                  <a:lnTo>
                    <a:pt x="817" y="352"/>
                  </a:lnTo>
                  <a:lnTo>
                    <a:pt x="792" y="320"/>
                  </a:lnTo>
                  <a:lnTo>
                    <a:pt x="784" y="264"/>
                  </a:lnTo>
                  <a:lnTo>
                    <a:pt x="750" y="256"/>
                  </a:lnTo>
                  <a:lnTo>
                    <a:pt x="750" y="232"/>
                  </a:lnTo>
                  <a:lnTo>
                    <a:pt x="792" y="184"/>
                  </a:lnTo>
                  <a:lnTo>
                    <a:pt x="750" y="104"/>
                  </a:lnTo>
                  <a:lnTo>
                    <a:pt x="725" y="40"/>
                  </a:lnTo>
                  <a:lnTo>
                    <a:pt x="666" y="16"/>
                  </a:lnTo>
                  <a:lnTo>
                    <a:pt x="531" y="40"/>
                  </a:lnTo>
                  <a:lnTo>
                    <a:pt x="447" y="24"/>
                  </a:lnTo>
                  <a:lnTo>
                    <a:pt x="405" y="48"/>
                  </a:lnTo>
                  <a:lnTo>
                    <a:pt x="362" y="40"/>
                  </a:lnTo>
                  <a:lnTo>
                    <a:pt x="329" y="24"/>
                  </a:lnTo>
                  <a:lnTo>
                    <a:pt x="295" y="0"/>
                  </a:lnTo>
                  <a:lnTo>
                    <a:pt x="253" y="8"/>
                  </a:lnTo>
                  <a:lnTo>
                    <a:pt x="177" y="40"/>
                  </a:lnTo>
                  <a:lnTo>
                    <a:pt x="169" y="72"/>
                  </a:lnTo>
                  <a:lnTo>
                    <a:pt x="126" y="88"/>
                  </a:lnTo>
                  <a:lnTo>
                    <a:pt x="25" y="128"/>
                  </a:lnTo>
                  <a:lnTo>
                    <a:pt x="9" y="128"/>
                  </a:lnTo>
                  <a:lnTo>
                    <a:pt x="17" y="176"/>
                  </a:lnTo>
                  <a:lnTo>
                    <a:pt x="25" y="208"/>
                  </a:lnTo>
                  <a:lnTo>
                    <a:pt x="0" y="256"/>
                  </a:lnTo>
                  <a:lnTo>
                    <a:pt x="51" y="288"/>
                  </a:lnTo>
                  <a:lnTo>
                    <a:pt x="51" y="320"/>
                  </a:lnTo>
                  <a:lnTo>
                    <a:pt x="76" y="360"/>
                  </a:lnTo>
                  <a:lnTo>
                    <a:pt x="59" y="400"/>
                  </a:lnTo>
                  <a:lnTo>
                    <a:pt x="84" y="432"/>
                  </a:lnTo>
                  <a:lnTo>
                    <a:pt x="84" y="472"/>
                  </a:lnTo>
                  <a:lnTo>
                    <a:pt x="126" y="496"/>
                  </a:lnTo>
                  <a:lnTo>
                    <a:pt x="169" y="512"/>
                  </a:lnTo>
                  <a:lnTo>
                    <a:pt x="211" y="512"/>
                  </a:lnTo>
                  <a:lnTo>
                    <a:pt x="202" y="544"/>
                  </a:lnTo>
                  <a:lnTo>
                    <a:pt x="244" y="576"/>
                  </a:lnTo>
                  <a:lnTo>
                    <a:pt x="270" y="560"/>
                  </a:lnTo>
                  <a:lnTo>
                    <a:pt x="270" y="536"/>
                  </a:lnTo>
                  <a:lnTo>
                    <a:pt x="320" y="552"/>
                  </a:lnTo>
                  <a:lnTo>
                    <a:pt x="337" y="576"/>
                  </a:lnTo>
                  <a:lnTo>
                    <a:pt x="379" y="584"/>
                  </a:lnTo>
                  <a:lnTo>
                    <a:pt x="421" y="592"/>
                  </a:lnTo>
                  <a:lnTo>
                    <a:pt x="438" y="624"/>
                  </a:lnTo>
                  <a:lnTo>
                    <a:pt x="464" y="640"/>
                  </a:lnTo>
                  <a:lnTo>
                    <a:pt x="497" y="616"/>
                  </a:lnTo>
                  <a:lnTo>
                    <a:pt x="523" y="640"/>
                  </a:lnTo>
                  <a:lnTo>
                    <a:pt x="531" y="656"/>
                  </a:lnTo>
                  <a:lnTo>
                    <a:pt x="556" y="656"/>
                  </a:lnTo>
                  <a:lnTo>
                    <a:pt x="581" y="632"/>
                  </a:lnTo>
                  <a:lnTo>
                    <a:pt x="615" y="632"/>
                  </a:lnTo>
                  <a:lnTo>
                    <a:pt x="640" y="616"/>
                  </a:lnTo>
                  <a:lnTo>
                    <a:pt x="683" y="616"/>
                  </a:lnTo>
                  <a:lnTo>
                    <a:pt x="708" y="624"/>
                  </a:lnTo>
                  <a:lnTo>
                    <a:pt x="767" y="632"/>
                  </a:lnTo>
                  <a:lnTo>
                    <a:pt x="758" y="640"/>
                  </a:lnTo>
                  <a:lnTo>
                    <a:pt x="792" y="632"/>
                  </a:lnTo>
                  <a:lnTo>
                    <a:pt x="775" y="56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81"/>
            <p:cNvSpPr>
              <a:spLocks/>
            </p:cNvSpPr>
            <p:nvPr/>
          </p:nvSpPr>
          <p:spPr bwMode="auto">
            <a:xfrm>
              <a:off x="4008438" y="2549525"/>
              <a:ext cx="273050" cy="153988"/>
            </a:xfrm>
            <a:custGeom>
              <a:avLst/>
              <a:gdLst>
                <a:gd name="T0" fmla="*/ 2147483647 w 210"/>
                <a:gd name="T1" fmla="*/ 2147483647 h 112"/>
                <a:gd name="T2" fmla="*/ 2147483647 w 210"/>
                <a:gd name="T3" fmla="*/ 2147483647 h 112"/>
                <a:gd name="T4" fmla="*/ 2147483647 w 210"/>
                <a:gd name="T5" fmla="*/ 0 h 112"/>
                <a:gd name="T6" fmla="*/ 2147483647 w 210"/>
                <a:gd name="T7" fmla="*/ 2147483647 h 112"/>
                <a:gd name="T8" fmla="*/ 2147483647 w 210"/>
                <a:gd name="T9" fmla="*/ 2147483647 h 112"/>
                <a:gd name="T10" fmla="*/ 2147483647 w 210"/>
                <a:gd name="T11" fmla="*/ 2147483647 h 112"/>
                <a:gd name="T12" fmla="*/ 2147483647 w 210"/>
                <a:gd name="T13" fmla="*/ 2147483647 h 112"/>
                <a:gd name="T14" fmla="*/ 0 w 210"/>
                <a:gd name="T15" fmla="*/ 2147483647 h 112"/>
                <a:gd name="T16" fmla="*/ 2147483647 w 210"/>
                <a:gd name="T17" fmla="*/ 2147483647 h 112"/>
                <a:gd name="T18" fmla="*/ 2147483647 w 210"/>
                <a:gd name="T19" fmla="*/ 2147483647 h 112"/>
                <a:gd name="T20" fmla="*/ 2147483647 w 210"/>
                <a:gd name="T21" fmla="*/ 2147483647 h 112"/>
                <a:gd name="T22" fmla="*/ 2147483647 w 210"/>
                <a:gd name="T23" fmla="*/ 2147483647 h 1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0"/>
                <a:gd name="T37" fmla="*/ 0 h 112"/>
                <a:gd name="T38" fmla="*/ 210 w 210"/>
                <a:gd name="T39" fmla="*/ 112 h 1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0" h="112">
                  <a:moveTo>
                    <a:pt x="168" y="8"/>
                  </a:moveTo>
                  <a:lnTo>
                    <a:pt x="109" y="8"/>
                  </a:lnTo>
                  <a:lnTo>
                    <a:pt x="76" y="0"/>
                  </a:lnTo>
                  <a:lnTo>
                    <a:pt x="67" y="24"/>
                  </a:lnTo>
                  <a:lnTo>
                    <a:pt x="42" y="32"/>
                  </a:lnTo>
                  <a:lnTo>
                    <a:pt x="8" y="48"/>
                  </a:lnTo>
                  <a:lnTo>
                    <a:pt x="8" y="72"/>
                  </a:lnTo>
                  <a:lnTo>
                    <a:pt x="0" y="96"/>
                  </a:lnTo>
                  <a:lnTo>
                    <a:pt x="84" y="112"/>
                  </a:lnTo>
                  <a:lnTo>
                    <a:pt x="210" y="88"/>
                  </a:lnTo>
                  <a:lnTo>
                    <a:pt x="193" y="16"/>
                  </a:lnTo>
                  <a:lnTo>
                    <a:pt x="168" y="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82"/>
            <p:cNvSpPr>
              <a:spLocks/>
            </p:cNvSpPr>
            <p:nvPr/>
          </p:nvSpPr>
          <p:spPr bwMode="auto">
            <a:xfrm>
              <a:off x="4064000" y="2308225"/>
              <a:ext cx="587375" cy="439738"/>
            </a:xfrm>
            <a:custGeom>
              <a:avLst/>
              <a:gdLst>
                <a:gd name="T0" fmla="*/ 2147483647 w 455"/>
                <a:gd name="T1" fmla="*/ 2147483647 h 320"/>
                <a:gd name="T2" fmla="*/ 2147483647 w 455"/>
                <a:gd name="T3" fmla="*/ 2147483647 h 320"/>
                <a:gd name="T4" fmla="*/ 2147483647 w 455"/>
                <a:gd name="T5" fmla="*/ 2147483647 h 320"/>
                <a:gd name="T6" fmla="*/ 2147483647 w 455"/>
                <a:gd name="T7" fmla="*/ 2147483647 h 320"/>
                <a:gd name="T8" fmla="*/ 2147483647 w 455"/>
                <a:gd name="T9" fmla="*/ 2147483647 h 320"/>
                <a:gd name="T10" fmla="*/ 2147483647 w 455"/>
                <a:gd name="T11" fmla="*/ 2147483647 h 320"/>
                <a:gd name="T12" fmla="*/ 2147483647 w 455"/>
                <a:gd name="T13" fmla="*/ 2147483647 h 320"/>
                <a:gd name="T14" fmla="*/ 2147483647 w 455"/>
                <a:gd name="T15" fmla="*/ 2147483647 h 320"/>
                <a:gd name="T16" fmla="*/ 2147483647 w 455"/>
                <a:gd name="T17" fmla="*/ 2147483647 h 320"/>
                <a:gd name="T18" fmla="*/ 2147483647 w 455"/>
                <a:gd name="T19" fmla="*/ 2147483647 h 320"/>
                <a:gd name="T20" fmla="*/ 2147483647 w 455"/>
                <a:gd name="T21" fmla="*/ 2147483647 h 320"/>
                <a:gd name="T22" fmla="*/ 2147483647 w 455"/>
                <a:gd name="T23" fmla="*/ 2147483647 h 320"/>
                <a:gd name="T24" fmla="*/ 2147483647 w 455"/>
                <a:gd name="T25" fmla="*/ 2147483647 h 320"/>
                <a:gd name="T26" fmla="*/ 2147483647 w 455"/>
                <a:gd name="T27" fmla="*/ 2147483647 h 320"/>
                <a:gd name="T28" fmla="*/ 2147483647 w 455"/>
                <a:gd name="T29" fmla="*/ 2147483647 h 320"/>
                <a:gd name="T30" fmla="*/ 2147483647 w 455"/>
                <a:gd name="T31" fmla="*/ 2147483647 h 320"/>
                <a:gd name="T32" fmla="*/ 2147483647 w 455"/>
                <a:gd name="T33" fmla="*/ 2147483647 h 320"/>
                <a:gd name="T34" fmla="*/ 2147483647 w 455"/>
                <a:gd name="T35" fmla="*/ 2147483647 h 320"/>
                <a:gd name="T36" fmla="*/ 2147483647 w 455"/>
                <a:gd name="T37" fmla="*/ 2147483647 h 320"/>
                <a:gd name="T38" fmla="*/ 2147483647 w 455"/>
                <a:gd name="T39" fmla="*/ 0 h 320"/>
                <a:gd name="T40" fmla="*/ 2147483647 w 455"/>
                <a:gd name="T41" fmla="*/ 2147483647 h 320"/>
                <a:gd name="T42" fmla="*/ 2147483647 w 455"/>
                <a:gd name="T43" fmla="*/ 2147483647 h 320"/>
                <a:gd name="T44" fmla="*/ 2147483647 w 455"/>
                <a:gd name="T45" fmla="*/ 2147483647 h 320"/>
                <a:gd name="T46" fmla="*/ 2147483647 w 455"/>
                <a:gd name="T47" fmla="*/ 2147483647 h 320"/>
                <a:gd name="T48" fmla="*/ 2147483647 w 455"/>
                <a:gd name="T49" fmla="*/ 2147483647 h 320"/>
                <a:gd name="T50" fmla="*/ 0 w 455"/>
                <a:gd name="T51" fmla="*/ 2147483647 h 320"/>
                <a:gd name="T52" fmla="*/ 2147483647 w 455"/>
                <a:gd name="T53" fmla="*/ 2147483647 h 320"/>
                <a:gd name="T54" fmla="*/ 2147483647 w 455"/>
                <a:gd name="T55" fmla="*/ 2147483647 h 320"/>
                <a:gd name="T56" fmla="*/ 2147483647 w 455"/>
                <a:gd name="T57" fmla="*/ 2147483647 h 320"/>
                <a:gd name="T58" fmla="*/ 2147483647 w 455"/>
                <a:gd name="T59" fmla="*/ 2147483647 h 320"/>
                <a:gd name="T60" fmla="*/ 2147483647 w 455"/>
                <a:gd name="T61" fmla="*/ 2147483647 h 320"/>
                <a:gd name="T62" fmla="*/ 2147483647 w 455"/>
                <a:gd name="T63" fmla="*/ 2147483647 h 320"/>
                <a:gd name="T64" fmla="*/ 2147483647 w 455"/>
                <a:gd name="T65" fmla="*/ 2147483647 h 320"/>
                <a:gd name="T66" fmla="*/ 2147483647 w 455"/>
                <a:gd name="T67" fmla="*/ 2147483647 h 320"/>
                <a:gd name="T68" fmla="*/ 2147483647 w 455"/>
                <a:gd name="T69" fmla="*/ 2147483647 h 320"/>
                <a:gd name="T70" fmla="*/ 2147483647 w 455"/>
                <a:gd name="T71" fmla="*/ 2147483647 h 320"/>
                <a:gd name="T72" fmla="*/ 2147483647 w 455"/>
                <a:gd name="T73" fmla="*/ 2147483647 h 320"/>
                <a:gd name="T74" fmla="*/ 2147483647 w 455"/>
                <a:gd name="T75" fmla="*/ 2147483647 h 32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55"/>
                <a:gd name="T115" fmla="*/ 0 h 320"/>
                <a:gd name="T116" fmla="*/ 455 w 455"/>
                <a:gd name="T117" fmla="*/ 320 h 32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55" h="320">
                  <a:moveTo>
                    <a:pt x="312" y="304"/>
                  </a:moveTo>
                  <a:lnTo>
                    <a:pt x="328" y="296"/>
                  </a:lnTo>
                  <a:lnTo>
                    <a:pt x="320" y="272"/>
                  </a:lnTo>
                  <a:lnTo>
                    <a:pt x="354" y="264"/>
                  </a:lnTo>
                  <a:lnTo>
                    <a:pt x="379" y="248"/>
                  </a:lnTo>
                  <a:lnTo>
                    <a:pt x="404" y="256"/>
                  </a:lnTo>
                  <a:lnTo>
                    <a:pt x="387" y="224"/>
                  </a:lnTo>
                  <a:lnTo>
                    <a:pt x="387" y="192"/>
                  </a:lnTo>
                  <a:lnTo>
                    <a:pt x="387" y="160"/>
                  </a:lnTo>
                  <a:lnTo>
                    <a:pt x="413" y="152"/>
                  </a:lnTo>
                  <a:lnTo>
                    <a:pt x="421" y="128"/>
                  </a:lnTo>
                  <a:lnTo>
                    <a:pt x="446" y="120"/>
                  </a:lnTo>
                  <a:lnTo>
                    <a:pt x="455" y="104"/>
                  </a:lnTo>
                  <a:lnTo>
                    <a:pt x="430" y="96"/>
                  </a:lnTo>
                  <a:lnTo>
                    <a:pt x="430" y="64"/>
                  </a:lnTo>
                  <a:lnTo>
                    <a:pt x="396" y="56"/>
                  </a:lnTo>
                  <a:lnTo>
                    <a:pt x="371" y="40"/>
                  </a:lnTo>
                  <a:lnTo>
                    <a:pt x="337" y="24"/>
                  </a:lnTo>
                  <a:lnTo>
                    <a:pt x="286" y="16"/>
                  </a:lnTo>
                  <a:lnTo>
                    <a:pt x="278" y="0"/>
                  </a:lnTo>
                  <a:lnTo>
                    <a:pt x="227" y="32"/>
                  </a:lnTo>
                  <a:lnTo>
                    <a:pt x="185" y="24"/>
                  </a:lnTo>
                  <a:lnTo>
                    <a:pt x="143" y="32"/>
                  </a:lnTo>
                  <a:lnTo>
                    <a:pt x="84" y="32"/>
                  </a:lnTo>
                  <a:lnTo>
                    <a:pt x="25" y="64"/>
                  </a:lnTo>
                  <a:lnTo>
                    <a:pt x="0" y="88"/>
                  </a:lnTo>
                  <a:lnTo>
                    <a:pt x="8" y="104"/>
                  </a:lnTo>
                  <a:lnTo>
                    <a:pt x="25" y="168"/>
                  </a:lnTo>
                  <a:lnTo>
                    <a:pt x="34" y="184"/>
                  </a:lnTo>
                  <a:lnTo>
                    <a:pt x="67" y="192"/>
                  </a:lnTo>
                  <a:lnTo>
                    <a:pt x="126" y="192"/>
                  </a:lnTo>
                  <a:lnTo>
                    <a:pt x="151" y="200"/>
                  </a:lnTo>
                  <a:lnTo>
                    <a:pt x="168" y="272"/>
                  </a:lnTo>
                  <a:lnTo>
                    <a:pt x="177" y="272"/>
                  </a:lnTo>
                  <a:lnTo>
                    <a:pt x="236" y="296"/>
                  </a:lnTo>
                  <a:lnTo>
                    <a:pt x="244" y="320"/>
                  </a:lnTo>
                  <a:lnTo>
                    <a:pt x="278" y="296"/>
                  </a:lnTo>
                  <a:lnTo>
                    <a:pt x="312" y="304"/>
                  </a:lnTo>
                  <a:close/>
                </a:path>
              </a:pathLst>
            </a:custGeom>
            <a:solidFill>
              <a:srgbClr val="FFE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83"/>
            <p:cNvSpPr>
              <a:spLocks/>
            </p:cNvSpPr>
            <p:nvPr/>
          </p:nvSpPr>
          <p:spPr bwMode="auto">
            <a:xfrm>
              <a:off x="4391025" y="2725738"/>
              <a:ext cx="1252538" cy="1276350"/>
            </a:xfrm>
            <a:custGeom>
              <a:avLst/>
              <a:gdLst>
                <a:gd name="T0" fmla="*/ 2147483647 w 969"/>
                <a:gd name="T1" fmla="*/ 2147483647 h 928"/>
                <a:gd name="T2" fmla="*/ 2147483647 w 969"/>
                <a:gd name="T3" fmla="*/ 2147483647 h 928"/>
                <a:gd name="T4" fmla="*/ 2147483647 w 969"/>
                <a:gd name="T5" fmla="*/ 0 h 928"/>
                <a:gd name="T6" fmla="*/ 2147483647 w 969"/>
                <a:gd name="T7" fmla="*/ 2147483647 h 928"/>
                <a:gd name="T8" fmla="*/ 2147483647 w 969"/>
                <a:gd name="T9" fmla="*/ 2147483647 h 928"/>
                <a:gd name="T10" fmla="*/ 2147483647 w 969"/>
                <a:gd name="T11" fmla="*/ 2147483647 h 928"/>
                <a:gd name="T12" fmla="*/ 2147483647 w 969"/>
                <a:gd name="T13" fmla="*/ 2147483647 h 928"/>
                <a:gd name="T14" fmla="*/ 2147483647 w 969"/>
                <a:gd name="T15" fmla="*/ 2147483647 h 928"/>
                <a:gd name="T16" fmla="*/ 2147483647 w 969"/>
                <a:gd name="T17" fmla="*/ 2147483647 h 928"/>
                <a:gd name="T18" fmla="*/ 2147483647 w 969"/>
                <a:gd name="T19" fmla="*/ 2147483647 h 928"/>
                <a:gd name="T20" fmla="*/ 2147483647 w 969"/>
                <a:gd name="T21" fmla="*/ 2147483647 h 928"/>
                <a:gd name="T22" fmla="*/ 2147483647 w 969"/>
                <a:gd name="T23" fmla="*/ 2147483647 h 928"/>
                <a:gd name="T24" fmla="*/ 2147483647 w 969"/>
                <a:gd name="T25" fmla="*/ 2147483647 h 928"/>
                <a:gd name="T26" fmla="*/ 2147483647 w 969"/>
                <a:gd name="T27" fmla="*/ 2147483647 h 928"/>
                <a:gd name="T28" fmla="*/ 2147483647 w 969"/>
                <a:gd name="T29" fmla="*/ 2147483647 h 928"/>
                <a:gd name="T30" fmla="*/ 2147483647 w 969"/>
                <a:gd name="T31" fmla="*/ 2147483647 h 928"/>
                <a:gd name="T32" fmla="*/ 2147483647 w 969"/>
                <a:gd name="T33" fmla="*/ 2147483647 h 928"/>
                <a:gd name="T34" fmla="*/ 0 w 969"/>
                <a:gd name="T35" fmla="*/ 2147483647 h 928"/>
                <a:gd name="T36" fmla="*/ 2147483647 w 969"/>
                <a:gd name="T37" fmla="*/ 2147483647 h 928"/>
                <a:gd name="T38" fmla="*/ 2147483647 w 969"/>
                <a:gd name="T39" fmla="*/ 2147483647 h 928"/>
                <a:gd name="T40" fmla="*/ 2147483647 w 969"/>
                <a:gd name="T41" fmla="*/ 2147483647 h 928"/>
                <a:gd name="T42" fmla="*/ 2147483647 w 969"/>
                <a:gd name="T43" fmla="*/ 2147483647 h 928"/>
                <a:gd name="T44" fmla="*/ 2147483647 w 969"/>
                <a:gd name="T45" fmla="*/ 2147483647 h 928"/>
                <a:gd name="T46" fmla="*/ 2147483647 w 969"/>
                <a:gd name="T47" fmla="*/ 2147483647 h 928"/>
                <a:gd name="T48" fmla="*/ 2147483647 w 969"/>
                <a:gd name="T49" fmla="*/ 2147483647 h 928"/>
                <a:gd name="T50" fmla="*/ 2147483647 w 969"/>
                <a:gd name="T51" fmla="*/ 2147483647 h 928"/>
                <a:gd name="T52" fmla="*/ 2147483647 w 969"/>
                <a:gd name="T53" fmla="*/ 2147483647 h 928"/>
                <a:gd name="T54" fmla="*/ 2147483647 w 969"/>
                <a:gd name="T55" fmla="*/ 2147483647 h 928"/>
                <a:gd name="T56" fmla="*/ 2147483647 w 969"/>
                <a:gd name="T57" fmla="*/ 2147483647 h 928"/>
                <a:gd name="T58" fmla="*/ 2147483647 w 969"/>
                <a:gd name="T59" fmla="*/ 2147483647 h 928"/>
                <a:gd name="T60" fmla="*/ 2147483647 w 969"/>
                <a:gd name="T61" fmla="*/ 2147483647 h 928"/>
                <a:gd name="T62" fmla="*/ 2147483647 w 969"/>
                <a:gd name="T63" fmla="*/ 2147483647 h 928"/>
                <a:gd name="T64" fmla="*/ 2147483647 w 969"/>
                <a:gd name="T65" fmla="*/ 2147483647 h 928"/>
                <a:gd name="T66" fmla="*/ 2147483647 w 969"/>
                <a:gd name="T67" fmla="*/ 2147483647 h 928"/>
                <a:gd name="T68" fmla="*/ 2147483647 w 969"/>
                <a:gd name="T69" fmla="*/ 2147483647 h 928"/>
                <a:gd name="T70" fmla="*/ 2147483647 w 969"/>
                <a:gd name="T71" fmla="*/ 2147483647 h 928"/>
                <a:gd name="T72" fmla="*/ 2147483647 w 969"/>
                <a:gd name="T73" fmla="*/ 2147483647 h 9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69"/>
                <a:gd name="T112" fmla="*/ 0 h 928"/>
                <a:gd name="T113" fmla="*/ 969 w 969"/>
                <a:gd name="T114" fmla="*/ 928 h 92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69" h="928">
                  <a:moveTo>
                    <a:pt x="935" y="104"/>
                  </a:moveTo>
                  <a:lnTo>
                    <a:pt x="910" y="96"/>
                  </a:lnTo>
                  <a:lnTo>
                    <a:pt x="893" y="56"/>
                  </a:lnTo>
                  <a:lnTo>
                    <a:pt x="910" y="40"/>
                  </a:lnTo>
                  <a:lnTo>
                    <a:pt x="867" y="16"/>
                  </a:lnTo>
                  <a:lnTo>
                    <a:pt x="825" y="0"/>
                  </a:lnTo>
                  <a:lnTo>
                    <a:pt x="766" y="32"/>
                  </a:lnTo>
                  <a:lnTo>
                    <a:pt x="733" y="32"/>
                  </a:lnTo>
                  <a:lnTo>
                    <a:pt x="724" y="72"/>
                  </a:lnTo>
                  <a:lnTo>
                    <a:pt x="691" y="72"/>
                  </a:lnTo>
                  <a:lnTo>
                    <a:pt x="632" y="96"/>
                  </a:lnTo>
                  <a:lnTo>
                    <a:pt x="615" y="160"/>
                  </a:lnTo>
                  <a:lnTo>
                    <a:pt x="623" y="192"/>
                  </a:lnTo>
                  <a:lnTo>
                    <a:pt x="573" y="176"/>
                  </a:lnTo>
                  <a:lnTo>
                    <a:pt x="530" y="200"/>
                  </a:lnTo>
                  <a:lnTo>
                    <a:pt x="505" y="184"/>
                  </a:lnTo>
                  <a:lnTo>
                    <a:pt x="480" y="216"/>
                  </a:lnTo>
                  <a:lnTo>
                    <a:pt x="446" y="200"/>
                  </a:lnTo>
                  <a:lnTo>
                    <a:pt x="412" y="200"/>
                  </a:lnTo>
                  <a:lnTo>
                    <a:pt x="387" y="224"/>
                  </a:lnTo>
                  <a:lnTo>
                    <a:pt x="353" y="200"/>
                  </a:lnTo>
                  <a:lnTo>
                    <a:pt x="294" y="208"/>
                  </a:lnTo>
                  <a:lnTo>
                    <a:pt x="202" y="216"/>
                  </a:lnTo>
                  <a:lnTo>
                    <a:pt x="143" y="224"/>
                  </a:lnTo>
                  <a:lnTo>
                    <a:pt x="101" y="248"/>
                  </a:lnTo>
                  <a:lnTo>
                    <a:pt x="84" y="272"/>
                  </a:lnTo>
                  <a:lnTo>
                    <a:pt x="50" y="272"/>
                  </a:lnTo>
                  <a:lnTo>
                    <a:pt x="75" y="304"/>
                  </a:lnTo>
                  <a:lnTo>
                    <a:pt x="109" y="368"/>
                  </a:lnTo>
                  <a:lnTo>
                    <a:pt x="118" y="408"/>
                  </a:lnTo>
                  <a:lnTo>
                    <a:pt x="84" y="416"/>
                  </a:lnTo>
                  <a:lnTo>
                    <a:pt x="33" y="512"/>
                  </a:lnTo>
                  <a:lnTo>
                    <a:pt x="50" y="584"/>
                  </a:lnTo>
                  <a:lnTo>
                    <a:pt x="16" y="592"/>
                  </a:lnTo>
                  <a:lnTo>
                    <a:pt x="8" y="632"/>
                  </a:lnTo>
                  <a:lnTo>
                    <a:pt x="0" y="680"/>
                  </a:lnTo>
                  <a:lnTo>
                    <a:pt x="16" y="672"/>
                  </a:lnTo>
                  <a:lnTo>
                    <a:pt x="50" y="696"/>
                  </a:lnTo>
                  <a:lnTo>
                    <a:pt x="75" y="720"/>
                  </a:lnTo>
                  <a:lnTo>
                    <a:pt x="109" y="696"/>
                  </a:lnTo>
                  <a:lnTo>
                    <a:pt x="143" y="704"/>
                  </a:lnTo>
                  <a:lnTo>
                    <a:pt x="177" y="704"/>
                  </a:lnTo>
                  <a:lnTo>
                    <a:pt x="227" y="696"/>
                  </a:lnTo>
                  <a:lnTo>
                    <a:pt x="261" y="712"/>
                  </a:lnTo>
                  <a:lnTo>
                    <a:pt x="286" y="688"/>
                  </a:lnTo>
                  <a:lnTo>
                    <a:pt x="362" y="664"/>
                  </a:lnTo>
                  <a:lnTo>
                    <a:pt x="396" y="616"/>
                  </a:lnTo>
                  <a:lnTo>
                    <a:pt x="404" y="616"/>
                  </a:lnTo>
                  <a:lnTo>
                    <a:pt x="412" y="608"/>
                  </a:lnTo>
                  <a:lnTo>
                    <a:pt x="463" y="600"/>
                  </a:lnTo>
                  <a:lnTo>
                    <a:pt x="488" y="576"/>
                  </a:lnTo>
                  <a:lnTo>
                    <a:pt x="556" y="600"/>
                  </a:lnTo>
                  <a:lnTo>
                    <a:pt x="615" y="600"/>
                  </a:lnTo>
                  <a:lnTo>
                    <a:pt x="640" y="648"/>
                  </a:lnTo>
                  <a:lnTo>
                    <a:pt x="691" y="664"/>
                  </a:lnTo>
                  <a:lnTo>
                    <a:pt x="707" y="696"/>
                  </a:lnTo>
                  <a:lnTo>
                    <a:pt x="741" y="728"/>
                  </a:lnTo>
                  <a:lnTo>
                    <a:pt x="758" y="760"/>
                  </a:lnTo>
                  <a:lnTo>
                    <a:pt x="682" y="776"/>
                  </a:lnTo>
                  <a:lnTo>
                    <a:pt x="657" y="800"/>
                  </a:lnTo>
                  <a:lnTo>
                    <a:pt x="674" y="824"/>
                  </a:lnTo>
                  <a:lnTo>
                    <a:pt x="657" y="888"/>
                  </a:lnTo>
                  <a:lnTo>
                    <a:pt x="640" y="912"/>
                  </a:lnTo>
                  <a:lnTo>
                    <a:pt x="674" y="928"/>
                  </a:lnTo>
                  <a:lnTo>
                    <a:pt x="724" y="904"/>
                  </a:lnTo>
                  <a:lnTo>
                    <a:pt x="766" y="904"/>
                  </a:lnTo>
                  <a:lnTo>
                    <a:pt x="766" y="872"/>
                  </a:lnTo>
                  <a:lnTo>
                    <a:pt x="808" y="768"/>
                  </a:lnTo>
                  <a:lnTo>
                    <a:pt x="834" y="736"/>
                  </a:lnTo>
                  <a:lnTo>
                    <a:pt x="867" y="704"/>
                  </a:lnTo>
                  <a:lnTo>
                    <a:pt x="918" y="680"/>
                  </a:lnTo>
                  <a:lnTo>
                    <a:pt x="969" y="688"/>
                  </a:lnTo>
                  <a:lnTo>
                    <a:pt x="969" y="104"/>
                  </a:lnTo>
                  <a:lnTo>
                    <a:pt x="935" y="104"/>
                  </a:lnTo>
                  <a:close/>
                </a:path>
              </a:pathLst>
            </a:custGeom>
            <a:solidFill>
              <a:srgbClr val="FFE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84"/>
            <p:cNvSpPr>
              <a:spLocks/>
            </p:cNvSpPr>
            <p:nvPr/>
          </p:nvSpPr>
          <p:spPr bwMode="auto">
            <a:xfrm>
              <a:off x="4064000" y="2297113"/>
              <a:ext cx="587375" cy="439737"/>
            </a:xfrm>
            <a:custGeom>
              <a:avLst/>
              <a:gdLst>
                <a:gd name="T0" fmla="*/ 2147483647 w 455"/>
                <a:gd name="T1" fmla="*/ 2147483647 h 320"/>
                <a:gd name="T2" fmla="*/ 2147483647 w 455"/>
                <a:gd name="T3" fmla="*/ 2147483647 h 320"/>
                <a:gd name="T4" fmla="*/ 2147483647 w 455"/>
                <a:gd name="T5" fmla="*/ 2147483647 h 320"/>
                <a:gd name="T6" fmla="*/ 2147483647 w 455"/>
                <a:gd name="T7" fmla="*/ 2147483647 h 320"/>
                <a:gd name="T8" fmla="*/ 2147483647 w 455"/>
                <a:gd name="T9" fmla="*/ 2147483647 h 320"/>
                <a:gd name="T10" fmla="*/ 2147483647 w 455"/>
                <a:gd name="T11" fmla="*/ 2147483647 h 320"/>
                <a:gd name="T12" fmla="*/ 2147483647 w 455"/>
                <a:gd name="T13" fmla="*/ 2147483647 h 320"/>
                <a:gd name="T14" fmla="*/ 2147483647 w 455"/>
                <a:gd name="T15" fmla="*/ 2147483647 h 320"/>
                <a:gd name="T16" fmla="*/ 2147483647 w 455"/>
                <a:gd name="T17" fmla="*/ 2147483647 h 320"/>
                <a:gd name="T18" fmla="*/ 2147483647 w 455"/>
                <a:gd name="T19" fmla="*/ 2147483647 h 320"/>
                <a:gd name="T20" fmla="*/ 2147483647 w 455"/>
                <a:gd name="T21" fmla="*/ 2147483647 h 320"/>
                <a:gd name="T22" fmla="*/ 2147483647 w 455"/>
                <a:gd name="T23" fmla="*/ 2147483647 h 320"/>
                <a:gd name="T24" fmla="*/ 2147483647 w 455"/>
                <a:gd name="T25" fmla="*/ 2147483647 h 320"/>
                <a:gd name="T26" fmla="*/ 2147483647 w 455"/>
                <a:gd name="T27" fmla="*/ 2147483647 h 320"/>
                <a:gd name="T28" fmla="*/ 2147483647 w 455"/>
                <a:gd name="T29" fmla="*/ 2147483647 h 320"/>
                <a:gd name="T30" fmla="*/ 2147483647 w 455"/>
                <a:gd name="T31" fmla="*/ 2147483647 h 320"/>
                <a:gd name="T32" fmla="*/ 2147483647 w 455"/>
                <a:gd name="T33" fmla="*/ 2147483647 h 320"/>
                <a:gd name="T34" fmla="*/ 2147483647 w 455"/>
                <a:gd name="T35" fmla="*/ 2147483647 h 320"/>
                <a:gd name="T36" fmla="*/ 2147483647 w 455"/>
                <a:gd name="T37" fmla="*/ 2147483647 h 320"/>
                <a:gd name="T38" fmla="*/ 2147483647 w 455"/>
                <a:gd name="T39" fmla="*/ 0 h 320"/>
                <a:gd name="T40" fmla="*/ 2147483647 w 455"/>
                <a:gd name="T41" fmla="*/ 2147483647 h 320"/>
                <a:gd name="T42" fmla="*/ 2147483647 w 455"/>
                <a:gd name="T43" fmla="*/ 2147483647 h 320"/>
                <a:gd name="T44" fmla="*/ 2147483647 w 455"/>
                <a:gd name="T45" fmla="*/ 2147483647 h 320"/>
                <a:gd name="T46" fmla="*/ 2147483647 w 455"/>
                <a:gd name="T47" fmla="*/ 2147483647 h 320"/>
                <a:gd name="T48" fmla="*/ 2147483647 w 455"/>
                <a:gd name="T49" fmla="*/ 2147483647 h 320"/>
                <a:gd name="T50" fmla="*/ 0 w 455"/>
                <a:gd name="T51" fmla="*/ 2147483647 h 320"/>
                <a:gd name="T52" fmla="*/ 2147483647 w 455"/>
                <a:gd name="T53" fmla="*/ 2147483647 h 320"/>
                <a:gd name="T54" fmla="*/ 2147483647 w 455"/>
                <a:gd name="T55" fmla="*/ 2147483647 h 320"/>
                <a:gd name="T56" fmla="*/ 2147483647 w 455"/>
                <a:gd name="T57" fmla="*/ 2147483647 h 320"/>
                <a:gd name="T58" fmla="*/ 2147483647 w 455"/>
                <a:gd name="T59" fmla="*/ 2147483647 h 320"/>
                <a:gd name="T60" fmla="*/ 2147483647 w 455"/>
                <a:gd name="T61" fmla="*/ 2147483647 h 320"/>
                <a:gd name="T62" fmla="*/ 2147483647 w 455"/>
                <a:gd name="T63" fmla="*/ 2147483647 h 320"/>
                <a:gd name="T64" fmla="*/ 2147483647 w 455"/>
                <a:gd name="T65" fmla="*/ 2147483647 h 320"/>
                <a:gd name="T66" fmla="*/ 2147483647 w 455"/>
                <a:gd name="T67" fmla="*/ 2147483647 h 320"/>
                <a:gd name="T68" fmla="*/ 2147483647 w 455"/>
                <a:gd name="T69" fmla="*/ 2147483647 h 320"/>
                <a:gd name="T70" fmla="*/ 2147483647 w 455"/>
                <a:gd name="T71" fmla="*/ 2147483647 h 320"/>
                <a:gd name="T72" fmla="*/ 2147483647 w 455"/>
                <a:gd name="T73" fmla="*/ 2147483647 h 320"/>
                <a:gd name="T74" fmla="*/ 2147483647 w 455"/>
                <a:gd name="T75" fmla="*/ 2147483647 h 32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55"/>
                <a:gd name="T115" fmla="*/ 0 h 320"/>
                <a:gd name="T116" fmla="*/ 455 w 455"/>
                <a:gd name="T117" fmla="*/ 320 h 32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55" h="320">
                  <a:moveTo>
                    <a:pt x="312" y="304"/>
                  </a:moveTo>
                  <a:lnTo>
                    <a:pt x="328" y="296"/>
                  </a:lnTo>
                  <a:lnTo>
                    <a:pt x="320" y="272"/>
                  </a:lnTo>
                  <a:lnTo>
                    <a:pt x="354" y="264"/>
                  </a:lnTo>
                  <a:lnTo>
                    <a:pt x="379" y="248"/>
                  </a:lnTo>
                  <a:lnTo>
                    <a:pt x="404" y="256"/>
                  </a:lnTo>
                  <a:lnTo>
                    <a:pt x="387" y="224"/>
                  </a:lnTo>
                  <a:lnTo>
                    <a:pt x="387" y="192"/>
                  </a:lnTo>
                  <a:lnTo>
                    <a:pt x="387" y="160"/>
                  </a:lnTo>
                  <a:lnTo>
                    <a:pt x="413" y="152"/>
                  </a:lnTo>
                  <a:lnTo>
                    <a:pt x="421" y="128"/>
                  </a:lnTo>
                  <a:lnTo>
                    <a:pt x="446" y="120"/>
                  </a:lnTo>
                  <a:lnTo>
                    <a:pt x="455" y="104"/>
                  </a:lnTo>
                  <a:lnTo>
                    <a:pt x="430" y="96"/>
                  </a:lnTo>
                  <a:lnTo>
                    <a:pt x="430" y="64"/>
                  </a:lnTo>
                  <a:lnTo>
                    <a:pt x="396" y="56"/>
                  </a:lnTo>
                  <a:lnTo>
                    <a:pt x="371" y="40"/>
                  </a:lnTo>
                  <a:lnTo>
                    <a:pt x="337" y="24"/>
                  </a:lnTo>
                  <a:lnTo>
                    <a:pt x="286" y="16"/>
                  </a:lnTo>
                  <a:lnTo>
                    <a:pt x="278" y="0"/>
                  </a:lnTo>
                  <a:lnTo>
                    <a:pt x="227" y="32"/>
                  </a:lnTo>
                  <a:lnTo>
                    <a:pt x="185" y="24"/>
                  </a:lnTo>
                  <a:lnTo>
                    <a:pt x="143" y="32"/>
                  </a:lnTo>
                  <a:lnTo>
                    <a:pt x="84" y="32"/>
                  </a:lnTo>
                  <a:lnTo>
                    <a:pt x="25" y="64"/>
                  </a:lnTo>
                  <a:lnTo>
                    <a:pt x="0" y="88"/>
                  </a:lnTo>
                  <a:lnTo>
                    <a:pt x="8" y="104"/>
                  </a:lnTo>
                  <a:lnTo>
                    <a:pt x="25" y="168"/>
                  </a:lnTo>
                  <a:lnTo>
                    <a:pt x="34" y="184"/>
                  </a:lnTo>
                  <a:lnTo>
                    <a:pt x="67" y="192"/>
                  </a:lnTo>
                  <a:lnTo>
                    <a:pt x="126" y="192"/>
                  </a:lnTo>
                  <a:lnTo>
                    <a:pt x="151" y="200"/>
                  </a:lnTo>
                  <a:lnTo>
                    <a:pt x="168" y="272"/>
                  </a:lnTo>
                  <a:lnTo>
                    <a:pt x="177" y="272"/>
                  </a:lnTo>
                  <a:lnTo>
                    <a:pt x="236" y="296"/>
                  </a:lnTo>
                  <a:lnTo>
                    <a:pt x="244" y="320"/>
                  </a:lnTo>
                  <a:lnTo>
                    <a:pt x="278" y="296"/>
                  </a:lnTo>
                  <a:lnTo>
                    <a:pt x="312" y="304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85"/>
            <p:cNvSpPr>
              <a:spLocks/>
            </p:cNvSpPr>
            <p:nvPr/>
          </p:nvSpPr>
          <p:spPr bwMode="auto">
            <a:xfrm>
              <a:off x="4391025" y="2714625"/>
              <a:ext cx="1252538" cy="1276350"/>
            </a:xfrm>
            <a:custGeom>
              <a:avLst/>
              <a:gdLst>
                <a:gd name="T0" fmla="*/ 2147483647 w 969"/>
                <a:gd name="T1" fmla="*/ 2147483647 h 928"/>
                <a:gd name="T2" fmla="*/ 2147483647 w 969"/>
                <a:gd name="T3" fmla="*/ 2147483647 h 928"/>
                <a:gd name="T4" fmla="*/ 2147483647 w 969"/>
                <a:gd name="T5" fmla="*/ 0 h 928"/>
                <a:gd name="T6" fmla="*/ 2147483647 w 969"/>
                <a:gd name="T7" fmla="*/ 2147483647 h 928"/>
                <a:gd name="T8" fmla="*/ 2147483647 w 969"/>
                <a:gd name="T9" fmla="*/ 2147483647 h 928"/>
                <a:gd name="T10" fmla="*/ 2147483647 w 969"/>
                <a:gd name="T11" fmla="*/ 2147483647 h 928"/>
                <a:gd name="T12" fmla="*/ 2147483647 w 969"/>
                <a:gd name="T13" fmla="*/ 2147483647 h 928"/>
                <a:gd name="T14" fmla="*/ 2147483647 w 969"/>
                <a:gd name="T15" fmla="*/ 2147483647 h 928"/>
                <a:gd name="T16" fmla="*/ 2147483647 w 969"/>
                <a:gd name="T17" fmla="*/ 2147483647 h 928"/>
                <a:gd name="T18" fmla="*/ 2147483647 w 969"/>
                <a:gd name="T19" fmla="*/ 2147483647 h 928"/>
                <a:gd name="T20" fmla="*/ 2147483647 w 969"/>
                <a:gd name="T21" fmla="*/ 2147483647 h 928"/>
                <a:gd name="T22" fmla="*/ 2147483647 w 969"/>
                <a:gd name="T23" fmla="*/ 2147483647 h 928"/>
                <a:gd name="T24" fmla="*/ 2147483647 w 969"/>
                <a:gd name="T25" fmla="*/ 2147483647 h 928"/>
                <a:gd name="T26" fmla="*/ 2147483647 w 969"/>
                <a:gd name="T27" fmla="*/ 2147483647 h 928"/>
                <a:gd name="T28" fmla="*/ 2147483647 w 969"/>
                <a:gd name="T29" fmla="*/ 2147483647 h 928"/>
                <a:gd name="T30" fmla="*/ 2147483647 w 969"/>
                <a:gd name="T31" fmla="*/ 2147483647 h 928"/>
                <a:gd name="T32" fmla="*/ 2147483647 w 969"/>
                <a:gd name="T33" fmla="*/ 2147483647 h 928"/>
                <a:gd name="T34" fmla="*/ 0 w 969"/>
                <a:gd name="T35" fmla="*/ 2147483647 h 928"/>
                <a:gd name="T36" fmla="*/ 2147483647 w 969"/>
                <a:gd name="T37" fmla="*/ 2147483647 h 928"/>
                <a:gd name="T38" fmla="*/ 2147483647 w 969"/>
                <a:gd name="T39" fmla="*/ 2147483647 h 928"/>
                <a:gd name="T40" fmla="*/ 2147483647 w 969"/>
                <a:gd name="T41" fmla="*/ 2147483647 h 928"/>
                <a:gd name="T42" fmla="*/ 2147483647 w 969"/>
                <a:gd name="T43" fmla="*/ 2147483647 h 928"/>
                <a:gd name="T44" fmla="*/ 2147483647 w 969"/>
                <a:gd name="T45" fmla="*/ 2147483647 h 928"/>
                <a:gd name="T46" fmla="*/ 2147483647 w 969"/>
                <a:gd name="T47" fmla="*/ 2147483647 h 928"/>
                <a:gd name="T48" fmla="*/ 2147483647 w 969"/>
                <a:gd name="T49" fmla="*/ 2147483647 h 928"/>
                <a:gd name="T50" fmla="*/ 2147483647 w 969"/>
                <a:gd name="T51" fmla="*/ 2147483647 h 928"/>
                <a:gd name="T52" fmla="*/ 2147483647 w 969"/>
                <a:gd name="T53" fmla="*/ 2147483647 h 928"/>
                <a:gd name="T54" fmla="*/ 2147483647 w 969"/>
                <a:gd name="T55" fmla="*/ 2147483647 h 928"/>
                <a:gd name="T56" fmla="*/ 2147483647 w 969"/>
                <a:gd name="T57" fmla="*/ 2147483647 h 928"/>
                <a:gd name="T58" fmla="*/ 2147483647 w 969"/>
                <a:gd name="T59" fmla="*/ 2147483647 h 928"/>
                <a:gd name="T60" fmla="*/ 2147483647 w 969"/>
                <a:gd name="T61" fmla="*/ 2147483647 h 928"/>
                <a:gd name="T62" fmla="*/ 2147483647 w 969"/>
                <a:gd name="T63" fmla="*/ 2147483647 h 928"/>
                <a:gd name="T64" fmla="*/ 2147483647 w 969"/>
                <a:gd name="T65" fmla="*/ 2147483647 h 928"/>
                <a:gd name="T66" fmla="*/ 2147483647 w 969"/>
                <a:gd name="T67" fmla="*/ 2147483647 h 928"/>
                <a:gd name="T68" fmla="*/ 2147483647 w 969"/>
                <a:gd name="T69" fmla="*/ 2147483647 h 928"/>
                <a:gd name="T70" fmla="*/ 2147483647 w 969"/>
                <a:gd name="T71" fmla="*/ 2147483647 h 928"/>
                <a:gd name="T72" fmla="*/ 2147483647 w 969"/>
                <a:gd name="T73" fmla="*/ 2147483647 h 9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69"/>
                <a:gd name="T112" fmla="*/ 0 h 928"/>
                <a:gd name="T113" fmla="*/ 969 w 969"/>
                <a:gd name="T114" fmla="*/ 928 h 92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69" h="928">
                  <a:moveTo>
                    <a:pt x="935" y="104"/>
                  </a:moveTo>
                  <a:lnTo>
                    <a:pt x="910" y="96"/>
                  </a:lnTo>
                  <a:lnTo>
                    <a:pt x="893" y="56"/>
                  </a:lnTo>
                  <a:lnTo>
                    <a:pt x="910" y="40"/>
                  </a:lnTo>
                  <a:lnTo>
                    <a:pt x="867" y="16"/>
                  </a:lnTo>
                  <a:lnTo>
                    <a:pt x="825" y="0"/>
                  </a:lnTo>
                  <a:lnTo>
                    <a:pt x="766" y="32"/>
                  </a:lnTo>
                  <a:lnTo>
                    <a:pt x="733" y="32"/>
                  </a:lnTo>
                  <a:lnTo>
                    <a:pt x="724" y="72"/>
                  </a:lnTo>
                  <a:lnTo>
                    <a:pt x="691" y="72"/>
                  </a:lnTo>
                  <a:lnTo>
                    <a:pt x="632" y="96"/>
                  </a:lnTo>
                  <a:lnTo>
                    <a:pt x="615" y="160"/>
                  </a:lnTo>
                  <a:lnTo>
                    <a:pt x="623" y="192"/>
                  </a:lnTo>
                  <a:lnTo>
                    <a:pt x="573" y="176"/>
                  </a:lnTo>
                  <a:lnTo>
                    <a:pt x="530" y="200"/>
                  </a:lnTo>
                  <a:lnTo>
                    <a:pt x="505" y="184"/>
                  </a:lnTo>
                  <a:lnTo>
                    <a:pt x="480" y="216"/>
                  </a:lnTo>
                  <a:lnTo>
                    <a:pt x="446" y="200"/>
                  </a:lnTo>
                  <a:lnTo>
                    <a:pt x="412" y="200"/>
                  </a:lnTo>
                  <a:lnTo>
                    <a:pt x="387" y="224"/>
                  </a:lnTo>
                  <a:lnTo>
                    <a:pt x="353" y="200"/>
                  </a:lnTo>
                  <a:lnTo>
                    <a:pt x="294" y="208"/>
                  </a:lnTo>
                  <a:lnTo>
                    <a:pt x="202" y="216"/>
                  </a:lnTo>
                  <a:lnTo>
                    <a:pt x="143" y="224"/>
                  </a:lnTo>
                  <a:lnTo>
                    <a:pt x="101" y="248"/>
                  </a:lnTo>
                  <a:lnTo>
                    <a:pt x="84" y="272"/>
                  </a:lnTo>
                  <a:lnTo>
                    <a:pt x="50" y="272"/>
                  </a:lnTo>
                  <a:lnTo>
                    <a:pt x="75" y="304"/>
                  </a:lnTo>
                  <a:lnTo>
                    <a:pt x="109" y="368"/>
                  </a:lnTo>
                  <a:lnTo>
                    <a:pt x="118" y="408"/>
                  </a:lnTo>
                  <a:lnTo>
                    <a:pt x="84" y="416"/>
                  </a:lnTo>
                  <a:lnTo>
                    <a:pt x="33" y="512"/>
                  </a:lnTo>
                  <a:lnTo>
                    <a:pt x="50" y="584"/>
                  </a:lnTo>
                  <a:lnTo>
                    <a:pt x="16" y="592"/>
                  </a:lnTo>
                  <a:lnTo>
                    <a:pt x="8" y="632"/>
                  </a:lnTo>
                  <a:lnTo>
                    <a:pt x="0" y="680"/>
                  </a:lnTo>
                  <a:lnTo>
                    <a:pt x="16" y="672"/>
                  </a:lnTo>
                  <a:lnTo>
                    <a:pt x="50" y="696"/>
                  </a:lnTo>
                  <a:lnTo>
                    <a:pt x="75" y="720"/>
                  </a:lnTo>
                  <a:lnTo>
                    <a:pt x="109" y="696"/>
                  </a:lnTo>
                  <a:lnTo>
                    <a:pt x="143" y="704"/>
                  </a:lnTo>
                  <a:lnTo>
                    <a:pt x="177" y="704"/>
                  </a:lnTo>
                  <a:lnTo>
                    <a:pt x="227" y="696"/>
                  </a:lnTo>
                  <a:lnTo>
                    <a:pt x="261" y="712"/>
                  </a:lnTo>
                  <a:lnTo>
                    <a:pt x="286" y="688"/>
                  </a:lnTo>
                  <a:lnTo>
                    <a:pt x="362" y="664"/>
                  </a:lnTo>
                  <a:lnTo>
                    <a:pt x="396" y="616"/>
                  </a:lnTo>
                  <a:lnTo>
                    <a:pt x="404" y="616"/>
                  </a:lnTo>
                  <a:lnTo>
                    <a:pt x="412" y="608"/>
                  </a:lnTo>
                  <a:lnTo>
                    <a:pt x="463" y="600"/>
                  </a:lnTo>
                  <a:lnTo>
                    <a:pt x="488" y="576"/>
                  </a:lnTo>
                  <a:lnTo>
                    <a:pt x="556" y="600"/>
                  </a:lnTo>
                  <a:lnTo>
                    <a:pt x="615" y="600"/>
                  </a:lnTo>
                  <a:lnTo>
                    <a:pt x="640" y="648"/>
                  </a:lnTo>
                  <a:lnTo>
                    <a:pt x="691" y="664"/>
                  </a:lnTo>
                  <a:lnTo>
                    <a:pt x="707" y="696"/>
                  </a:lnTo>
                  <a:lnTo>
                    <a:pt x="741" y="728"/>
                  </a:lnTo>
                  <a:lnTo>
                    <a:pt x="758" y="760"/>
                  </a:lnTo>
                  <a:lnTo>
                    <a:pt x="682" y="776"/>
                  </a:lnTo>
                  <a:lnTo>
                    <a:pt x="657" y="800"/>
                  </a:lnTo>
                  <a:lnTo>
                    <a:pt x="674" y="824"/>
                  </a:lnTo>
                  <a:lnTo>
                    <a:pt x="657" y="888"/>
                  </a:lnTo>
                  <a:lnTo>
                    <a:pt x="640" y="912"/>
                  </a:lnTo>
                  <a:lnTo>
                    <a:pt x="674" y="928"/>
                  </a:lnTo>
                  <a:lnTo>
                    <a:pt x="724" y="904"/>
                  </a:lnTo>
                  <a:lnTo>
                    <a:pt x="766" y="904"/>
                  </a:lnTo>
                  <a:lnTo>
                    <a:pt x="766" y="872"/>
                  </a:lnTo>
                  <a:lnTo>
                    <a:pt x="808" y="768"/>
                  </a:lnTo>
                  <a:lnTo>
                    <a:pt x="834" y="736"/>
                  </a:lnTo>
                  <a:lnTo>
                    <a:pt x="867" y="704"/>
                  </a:lnTo>
                  <a:lnTo>
                    <a:pt x="918" y="680"/>
                  </a:lnTo>
                  <a:lnTo>
                    <a:pt x="969" y="688"/>
                  </a:lnTo>
                  <a:lnTo>
                    <a:pt x="969" y="104"/>
                  </a:lnTo>
                  <a:lnTo>
                    <a:pt x="935" y="104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86"/>
            <p:cNvSpPr>
              <a:spLocks/>
            </p:cNvSpPr>
            <p:nvPr/>
          </p:nvSpPr>
          <p:spPr bwMode="auto">
            <a:xfrm>
              <a:off x="4379913" y="2274888"/>
              <a:ext cx="936625" cy="825500"/>
            </a:xfrm>
            <a:custGeom>
              <a:avLst/>
              <a:gdLst>
                <a:gd name="T0" fmla="*/ 2147483647 w 725"/>
                <a:gd name="T1" fmla="*/ 2147483647 h 600"/>
                <a:gd name="T2" fmla="*/ 2147483647 w 725"/>
                <a:gd name="T3" fmla="*/ 2147483647 h 600"/>
                <a:gd name="T4" fmla="*/ 2147483647 w 725"/>
                <a:gd name="T5" fmla="*/ 2147483647 h 600"/>
                <a:gd name="T6" fmla="*/ 2147483647 w 725"/>
                <a:gd name="T7" fmla="*/ 2147483647 h 600"/>
                <a:gd name="T8" fmla="*/ 2147483647 w 725"/>
                <a:gd name="T9" fmla="*/ 2147483647 h 600"/>
                <a:gd name="T10" fmla="*/ 2147483647 w 725"/>
                <a:gd name="T11" fmla="*/ 2147483647 h 600"/>
                <a:gd name="T12" fmla="*/ 2147483647 w 725"/>
                <a:gd name="T13" fmla="*/ 2147483647 h 600"/>
                <a:gd name="T14" fmla="*/ 2147483647 w 725"/>
                <a:gd name="T15" fmla="*/ 2147483647 h 600"/>
                <a:gd name="T16" fmla="*/ 2147483647 w 725"/>
                <a:gd name="T17" fmla="*/ 2147483647 h 600"/>
                <a:gd name="T18" fmla="*/ 2147483647 w 725"/>
                <a:gd name="T19" fmla="*/ 2147483647 h 600"/>
                <a:gd name="T20" fmla="*/ 2147483647 w 725"/>
                <a:gd name="T21" fmla="*/ 2147483647 h 600"/>
                <a:gd name="T22" fmla="*/ 2147483647 w 725"/>
                <a:gd name="T23" fmla="*/ 0 h 600"/>
                <a:gd name="T24" fmla="*/ 2147483647 w 725"/>
                <a:gd name="T25" fmla="*/ 2147483647 h 600"/>
                <a:gd name="T26" fmla="*/ 2147483647 w 725"/>
                <a:gd name="T27" fmla="*/ 2147483647 h 600"/>
                <a:gd name="T28" fmla="*/ 2147483647 w 725"/>
                <a:gd name="T29" fmla="*/ 2147483647 h 600"/>
                <a:gd name="T30" fmla="*/ 2147483647 w 725"/>
                <a:gd name="T31" fmla="*/ 2147483647 h 600"/>
                <a:gd name="T32" fmla="*/ 2147483647 w 725"/>
                <a:gd name="T33" fmla="*/ 2147483647 h 600"/>
                <a:gd name="T34" fmla="*/ 2147483647 w 725"/>
                <a:gd name="T35" fmla="*/ 2147483647 h 600"/>
                <a:gd name="T36" fmla="*/ 2147483647 w 725"/>
                <a:gd name="T37" fmla="*/ 2147483647 h 600"/>
                <a:gd name="T38" fmla="*/ 2147483647 w 725"/>
                <a:gd name="T39" fmla="*/ 2147483647 h 600"/>
                <a:gd name="T40" fmla="*/ 2147483647 w 725"/>
                <a:gd name="T41" fmla="*/ 2147483647 h 600"/>
                <a:gd name="T42" fmla="*/ 0 w 725"/>
                <a:gd name="T43" fmla="*/ 2147483647 h 600"/>
                <a:gd name="T44" fmla="*/ 2147483647 w 725"/>
                <a:gd name="T45" fmla="*/ 2147483647 h 600"/>
                <a:gd name="T46" fmla="*/ 2147483647 w 725"/>
                <a:gd name="T47" fmla="*/ 2147483647 h 600"/>
                <a:gd name="T48" fmla="*/ 2147483647 w 725"/>
                <a:gd name="T49" fmla="*/ 2147483647 h 600"/>
                <a:gd name="T50" fmla="*/ 2147483647 w 725"/>
                <a:gd name="T51" fmla="*/ 2147483647 h 600"/>
                <a:gd name="T52" fmla="*/ 2147483647 w 725"/>
                <a:gd name="T53" fmla="*/ 2147483647 h 600"/>
                <a:gd name="T54" fmla="*/ 2147483647 w 725"/>
                <a:gd name="T55" fmla="*/ 2147483647 h 600"/>
                <a:gd name="T56" fmla="*/ 2147483647 w 725"/>
                <a:gd name="T57" fmla="*/ 2147483647 h 600"/>
                <a:gd name="T58" fmla="*/ 2147483647 w 725"/>
                <a:gd name="T59" fmla="*/ 2147483647 h 600"/>
                <a:gd name="T60" fmla="*/ 2147483647 w 725"/>
                <a:gd name="T61" fmla="*/ 2147483647 h 600"/>
                <a:gd name="T62" fmla="*/ 2147483647 w 725"/>
                <a:gd name="T63" fmla="*/ 2147483647 h 600"/>
                <a:gd name="T64" fmla="*/ 2147483647 w 725"/>
                <a:gd name="T65" fmla="*/ 2147483647 h 600"/>
                <a:gd name="T66" fmla="*/ 2147483647 w 725"/>
                <a:gd name="T67" fmla="*/ 2147483647 h 6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25"/>
                <a:gd name="T103" fmla="*/ 0 h 600"/>
                <a:gd name="T104" fmla="*/ 725 w 725"/>
                <a:gd name="T105" fmla="*/ 600 h 6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25" h="600">
                  <a:moveTo>
                    <a:pt x="657" y="344"/>
                  </a:moveTo>
                  <a:lnTo>
                    <a:pt x="657" y="320"/>
                  </a:lnTo>
                  <a:lnTo>
                    <a:pt x="632" y="304"/>
                  </a:lnTo>
                  <a:lnTo>
                    <a:pt x="641" y="280"/>
                  </a:lnTo>
                  <a:lnTo>
                    <a:pt x="691" y="272"/>
                  </a:lnTo>
                  <a:lnTo>
                    <a:pt x="708" y="256"/>
                  </a:lnTo>
                  <a:lnTo>
                    <a:pt x="725" y="232"/>
                  </a:lnTo>
                  <a:lnTo>
                    <a:pt x="700" y="208"/>
                  </a:lnTo>
                  <a:lnTo>
                    <a:pt x="632" y="192"/>
                  </a:lnTo>
                  <a:lnTo>
                    <a:pt x="624" y="168"/>
                  </a:lnTo>
                  <a:lnTo>
                    <a:pt x="582" y="160"/>
                  </a:lnTo>
                  <a:lnTo>
                    <a:pt x="548" y="136"/>
                  </a:lnTo>
                  <a:lnTo>
                    <a:pt x="548" y="120"/>
                  </a:lnTo>
                  <a:lnTo>
                    <a:pt x="514" y="104"/>
                  </a:lnTo>
                  <a:lnTo>
                    <a:pt x="514" y="72"/>
                  </a:lnTo>
                  <a:lnTo>
                    <a:pt x="506" y="40"/>
                  </a:lnTo>
                  <a:lnTo>
                    <a:pt x="472" y="16"/>
                  </a:lnTo>
                  <a:lnTo>
                    <a:pt x="438" y="8"/>
                  </a:lnTo>
                  <a:lnTo>
                    <a:pt x="396" y="32"/>
                  </a:lnTo>
                  <a:lnTo>
                    <a:pt x="379" y="16"/>
                  </a:lnTo>
                  <a:lnTo>
                    <a:pt x="346" y="8"/>
                  </a:lnTo>
                  <a:lnTo>
                    <a:pt x="329" y="16"/>
                  </a:lnTo>
                  <a:lnTo>
                    <a:pt x="303" y="0"/>
                  </a:lnTo>
                  <a:lnTo>
                    <a:pt x="278" y="0"/>
                  </a:lnTo>
                  <a:lnTo>
                    <a:pt x="245" y="64"/>
                  </a:lnTo>
                  <a:lnTo>
                    <a:pt x="202" y="64"/>
                  </a:lnTo>
                  <a:lnTo>
                    <a:pt x="177" y="80"/>
                  </a:lnTo>
                  <a:lnTo>
                    <a:pt x="186" y="88"/>
                  </a:lnTo>
                  <a:lnTo>
                    <a:pt x="186" y="120"/>
                  </a:lnTo>
                  <a:lnTo>
                    <a:pt x="211" y="128"/>
                  </a:lnTo>
                  <a:lnTo>
                    <a:pt x="202" y="144"/>
                  </a:lnTo>
                  <a:lnTo>
                    <a:pt x="177" y="152"/>
                  </a:lnTo>
                  <a:lnTo>
                    <a:pt x="169" y="176"/>
                  </a:lnTo>
                  <a:lnTo>
                    <a:pt x="143" y="184"/>
                  </a:lnTo>
                  <a:lnTo>
                    <a:pt x="143" y="216"/>
                  </a:lnTo>
                  <a:lnTo>
                    <a:pt x="143" y="248"/>
                  </a:lnTo>
                  <a:lnTo>
                    <a:pt x="160" y="280"/>
                  </a:lnTo>
                  <a:lnTo>
                    <a:pt x="135" y="272"/>
                  </a:lnTo>
                  <a:lnTo>
                    <a:pt x="110" y="288"/>
                  </a:lnTo>
                  <a:lnTo>
                    <a:pt x="76" y="296"/>
                  </a:lnTo>
                  <a:lnTo>
                    <a:pt x="84" y="320"/>
                  </a:lnTo>
                  <a:lnTo>
                    <a:pt x="68" y="328"/>
                  </a:lnTo>
                  <a:lnTo>
                    <a:pt x="34" y="320"/>
                  </a:lnTo>
                  <a:lnTo>
                    <a:pt x="0" y="344"/>
                  </a:lnTo>
                  <a:lnTo>
                    <a:pt x="17" y="384"/>
                  </a:lnTo>
                  <a:lnTo>
                    <a:pt x="59" y="464"/>
                  </a:lnTo>
                  <a:lnTo>
                    <a:pt x="17" y="512"/>
                  </a:lnTo>
                  <a:lnTo>
                    <a:pt x="17" y="536"/>
                  </a:lnTo>
                  <a:lnTo>
                    <a:pt x="51" y="544"/>
                  </a:lnTo>
                  <a:lnTo>
                    <a:pt x="59" y="600"/>
                  </a:lnTo>
                  <a:lnTo>
                    <a:pt x="93" y="600"/>
                  </a:lnTo>
                  <a:lnTo>
                    <a:pt x="110" y="576"/>
                  </a:lnTo>
                  <a:lnTo>
                    <a:pt x="152" y="552"/>
                  </a:lnTo>
                  <a:lnTo>
                    <a:pt x="211" y="544"/>
                  </a:lnTo>
                  <a:lnTo>
                    <a:pt x="303" y="536"/>
                  </a:lnTo>
                  <a:lnTo>
                    <a:pt x="362" y="528"/>
                  </a:lnTo>
                  <a:lnTo>
                    <a:pt x="396" y="552"/>
                  </a:lnTo>
                  <a:lnTo>
                    <a:pt x="421" y="528"/>
                  </a:lnTo>
                  <a:lnTo>
                    <a:pt x="455" y="528"/>
                  </a:lnTo>
                  <a:lnTo>
                    <a:pt x="489" y="544"/>
                  </a:lnTo>
                  <a:lnTo>
                    <a:pt x="514" y="512"/>
                  </a:lnTo>
                  <a:lnTo>
                    <a:pt x="539" y="528"/>
                  </a:lnTo>
                  <a:lnTo>
                    <a:pt x="582" y="504"/>
                  </a:lnTo>
                  <a:lnTo>
                    <a:pt x="632" y="520"/>
                  </a:lnTo>
                  <a:lnTo>
                    <a:pt x="624" y="488"/>
                  </a:lnTo>
                  <a:lnTo>
                    <a:pt x="641" y="424"/>
                  </a:lnTo>
                  <a:lnTo>
                    <a:pt x="700" y="400"/>
                  </a:lnTo>
                  <a:lnTo>
                    <a:pt x="674" y="368"/>
                  </a:lnTo>
                  <a:lnTo>
                    <a:pt x="657" y="344"/>
                  </a:lnTo>
                  <a:close/>
                </a:path>
              </a:pathLst>
            </a:custGeom>
            <a:solidFill>
              <a:srgbClr val="FFE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87"/>
            <p:cNvSpPr>
              <a:spLocks/>
            </p:cNvSpPr>
            <p:nvPr/>
          </p:nvSpPr>
          <p:spPr bwMode="auto">
            <a:xfrm>
              <a:off x="4051300" y="2044700"/>
              <a:ext cx="687388" cy="384175"/>
            </a:xfrm>
            <a:custGeom>
              <a:avLst/>
              <a:gdLst>
                <a:gd name="T0" fmla="*/ 2147483647 w 531"/>
                <a:gd name="T1" fmla="*/ 2147483647 h 280"/>
                <a:gd name="T2" fmla="*/ 2147483647 w 531"/>
                <a:gd name="T3" fmla="*/ 2147483647 h 280"/>
                <a:gd name="T4" fmla="*/ 2147483647 w 531"/>
                <a:gd name="T5" fmla="*/ 2147483647 h 280"/>
                <a:gd name="T6" fmla="*/ 2147483647 w 531"/>
                <a:gd name="T7" fmla="*/ 2147483647 h 280"/>
                <a:gd name="T8" fmla="*/ 2147483647 w 531"/>
                <a:gd name="T9" fmla="*/ 0 h 280"/>
                <a:gd name="T10" fmla="*/ 2147483647 w 531"/>
                <a:gd name="T11" fmla="*/ 0 h 280"/>
                <a:gd name="T12" fmla="*/ 2147483647 w 531"/>
                <a:gd name="T13" fmla="*/ 2147483647 h 280"/>
                <a:gd name="T14" fmla="*/ 2147483647 w 531"/>
                <a:gd name="T15" fmla="*/ 2147483647 h 280"/>
                <a:gd name="T16" fmla="*/ 2147483647 w 531"/>
                <a:gd name="T17" fmla="*/ 2147483647 h 280"/>
                <a:gd name="T18" fmla="*/ 2147483647 w 531"/>
                <a:gd name="T19" fmla="*/ 2147483647 h 280"/>
                <a:gd name="T20" fmla="*/ 2147483647 w 531"/>
                <a:gd name="T21" fmla="*/ 2147483647 h 280"/>
                <a:gd name="T22" fmla="*/ 2147483647 w 531"/>
                <a:gd name="T23" fmla="*/ 2147483647 h 280"/>
                <a:gd name="T24" fmla="*/ 2147483647 w 531"/>
                <a:gd name="T25" fmla="*/ 2147483647 h 280"/>
                <a:gd name="T26" fmla="*/ 2147483647 w 531"/>
                <a:gd name="T27" fmla="*/ 2147483647 h 280"/>
                <a:gd name="T28" fmla="*/ 2147483647 w 531"/>
                <a:gd name="T29" fmla="*/ 2147483647 h 280"/>
                <a:gd name="T30" fmla="*/ 2147483647 w 531"/>
                <a:gd name="T31" fmla="*/ 2147483647 h 280"/>
                <a:gd name="T32" fmla="*/ 2147483647 w 531"/>
                <a:gd name="T33" fmla="*/ 2147483647 h 280"/>
                <a:gd name="T34" fmla="*/ 0 w 531"/>
                <a:gd name="T35" fmla="*/ 2147483647 h 280"/>
                <a:gd name="T36" fmla="*/ 0 w 531"/>
                <a:gd name="T37" fmla="*/ 2147483647 h 280"/>
                <a:gd name="T38" fmla="*/ 2147483647 w 531"/>
                <a:gd name="T39" fmla="*/ 2147483647 h 280"/>
                <a:gd name="T40" fmla="*/ 2147483647 w 531"/>
                <a:gd name="T41" fmla="*/ 2147483647 h 280"/>
                <a:gd name="T42" fmla="*/ 2147483647 w 531"/>
                <a:gd name="T43" fmla="*/ 2147483647 h 280"/>
                <a:gd name="T44" fmla="*/ 2147483647 w 531"/>
                <a:gd name="T45" fmla="*/ 2147483647 h 280"/>
                <a:gd name="T46" fmla="*/ 2147483647 w 531"/>
                <a:gd name="T47" fmla="*/ 2147483647 h 280"/>
                <a:gd name="T48" fmla="*/ 2147483647 w 531"/>
                <a:gd name="T49" fmla="*/ 2147483647 h 280"/>
                <a:gd name="T50" fmla="*/ 2147483647 w 531"/>
                <a:gd name="T51" fmla="*/ 2147483647 h 280"/>
                <a:gd name="T52" fmla="*/ 2147483647 w 531"/>
                <a:gd name="T53" fmla="*/ 2147483647 h 280"/>
                <a:gd name="T54" fmla="*/ 2147483647 w 531"/>
                <a:gd name="T55" fmla="*/ 2147483647 h 280"/>
                <a:gd name="T56" fmla="*/ 2147483647 w 531"/>
                <a:gd name="T57" fmla="*/ 2147483647 h 280"/>
                <a:gd name="T58" fmla="*/ 2147483647 w 531"/>
                <a:gd name="T59" fmla="*/ 2147483647 h 280"/>
                <a:gd name="T60" fmla="*/ 2147483647 w 531"/>
                <a:gd name="T61" fmla="*/ 2147483647 h 280"/>
                <a:gd name="T62" fmla="*/ 2147483647 w 531"/>
                <a:gd name="T63" fmla="*/ 2147483647 h 280"/>
                <a:gd name="T64" fmla="*/ 2147483647 w 531"/>
                <a:gd name="T65" fmla="*/ 2147483647 h 280"/>
                <a:gd name="T66" fmla="*/ 2147483647 w 531"/>
                <a:gd name="T67" fmla="*/ 2147483647 h 280"/>
                <a:gd name="T68" fmla="*/ 2147483647 w 531"/>
                <a:gd name="T69" fmla="*/ 2147483647 h 280"/>
                <a:gd name="T70" fmla="*/ 2147483647 w 531"/>
                <a:gd name="T71" fmla="*/ 2147483647 h 28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1"/>
                <a:gd name="T109" fmla="*/ 0 h 280"/>
                <a:gd name="T110" fmla="*/ 531 w 531"/>
                <a:gd name="T111" fmla="*/ 280 h 28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1" h="280">
                  <a:moveTo>
                    <a:pt x="472" y="80"/>
                  </a:moveTo>
                  <a:lnTo>
                    <a:pt x="464" y="40"/>
                  </a:lnTo>
                  <a:lnTo>
                    <a:pt x="413" y="32"/>
                  </a:lnTo>
                  <a:lnTo>
                    <a:pt x="371" y="40"/>
                  </a:lnTo>
                  <a:lnTo>
                    <a:pt x="304" y="0"/>
                  </a:lnTo>
                  <a:lnTo>
                    <a:pt x="262" y="0"/>
                  </a:lnTo>
                  <a:lnTo>
                    <a:pt x="211" y="32"/>
                  </a:lnTo>
                  <a:lnTo>
                    <a:pt x="211" y="40"/>
                  </a:lnTo>
                  <a:lnTo>
                    <a:pt x="219" y="72"/>
                  </a:lnTo>
                  <a:lnTo>
                    <a:pt x="219" y="104"/>
                  </a:lnTo>
                  <a:lnTo>
                    <a:pt x="211" y="128"/>
                  </a:lnTo>
                  <a:lnTo>
                    <a:pt x="194" y="128"/>
                  </a:lnTo>
                  <a:lnTo>
                    <a:pt x="160" y="128"/>
                  </a:lnTo>
                  <a:lnTo>
                    <a:pt x="110" y="80"/>
                  </a:lnTo>
                  <a:lnTo>
                    <a:pt x="76" y="64"/>
                  </a:lnTo>
                  <a:lnTo>
                    <a:pt x="43" y="88"/>
                  </a:lnTo>
                  <a:lnTo>
                    <a:pt x="17" y="160"/>
                  </a:lnTo>
                  <a:lnTo>
                    <a:pt x="0" y="192"/>
                  </a:lnTo>
                  <a:lnTo>
                    <a:pt x="0" y="224"/>
                  </a:lnTo>
                  <a:lnTo>
                    <a:pt x="9" y="280"/>
                  </a:lnTo>
                  <a:lnTo>
                    <a:pt x="34" y="256"/>
                  </a:lnTo>
                  <a:lnTo>
                    <a:pt x="93" y="224"/>
                  </a:lnTo>
                  <a:lnTo>
                    <a:pt x="152" y="224"/>
                  </a:lnTo>
                  <a:lnTo>
                    <a:pt x="194" y="216"/>
                  </a:lnTo>
                  <a:lnTo>
                    <a:pt x="236" y="224"/>
                  </a:lnTo>
                  <a:lnTo>
                    <a:pt x="287" y="192"/>
                  </a:lnTo>
                  <a:lnTo>
                    <a:pt x="295" y="208"/>
                  </a:lnTo>
                  <a:lnTo>
                    <a:pt x="346" y="216"/>
                  </a:lnTo>
                  <a:lnTo>
                    <a:pt x="380" y="232"/>
                  </a:lnTo>
                  <a:lnTo>
                    <a:pt x="405" y="248"/>
                  </a:lnTo>
                  <a:lnTo>
                    <a:pt x="430" y="248"/>
                  </a:lnTo>
                  <a:lnTo>
                    <a:pt x="455" y="232"/>
                  </a:lnTo>
                  <a:lnTo>
                    <a:pt x="498" y="232"/>
                  </a:lnTo>
                  <a:lnTo>
                    <a:pt x="531" y="176"/>
                  </a:lnTo>
                  <a:lnTo>
                    <a:pt x="506" y="112"/>
                  </a:lnTo>
                  <a:lnTo>
                    <a:pt x="472" y="80"/>
                  </a:lnTo>
                  <a:close/>
                </a:path>
              </a:pathLst>
            </a:custGeom>
            <a:solidFill>
              <a:srgbClr val="FFEBAB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88"/>
            <p:cNvSpPr>
              <a:spLocks/>
            </p:cNvSpPr>
            <p:nvPr/>
          </p:nvSpPr>
          <p:spPr bwMode="auto">
            <a:xfrm>
              <a:off x="4379913" y="2263775"/>
              <a:ext cx="936625" cy="825500"/>
            </a:xfrm>
            <a:custGeom>
              <a:avLst/>
              <a:gdLst>
                <a:gd name="T0" fmla="*/ 2147483647 w 725"/>
                <a:gd name="T1" fmla="*/ 2147483647 h 600"/>
                <a:gd name="T2" fmla="*/ 2147483647 w 725"/>
                <a:gd name="T3" fmla="*/ 2147483647 h 600"/>
                <a:gd name="T4" fmla="*/ 2147483647 w 725"/>
                <a:gd name="T5" fmla="*/ 2147483647 h 600"/>
                <a:gd name="T6" fmla="*/ 2147483647 w 725"/>
                <a:gd name="T7" fmla="*/ 2147483647 h 600"/>
                <a:gd name="T8" fmla="*/ 2147483647 w 725"/>
                <a:gd name="T9" fmla="*/ 2147483647 h 600"/>
                <a:gd name="T10" fmla="*/ 2147483647 w 725"/>
                <a:gd name="T11" fmla="*/ 2147483647 h 600"/>
                <a:gd name="T12" fmla="*/ 2147483647 w 725"/>
                <a:gd name="T13" fmla="*/ 2147483647 h 600"/>
                <a:gd name="T14" fmla="*/ 2147483647 w 725"/>
                <a:gd name="T15" fmla="*/ 2147483647 h 600"/>
                <a:gd name="T16" fmla="*/ 2147483647 w 725"/>
                <a:gd name="T17" fmla="*/ 2147483647 h 600"/>
                <a:gd name="T18" fmla="*/ 2147483647 w 725"/>
                <a:gd name="T19" fmla="*/ 2147483647 h 600"/>
                <a:gd name="T20" fmla="*/ 2147483647 w 725"/>
                <a:gd name="T21" fmla="*/ 2147483647 h 600"/>
                <a:gd name="T22" fmla="*/ 2147483647 w 725"/>
                <a:gd name="T23" fmla="*/ 0 h 600"/>
                <a:gd name="T24" fmla="*/ 2147483647 w 725"/>
                <a:gd name="T25" fmla="*/ 2147483647 h 600"/>
                <a:gd name="T26" fmla="*/ 2147483647 w 725"/>
                <a:gd name="T27" fmla="*/ 2147483647 h 600"/>
                <a:gd name="T28" fmla="*/ 2147483647 w 725"/>
                <a:gd name="T29" fmla="*/ 2147483647 h 600"/>
                <a:gd name="T30" fmla="*/ 2147483647 w 725"/>
                <a:gd name="T31" fmla="*/ 2147483647 h 600"/>
                <a:gd name="T32" fmla="*/ 2147483647 w 725"/>
                <a:gd name="T33" fmla="*/ 2147483647 h 600"/>
                <a:gd name="T34" fmla="*/ 2147483647 w 725"/>
                <a:gd name="T35" fmla="*/ 2147483647 h 600"/>
                <a:gd name="T36" fmla="*/ 2147483647 w 725"/>
                <a:gd name="T37" fmla="*/ 2147483647 h 600"/>
                <a:gd name="T38" fmla="*/ 2147483647 w 725"/>
                <a:gd name="T39" fmla="*/ 2147483647 h 600"/>
                <a:gd name="T40" fmla="*/ 2147483647 w 725"/>
                <a:gd name="T41" fmla="*/ 2147483647 h 600"/>
                <a:gd name="T42" fmla="*/ 0 w 725"/>
                <a:gd name="T43" fmla="*/ 2147483647 h 600"/>
                <a:gd name="T44" fmla="*/ 2147483647 w 725"/>
                <a:gd name="T45" fmla="*/ 2147483647 h 600"/>
                <a:gd name="T46" fmla="*/ 2147483647 w 725"/>
                <a:gd name="T47" fmla="*/ 2147483647 h 600"/>
                <a:gd name="T48" fmla="*/ 2147483647 w 725"/>
                <a:gd name="T49" fmla="*/ 2147483647 h 600"/>
                <a:gd name="T50" fmla="*/ 2147483647 w 725"/>
                <a:gd name="T51" fmla="*/ 2147483647 h 600"/>
                <a:gd name="T52" fmla="*/ 2147483647 w 725"/>
                <a:gd name="T53" fmla="*/ 2147483647 h 600"/>
                <a:gd name="T54" fmla="*/ 2147483647 w 725"/>
                <a:gd name="T55" fmla="*/ 2147483647 h 600"/>
                <a:gd name="T56" fmla="*/ 2147483647 w 725"/>
                <a:gd name="T57" fmla="*/ 2147483647 h 600"/>
                <a:gd name="T58" fmla="*/ 2147483647 w 725"/>
                <a:gd name="T59" fmla="*/ 2147483647 h 600"/>
                <a:gd name="T60" fmla="*/ 2147483647 w 725"/>
                <a:gd name="T61" fmla="*/ 2147483647 h 600"/>
                <a:gd name="T62" fmla="*/ 2147483647 w 725"/>
                <a:gd name="T63" fmla="*/ 2147483647 h 600"/>
                <a:gd name="T64" fmla="*/ 2147483647 w 725"/>
                <a:gd name="T65" fmla="*/ 2147483647 h 600"/>
                <a:gd name="T66" fmla="*/ 2147483647 w 725"/>
                <a:gd name="T67" fmla="*/ 2147483647 h 600"/>
                <a:gd name="T68" fmla="*/ 2147483647 w 725"/>
                <a:gd name="T69" fmla="*/ 2147483647 h 6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25"/>
                <a:gd name="T106" fmla="*/ 0 h 600"/>
                <a:gd name="T107" fmla="*/ 725 w 725"/>
                <a:gd name="T108" fmla="*/ 600 h 6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25" h="600">
                  <a:moveTo>
                    <a:pt x="657" y="344"/>
                  </a:moveTo>
                  <a:lnTo>
                    <a:pt x="657" y="320"/>
                  </a:lnTo>
                  <a:lnTo>
                    <a:pt x="632" y="304"/>
                  </a:lnTo>
                  <a:lnTo>
                    <a:pt x="641" y="280"/>
                  </a:lnTo>
                  <a:lnTo>
                    <a:pt x="691" y="272"/>
                  </a:lnTo>
                  <a:lnTo>
                    <a:pt x="708" y="256"/>
                  </a:lnTo>
                  <a:lnTo>
                    <a:pt x="725" y="232"/>
                  </a:lnTo>
                  <a:lnTo>
                    <a:pt x="700" y="208"/>
                  </a:lnTo>
                  <a:lnTo>
                    <a:pt x="632" y="192"/>
                  </a:lnTo>
                  <a:lnTo>
                    <a:pt x="624" y="168"/>
                  </a:lnTo>
                  <a:lnTo>
                    <a:pt x="582" y="160"/>
                  </a:lnTo>
                  <a:lnTo>
                    <a:pt x="548" y="136"/>
                  </a:lnTo>
                  <a:lnTo>
                    <a:pt x="548" y="120"/>
                  </a:lnTo>
                  <a:lnTo>
                    <a:pt x="514" y="104"/>
                  </a:lnTo>
                  <a:lnTo>
                    <a:pt x="514" y="72"/>
                  </a:lnTo>
                  <a:lnTo>
                    <a:pt x="506" y="40"/>
                  </a:lnTo>
                  <a:lnTo>
                    <a:pt x="472" y="16"/>
                  </a:lnTo>
                  <a:lnTo>
                    <a:pt x="438" y="8"/>
                  </a:lnTo>
                  <a:lnTo>
                    <a:pt x="396" y="32"/>
                  </a:lnTo>
                  <a:lnTo>
                    <a:pt x="379" y="16"/>
                  </a:lnTo>
                  <a:lnTo>
                    <a:pt x="346" y="8"/>
                  </a:lnTo>
                  <a:lnTo>
                    <a:pt x="329" y="16"/>
                  </a:lnTo>
                  <a:lnTo>
                    <a:pt x="303" y="0"/>
                  </a:lnTo>
                  <a:lnTo>
                    <a:pt x="278" y="0"/>
                  </a:lnTo>
                  <a:lnTo>
                    <a:pt x="245" y="64"/>
                  </a:lnTo>
                  <a:lnTo>
                    <a:pt x="202" y="64"/>
                  </a:lnTo>
                  <a:lnTo>
                    <a:pt x="177" y="80"/>
                  </a:lnTo>
                  <a:lnTo>
                    <a:pt x="186" y="88"/>
                  </a:lnTo>
                  <a:lnTo>
                    <a:pt x="186" y="120"/>
                  </a:lnTo>
                  <a:lnTo>
                    <a:pt x="211" y="128"/>
                  </a:lnTo>
                  <a:lnTo>
                    <a:pt x="202" y="144"/>
                  </a:lnTo>
                  <a:lnTo>
                    <a:pt x="177" y="152"/>
                  </a:lnTo>
                  <a:lnTo>
                    <a:pt x="169" y="176"/>
                  </a:lnTo>
                  <a:lnTo>
                    <a:pt x="143" y="184"/>
                  </a:lnTo>
                  <a:lnTo>
                    <a:pt x="143" y="216"/>
                  </a:lnTo>
                  <a:lnTo>
                    <a:pt x="143" y="248"/>
                  </a:lnTo>
                  <a:lnTo>
                    <a:pt x="160" y="280"/>
                  </a:lnTo>
                  <a:lnTo>
                    <a:pt x="135" y="272"/>
                  </a:lnTo>
                  <a:lnTo>
                    <a:pt x="110" y="288"/>
                  </a:lnTo>
                  <a:lnTo>
                    <a:pt x="76" y="296"/>
                  </a:lnTo>
                  <a:lnTo>
                    <a:pt x="84" y="320"/>
                  </a:lnTo>
                  <a:lnTo>
                    <a:pt x="68" y="328"/>
                  </a:lnTo>
                  <a:lnTo>
                    <a:pt x="34" y="320"/>
                  </a:lnTo>
                  <a:lnTo>
                    <a:pt x="0" y="344"/>
                  </a:lnTo>
                  <a:lnTo>
                    <a:pt x="17" y="384"/>
                  </a:lnTo>
                  <a:lnTo>
                    <a:pt x="59" y="464"/>
                  </a:lnTo>
                  <a:lnTo>
                    <a:pt x="17" y="512"/>
                  </a:lnTo>
                  <a:lnTo>
                    <a:pt x="17" y="536"/>
                  </a:lnTo>
                  <a:lnTo>
                    <a:pt x="51" y="544"/>
                  </a:lnTo>
                  <a:lnTo>
                    <a:pt x="59" y="600"/>
                  </a:lnTo>
                  <a:lnTo>
                    <a:pt x="93" y="600"/>
                  </a:lnTo>
                  <a:lnTo>
                    <a:pt x="110" y="576"/>
                  </a:lnTo>
                  <a:lnTo>
                    <a:pt x="152" y="552"/>
                  </a:lnTo>
                  <a:lnTo>
                    <a:pt x="211" y="544"/>
                  </a:lnTo>
                  <a:lnTo>
                    <a:pt x="303" y="536"/>
                  </a:lnTo>
                  <a:lnTo>
                    <a:pt x="362" y="528"/>
                  </a:lnTo>
                  <a:lnTo>
                    <a:pt x="396" y="552"/>
                  </a:lnTo>
                  <a:lnTo>
                    <a:pt x="421" y="528"/>
                  </a:lnTo>
                  <a:lnTo>
                    <a:pt x="455" y="528"/>
                  </a:lnTo>
                  <a:lnTo>
                    <a:pt x="489" y="544"/>
                  </a:lnTo>
                  <a:lnTo>
                    <a:pt x="514" y="512"/>
                  </a:lnTo>
                  <a:lnTo>
                    <a:pt x="539" y="528"/>
                  </a:lnTo>
                  <a:lnTo>
                    <a:pt x="582" y="504"/>
                  </a:lnTo>
                  <a:lnTo>
                    <a:pt x="632" y="520"/>
                  </a:lnTo>
                  <a:lnTo>
                    <a:pt x="624" y="488"/>
                  </a:lnTo>
                  <a:lnTo>
                    <a:pt x="641" y="424"/>
                  </a:lnTo>
                  <a:lnTo>
                    <a:pt x="700" y="400"/>
                  </a:lnTo>
                  <a:lnTo>
                    <a:pt x="674" y="368"/>
                  </a:lnTo>
                  <a:lnTo>
                    <a:pt x="657" y="344"/>
                  </a:lnTo>
                  <a:close/>
                </a:path>
              </a:pathLst>
            </a:custGeom>
            <a:solidFill>
              <a:srgbClr val="FFEBAB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89"/>
            <p:cNvSpPr>
              <a:spLocks/>
            </p:cNvSpPr>
            <p:nvPr/>
          </p:nvSpPr>
          <p:spPr bwMode="auto">
            <a:xfrm>
              <a:off x="4051300" y="2033588"/>
              <a:ext cx="687388" cy="384175"/>
            </a:xfrm>
            <a:custGeom>
              <a:avLst/>
              <a:gdLst>
                <a:gd name="T0" fmla="*/ 2147483647 w 531"/>
                <a:gd name="T1" fmla="*/ 2147483647 h 280"/>
                <a:gd name="T2" fmla="*/ 2147483647 w 531"/>
                <a:gd name="T3" fmla="*/ 2147483647 h 280"/>
                <a:gd name="T4" fmla="*/ 2147483647 w 531"/>
                <a:gd name="T5" fmla="*/ 2147483647 h 280"/>
                <a:gd name="T6" fmla="*/ 2147483647 w 531"/>
                <a:gd name="T7" fmla="*/ 2147483647 h 280"/>
                <a:gd name="T8" fmla="*/ 2147483647 w 531"/>
                <a:gd name="T9" fmla="*/ 0 h 280"/>
                <a:gd name="T10" fmla="*/ 2147483647 w 531"/>
                <a:gd name="T11" fmla="*/ 0 h 280"/>
                <a:gd name="T12" fmla="*/ 2147483647 w 531"/>
                <a:gd name="T13" fmla="*/ 2147483647 h 280"/>
                <a:gd name="T14" fmla="*/ 2147483647 w 531"/>
                <a:gd name="T15" fmla="*/ 2147483647 h 280"/>
                <a:gd name="T16" fmla="*/ 2147483647 w 531"/>
                <a:gd name="T17" fmla="*/ 2147483647 h 280"/>
                <a:gd name="T18" fmla="*/ 2147483647 w 531"/>
                <a:gd name="T19" fmla="*/ 2147483647 h 280"/>
                <a:gd name="T20" fmla="*/ 2147483647 w 531"/>
                <a:gd name="T21" fmla="*/ 2147483647 h 280"/>
                <a:gd name="T22" fmla="*/ 2147483647 w 531"/>
                <a:gd name="T23" fmla="*/ 2147483647 h 280"/>
                <a:gd name="T24" fmla="*/ 2147483647 w 531"/>
                <a:gd name="T25" fmla="*/ 2147483647 h 280"/>
                <a:gd name="T26" fmla="*/ 2147483647 w 531"/>
                <a:gd name="T27" fmla="*/ 2147483647 h 280"/>
                <a:gd name="T28" fmla="*/ 2147483647 w 531"/>
                <a:gd name="T29" fmla="*/ 2147483647 h 280"/>
                <a:gd name="T30" fmla="*/ 2147483647 w 531"/>
                <a:gd name="T31" fmla="*/ 2147483647 h 280"/>
                <a:gd name="T32" fmla="*/ 2147483647 w 531"/>
                <a:gd name="T33" fmla="*/ 2147483647 h 280"/>
                <a:gd name="T34" fmla="*/ 0 w 531"/>
                <a:gd name="T35" fmla="*/ 2147483647 h 280"/>
                <a:gd name="T36" fmla="*/ 0 w 531"/>
                <a:gd name="T37" fmla="*/ 2147483647 h 280"/>
                <a:gd name="T38" fmla="*/ 2147483647 w 531"/>
                <a:gd name="T39" fmla="*/ 2147483647 h 280"/>
                <a:gd name="T40" fmla="*/ 2147483647 w 531"/>
                <a:gd name="T41" fmla="*/ 2147483647 h 280"/>
                <a:gd name="T42" fmla="*/ 2147483647 w 531"/>
                <a:gd name="T43" fmla="*/ 2147483647 h 280"/>
                <a:gd name="T44" fmla="*/ 2147483647 w 531"/>
                <a:gd name="T45" fmla="*/ 2147483647 h 280"/>
                <a:gd name="T46" fmla="*/ 2147483647 w 531"/>
                <a:gd name="T47" fmla="*/ 2147483647 h 280"/>
                <a:gd name="T48" fmla="*/ 2147483647 w 531"/>
                <a:gd name="T49" fmla="*/ 2147483647 h 280"/>
                <a:gd name="T50" fmla="*/ 2147483647 w 531"/>
                <a:gd name="T51" fmla="*/ 2147483647 h 280"/>
                <a:gd name="T52" fmla="*/ 2147483647 w 531"/>
                <a:gd name="T53" fmla="*/ 2147483647 h 280"/>
                <a:gd name="T54" fmla="*/ 2147483647 w 531"/>
                <a:gd name="T55" fmla="*/ 2147483647 h 280"/>
                <a:gd name="T56" fmla="*/ 2147483647 w 531"/>
                <a:gd name="T57" fmla="*/ 2147483647 h 280"/>
                <a:gd name="T58" fmla="*/ 2147483647 w 531"/>
                <a:gd name="T59" fmla="*/ 2147483647 h 280"/>
                <a:gd name="T60" fmla="*/ 2147483647 w 531"/>
                <a:gd name="T61" fmla="*/ 2147483647 h 280"/>
                <a:gd name="T62" fmla="*/ 2147483647 w 531"/>
                <a:gd name="T63" fmla="*/ 2147483647 h 280"/>
                <a:gd name="T64" fmla="*/ 2147483647 w 531"/>
                <a:gd name="T65" fmla="*/ 2147483647 h 280"/>
                <a:gd name="T66" fmla="*/ 2147483647 w 531"/>
                <a:gd name="T67" fmla="*/ 2147483647 h 280"/>
                <a:gd name="T68" fmla="*/ 2147483647 w 531"/>
                <a:gd name="T69" fmla="*/ 2147483647 h 280"/>
                <a:gd name="T70" fmla="*/ 2147483647 w 531"/>
                <a:gd name="T71" fmla="*/ 2147483647 h 28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1"/>
                <a:gd name="T109" fmla="*/ 0 h 280"/>
                <a:gd name="T110" fmla="*/ 531 w 531"/>
                <a:gd name="T111" fmla="*/ 280 h 28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1" h="280">
                  <a:moveTo>
                    <a:pt x="472" y="80"/>
                  </a:moveTo>
                  <a:lnTo>
                    <a:pt x="464" y="40"/>
                  </a:lnTo>
                  <a:lnTo>
                    <a:pt x="413" y="32"/>
                  </a:lnTo>
                  <a:lnTo>
                    <a:pt x="371" y="40"/>
                  </a:lnTo>
                  <a:lnTo>
                    <a:pt x="304" y="0"/>
                  </a:lnTo>
                  <a:lnTo>
                    <a:pt x="262" y="0"/>
                  </a:lnTo>
                  <a:lnTo>
                    <a:pt x="211" y="32"/>
                  </a:lnTo>
                  <a:lnTo>
                    <a:pt x="211" y="40"/>
                  </a:lnTo>
                  <a:lnTo>
                    <a:pt x="219" y="72"/>
                  </a:lnTo>
                  <a:lnTo>
                    <a:pt x="219" y="104"/>
                  </a:lnTo>
                  <a:lnTo>
                    <a:pt x="211" y="128"/>
                  </a:lnTo>
                  <a:lnTo>
                    <a:pt x="194" y="128"/>
                  </a:lnTo>
                  <a:lnTo>
                    <a:pt x="160" y="128"/>
                  </a:lnTo>
                  <a:lnTo>
                    <a:pt x="110" y="80"/>
                  </a:lnTo>
                  <a:lnTo>
                    <a:pt x="76" y="64"/>
                  </a:lnTo>
                  <a:lnTo>
                    <a:pt x="43" y="88"/>
                  </a:lnTo>
                  <a:lnTo>
                    <a:pt x="17" y="160"/>
                  </a:lnTo>
                  <a:lnTo>
                    <a:pt x="0" y="192"/>
                  </a:lnTo>
                  <a:lnTo>
                    <a:pt x="0" y="224"/>
                  </a:lnTo>
                  <a:lnTo>
                    <a:pt x="9" y="280"/>
                  </a:lnTo>
                  <a:lnTo>
                    <a:pt x="34" y="256"/>
                  </a:lnTo>
                  <a:lnTo>
                    <a:pt x="93" y="224"/>
                  </a:lnTo>
                  <a:lnTo>
                    <a:pt x="152" y="224"/>
                  </a:lnTo>
                  <a:lnTo>
                    <a:pt x="194" y="216"/>
                  </a:lnTo>
                  <a:lnTo>
                    <a:pt x="236" y="224"/>
                  </a:lnTo>
                  <a:lnTo>
                    <a:pt x="287" y="192"/>
                  </a:lnTo>
                  <a:lnTo>
                    <a:pt x="295" y="208"/>
                  </a:lnTo>
                  <a:lnTo>
                    <a:pt x="346" y="216"/>
                  </a:lnTo>
                  <a:lnTo>
                    <a:pt x="380" y="232"/>
                  </a:lnTo>
                  <a:lnTo>
                    <a:pt x="405" y="248"/>
                  </a:lnTo>
                  <a:lnTo>
                    <a:pt x="430" y="248"/>
                  </a:lnTo>
                  <a:lnTo>
                    <a:pt x="455" y="232"/>
                  </a:lnTo>
                  <a:lnTo>
                    <a:pt x="498" y="232"/>
                  </a:lnTo>
                  <a:lnTo>
                    <a:pt x="531" y="176"/>
                  </a:lnTo>
                  <a:lnTo>
                    <a:pt x="506" y="112"/>
                  </a:lnTo>
                  <a:lnTo>
                    <a:pt x="472" y="8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90"/>
            <p:cNvSpPr>
              <a:spLocks/>
            </p:cNvSpPr>
            <p:nvPr/>
          </p:nvSpPr>
          <p:spPr bwMode="auto">
            <a:xfrm>
              <a:off x="4194175" y="1758950"/>
              <a:ext cx="436563" cy="339725"/>
            </a:xfrm>
            <a:custGeom>
              <a:avLst/>
              <a:gdLst>
                <a:gd name="T0" fmla="*/ 2147483647 w 337"/>
                <a:gd name="T1" fmla="*/ 2147483647 h 248"/>
                <a:gd name="T2" fmla="*/ 2147483647 w 337"/>
                <a:gd name="T3" fmla="*/ 2147483647 h 248"/>
                <a:gd name="T4" fmla="*/ 2147483647 w 337"/>
                <a:gd name="T5" fmla="*/ 2147483647 h 248"/>
                <a:gd name="T6" fmla="*/ 2147483647 w 337"/>
                <a:gd name="T7" fmla="*/ 0 h 248"/>
                <a:gd name="T8" fmla="*/ 2147483647 w 337"/>
                <a:gd name="T9" fmla="*/ 2147483647 h 248"/>
                <a:gd name="T10" fmla="*/ 2147483647 w 337"/>
                <a:gd name="T11" fmla="*/ 2147483647 h 248"/>
                <a:gd name="T12" fmla="*/ 2147483647 w 337"/>
                <a:gd name="T13" fmla="*/ 2147483647 h 248"/>
                <a:gd name="T14" fmla="*/ 2147483647 w 337"/>
                <a:gd name="T15" fmla="*/ 2147483647 h 248"/>
                <a:gd name="T16" fmla="*/ 2147483647 w 337"/>
                <a:gd name="T17" fmla="*/ 2147483647 h 248"/>
                <a:gd name="T18" fmla="*/ 0 w 337"/>
                <a:gd name="T19" fmla="*/ 2147483647 h 248"/>
                <a:gd name="T20" fmla="*/ 2147483647 w 337"/>
                <a:gd name="T21" fmla="*/ 2147483647 h 248"/>
                <a:gd name="T22" fmla="*/ 2147483647 w 337"/>
                <a:gd name="T23" fmla="*/ 2147483647 h 248"/>
                <a:gd name="T24" fmla="*/ 2147483647 w 337"/>
                <a:gd name="T25" fmla="*/ 2147483647 h 248"/>
                <a:gd name="T26" fmla="*/ 2147483647 w 337"/>
                <a:gd name="T27" fmla="*/ 2147483647 h 248"/>
                <a:gd name="T28" fmla="*/ 2147483647 w 337"/>
                <a:gd name="T29" fmla="*/ 2147483647 h 248"/>
                <a:gd name="T30" fmla="*/ 2147483647 w 337"/>
                <a:gd name="T31" fmla="*/ 2147483647 h 248"/>
                <a:gd name="T32" fmla="*/ 2147483647 w 337"/>
                <a:gd name="T33" fmla="*/ 2147483647 h 248"/>
                <a:gd name="T34" fmla="*/ 2147483647 w 337"/>
                <a:gd name="T35" fmla="*/ 2147483647 h 248"/>
                <a:gd name="T36" fmla="*/ 2147483647 w 337"/>
                <a:gd name="T37" fmla="*/ 2147483647 h 248"/>
                <a:gd name="T38" fmla="*/ 2147483647 w 337"/>
                <a:gd name="T39" fmla="*/ 2147483647 h 248"/>
                <a:gd name="T40" fmla="*/ 2147483647 w 337"/>
                <a:gd name="T41" fmla="*/ 2147483647 h 248"/>
                <a:gd name="T42" fmla="*/ 2147483647 w 337"/>
                <a:gd name="T43" fmla="*/ 2147483647 h 248"/>
                <a:gd name="T44" fmla="*/ 2147483647 w 337"/>
                <a:gd name="T45" fmla="*/ 2147483647 h 248"/>
                <a:gd name="T46" fmla="*/ 2147483647 w 337"/>
                <a:gd name="T47" fmla="*/ 2147483647 h 24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37"/>
                <a:gd name="T73" fmla="*/ 0 h 248"/>
                <a:gd name="T74" fmla="*/ 337 w 337"/>
                <a:gd name="T75" fmla="*/ 248 h 24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37" h="248">
                  <a:moveTo>
                    <a:pt x="295" y="128"/>
                  </a:moveTo>
                  <a:lnTo>
                    <a:pt x="295" y="64"/>
                  </a:lnTo>
                  <a:lnTo>
                    <a:pt x="295" y="16"/>
                  </a:lnTo>
                  <a:lnTo>
                    <a:pt x="286" y="0"/>
                  </a:lnTo>
                  <a:lnTo>
                    <a:pt x="236" y="8"/>
                  </a:lnTo>
                  <a:lnTo>
                    <a:pt x="126" y="16"/>
                  </a:lnTo>
                  <a:lnTo>
                    <a:pt x="67" y="40"/>
                  </a:lnTo>
                  <a:lnTo>
                    <a:pt x="25" y="64"/>
                  </a:lnTo>
                  <a:lnTo>
                    <a:pt x="8" y="88"/>
                  </a:lnTo>
                  <a:lnTo>
                    <a:pt x="0" y="112"/>
                  </a:lnTo>
                  <a:lnTo>
                    <a:pt x="25" y="128"/>
                  </a:lnTo>
                  <a:lnTo>
                    <a:pt x="17" y="152"/>
                  </a:lnTo>
                  <a:lnTo>
                    <a:pt x="25" y="176"/>
                  </a:lnTo>
                  <a:lnTo>
                    <a:pt x="42" y="184"/>
                  </a:lnTo>
                  <a:lnTo>
                    <a:pt x="67" y="184"/>
                  </a:lnTo>
                  <a:lnTo>
                    <a:pt x="93" y="176"/>
                  </a:lnTo>
                  <a:lnTo>
                    <a:pt x="101" y="240"/>
                  </a:lnTo>
                  <a:lnTo>
                    <a:pt x="152" y="208"/>
                  </a:lnTo>
                  <a:lnTo>
                    <a:pt x="194" y="208"/>
                  </a:lnTo>
                  <a:lnTo>
                    <a:pt x="261" y="248"/>
                  </a:lnTo>
                  <a:lnTo>
                    <a:pt x="303" y="240"/>
                  </a:lnTo>
                  <a:lnTo>
                    <a:pt x="320" y="240"/>
                  </a:lnTo>
                  <a:lnTo>
                    <a:pt x="337" y="176"/>
                  </a:lnTo>
                  <a:lnTo>
                    <a:pt x="295" y="128"/>
                  </a:lnTo>
                  <a:close/>
                </a:path>
              </a:pathLst>
            </a:custGeom>
            <a:solidFill>
              <a:srgbClr val="FFE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92"/>
            <p:cNvSpPr>
              <a:spLocks/>
            </p:cNvSpPr>
            <p:nvPr/>
          </p:nvSpPr>
          <p:spPr bwMode="auto">
            <a:xfrm>
              <a:off x="4194175" y="1747838"/>
              <a:ext cx="436563" cy="339725"/>
            </a:xfrm>
            <a:custGeom>
              <a:avLst/>
              <a:gdLst>
                <a:gd name="T0" fmla="*/ 2147483647 w 337"/>
                <a:gd name="T1" fmla="*/ 2147483647 h 248"/>
                <a:gd name="T2" fmla="*/ 2147483647 w 337"/>
                <a:gd name="T3" fmla="*/ 2147483647 h 248"/>
                <a:gd name="T4" fmla="*/ 2147483647 w 337"/>
                <a:gd name="T5" fmla="*/ 2147483647 h 248"/>
                <a:gd name="T6" fmla="*/ 2147483647 w 337"/>
                <a:gd name="T7" fmla="*/ 0 h 248"/>
                <a:gd name="T8" fmla="*/ 2147483647 w 337"/>
                <a:gd name="T9" fmla="*/ 2147483647 h 248"/>
                <a:gd name="T10" fmla="*/ 2147483647 w 337"/>
                <a:gd name="T11" fmla="*/ 2147483647 h 248"/>
                <a:gd name="T12" fmla="*/ 2147483647 w 337"/>
                <a:gd name="T13" fmla="*/ 2147483647 h 248"/>
                <a:gd name="T14" fmla="*/ 2147483647 w 337"/>
                <a:gd name="T15" fmla="*/ 2147483647 h 248"/>
                <a:gd name="T16" fmla="*/ 2147483647 w 337"/>
                <a:gd name="T17" fmla="*/ 2147483647 h 248"/>
                <a:gd name="T18" fmla="*/ 0 w 337"/>
                <a:gd name="T19" fmla="*/ 2147483647 h 248"/>
                <a:gd name="T20" fmla="*/ 2147483647 w 337"/>
                <a:gd name="T21" fmla="*/ 2147483647 h 248"/>
                <a:gd name="T22" fmla="*/ 2147483647 w 337"/>
                <a:gd name="T23" fmla="*/ 2147483647 h 248"/>
                <a:gd name="T24" fmla="*/ 2147483647 w 337"/>
                <a:gd name="T25" fmla="*/ 2147483647 h 248"/>
                <a:gd name="T26" fmla="*/ 2147483647 w 337"/>
                <a:gd name="T27" fmla="*/ 2147483647 h 248"/>
                <a:gd name="T28" fmla="*/ 2147483647 w 337"/>
                <a:gd name="T29" fmla="*/ 2147483647 h 248"/>
                <a:gd name="T30" fmla="*/ 2147483647 w 337"/>
                <a:gd name="T31" fmla="*/ 2147483647 h 248"/>
                <a:gd name="T32" fmla="*/ 2147483647 w 337"/>
                <a:gd name="T33" fmla="*/ 2147483647 h 248"/>
                <a:gd name="T34" fmla="*/ 2147483647 w 337"/>
                <a:gd name="T35" fmla="*/ 2147483647 h 248"/>
                <a:gd name="T36" fmla="*/ 2147483647 w 337"/>
                <a:gd name="T37" fmla="*/ 2147483647 h 248"/>
                <a:gd name="T38" fmla="*/ 2147483647 w 337"/>
                <a:gd name="T39" fmla="*/ 2147483647 h 248"/>
                <a:gd name="T40" fmla="*/ 2147483647 w 337"/>
                <a:gd name="T41" fmla="*/ 2147483647 h 248"/>
                <a:gd name="T42" fmla="*/ 2147483647 w 337"/>
                <a:gd name="T43" fmla="*/ 2147483647 h 248"/>
                <a:gd name="T44" fmla="*/ 2147483647 w 337"/>
                <a:gd name="T45" fmla="*/ 2147483647 h 248"/>
                <a:gd name="T46" fmla="*/ 2147483647 w 337"/>
                <a:gd name="T47" fmla="*/ 2147483647 h 24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37"/>
                <a:gd name="T73" fmla="*/ 0 h 248"/>
                <a:gd name="T74" fmla="*/ 337 w 337"/>
                <a:gd name="T75" fmla="*/ 248 h 24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37" h="248">
                  <a:moveTo>
                    <a:pt x="295" y="128"/>
                  </a:moveTo>
                  <a:lnTo>
                    <a:pt x="295" y="64"/>
                  </a:lnTo>
                  <a:lnTo>
                    <a:pt x="295" y="16"/>
                  </a:lnTo>
                  <a:lnTo>
                    <a:pt x="286" y="0"/>
                  </a:lnTo>
                  <a:lnTo>
                    <a:pt x="236" y="8"/>
                  </a:lnTo>
                  <a:lnTo>
                    <a:pt x="126" y="16"/>
                  </a:lnTo>
                  <a:lnTo>
                    <a:pt x="67" y="40"/>
                  </a:lnTo>
                  <a:lnTo>
                    <a:pt x="25" y="64"/>
                  </a:lnTo>
                  <a:lnTo>
                    <a:pt x="8" y="88"/>
                  </a:lnTo>
                  <a:lnTo>
                    <a:pt x="0" y="112"/>
                  </a:lnTo>
                  <a:lnTo>
                    <a:pt x="25" y="128"/>
                  </a:lnTo>
                  <a:lnTo>
                    <a:pt x="17" y="152"/>
                  </a:lnTo>
                  <a:lnTo>
                    <a:pt x="25" y="176"/>
                  </a:lnTo>
                  <a:lnTo>
                    <a:pt x="42" y="184"/>
                  </a:lnTo>
                  <a:lnTo>
                    <a:pt x="67" y="184"/>
                  </a:lnTo>
                  <a:lnTo>
                    <a:pt x="93" y="176"/>
                  </a:lnTo>
                  <a:lnTo>
                    <a:pt x="101" y="240"/>
                  </a:lnTo>
                  <a:lnTo>
                    <a:pt x="152" y="208"/>
                  </a:lnTo>
                  <a:lnTo>
                    <a:pt x="194" y="208"/>
                  </a:lnTo>
                  <a:lnTo>
                    <a:pt x="261" y="248"/>
                  </a:lnTo>
                  <a:lnTo>
                    <a:pt x="303" y="240"/>
                  </a:lnTo>
                  <a:lnTo>
                    <a:pt x="320" y="240"/>
                  </a:lnTo>
                  <a:lnTo>
                    <a:pt x="337" y="176"/>
                  </a:lnTo>
                  <a:lnTo>
                    <a:pt x="295" y="12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16"/>
            <p:cNvSpPr>
              <a:spLocks/>
            </p:cNvSpPr>
            <p:nvPr/>
          </p:nvSpPr>
          <p:spPr bwMode="auto">
            <a:xfrm>
              <a:off x="3368675" y="5510213"/>
              <a:ext cx="423863" cy="285750"/>
            </a:xfrm>
            <a:custGeom>
              <a:avLst/>
              <a:gdLst>
                <a:gd name="T0" fmla="*/ 0 w 328"/>
                <a:gd name="T1" fmla="*/ 2147483647 h 208"/>
                <a:gd name="T2" fmla="*/ 0 w 328"/>
                <a:gd name="T3" fmla="*/ 2147483647 h 208"/>
                <a:gd name="T4" fmla="*/ 2147483647 w 328"/>
                <a:gd name="T5" fmla="*/ 2147483647 h 208"/>
                <a:gd name="T6" fmla="*/ 2147483647 w 328"/>
                <a:gd name="T7" fmla="*/ 2147483647 h 208"/>
                <a:gd name="T8" fmla="*/ 2147483647 w 328"/>
                <a:gd name="T9" fmla="*/ 2147483647 h 208"/>
                <a:gd name="T10" fmla="*/ 2147483647 w 328"/>
                <a:gd name="T11" fmla="*/ 2147483647 h 208"/>
                <a:gd name="T12" fmla="*/ 2147483647 w 328"/>
                <a:gd name="T13" fmla="*/ 2147483647 h 208"/>
                <a:gd name="T14" fmla="*/ 2147483647 w 328"/>
                <a:gd name="T15" fmla="*/ 2147483647 h 208"/>
                <a:gd name="T16" fmla="*/ 2147483647 w 328"/>
                <a:gd name="T17" fmla="*/ 2147483647 h 208"/>
                <a:gd name="T18" fmla="*/ 2147483647 w 328"/>
                <a:gd name="T19" fmla="*/ 2147483647 h 208"/>
                <a:gd name="T20" fmla="*/ 2147483647 w 328"/>
                <a:gd name="T21" fmla="*/ 2147483647 h 208"/>
                <a:gd name="T22" fmla="*/ 2147483647 w 328"/>
                <a:gd name="T23" fmla="*/ 2147483647 h 208"/>
                <a:gd name="T24" fmla="*/ 2147483647 w 328"/>
                <a:gd name="T25" fmla="*/ 2147483647 h 208"/>
                <a:gd name="T26" fmla="*/ 2147483647 w 328"/>
                <a:gd name="T27" fmla="*/ 2147483647 h 208"/>
                <a:gd name="T28" fmla="*/ 2147483647 w 328"/>
                <a:gd name="T29" fmla="*/ 2147483647 h 208"/>
                <a:gd name="T30" fmla="*/ 2147483647 w 328"/>
                <a:gd name="T31" fmla="*/ 2147483647 h 208"/>
                <a:gd name="T32" fmla="*/ 2147483647 w 328"/>
                <a:gd name="T33" fmla="*/ 0 h 208"/>
                <a:gd name="T34" fmla="*/ 2147483647 w 328"/>
                <a:gd name="T35" fmla="*/ 2147483647 h 208"/>
                <a:gd name="T36" fmla="*/ 2147483647 w 328"/>
                <a:gd name="T37" fmla="*/ 2147483647 h 208"/>
                <a:gd name="T38" fmla="*/ 2147483647 w 328"/>
                <a:gd name="T39" fmla="*/ 2147483647 h 208"/>
                <a:gd name="T40" fmla="*/ 2147483647 w 328"/>
                <a:gd name="T41" fmla="*/ 2147483647 h 208"/>
                <a:gd name="T42" fmla="*/ 2147483647 w 328"/>
                <a:gd name="T43" fmla="*/ 2147483647 h 208"/>
                <a:gd name="T44" fmla="*/ 2147483647 w 328"/>
                <a:gd name="T45" fmla="*/ 2147483647 h 208"/>
                <a:gd name="T46" fmla="*/ 2147483647 w 328"/>
                <a:gd name="T47" fmla="*/ 2147483647 h 208"/>
                <a:gd name="T48" fmla="*/ 2147483647 w 328"/>
                <a:gd name="T49" fmla="*/ 2147483647 h 208"/>
                <a:gd name="T50" fmla="*/ 2147483647 w 328"/>
                <a:gd name="T51" fmla="*/ 2147483647 h 208"/>
                <a:gd name="T52" fmla="*/ 2147483647 w 328"/>
                <a:gd name="T53" fmla="*/ 2147483647 h 208"/>
                <a:gd name="T54" fmla="*/ 2147483647 w 328"/>
                <a:gd name="T55" fmla="*/ 2147483647 h 208"/>
                <a:gd name="T56" fmla="*/ 2147483647 w 328"/>
                <a:gd name="T57" fmla="*/ 2147483647 h 208"/>
                <a:gd name="T58" fmla="*/ 2147483647 w 328"/>
                <a:gd name="T59" fmla="*/ 2147483647 h 208"/>
                <a:gd name="T60" fmla="*/ 2147483647 w 328"/>
                <a:gd name="T61" fmla="*/ 2147483647 h 208"/>
                <a:gd name="T62" fmla="*/ 2147483647 w 328"/>
                <a:gd name="T63" fmla="*/ 2147483647 h 208"/>
                <a:gd name="T64" fmla="*/ 2147483647 w 328"/>
                <a:gd name="T65" fmla="*/ 2147483647 h 208"/>
                <a:gd name="T66" fmla="*/ 2147483647 w 328"/>
                <a:gd name="T67" fmla="*/ 2147483647 h 208"/>
                <a:gd name="T68" fmla="*/ 2147483647 w 328"/>
                <a:gd name="T69" fmla="*/ 2147483647 h 208"/>
                <a:gd name="T70" fmla="*/ 2147483647 w 328"/>
                <a:gd name="T71" fmla="*/ 2147483647 h 208"/>
                <a:gd name="T72" fmla="*/ 2147483647 w 328"/>
                <a:gd name="T73" fmla="*/ 2147483647 h 208"/>
                <a:gd name="T74" fmla="*/ 0 w 328"/>
                <a:gd name="T75" fmla="*/ 2147483647 h 2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28"/>
                <a:gd name="T115" fmla="*/ 0 h 208"/>
                <a:gd name="T116" fmla="*/ 328 w 328"/>
                <a:gd name="T117" fmla="*/ 208 h 20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28" h="208">
                  <a:moveTo>
                    <a:pt x="0" y="80"/>
                  </a:moveTo>
                  <a:lnTo>
                    <a:pt x="0" y="56"/>
                  </a:lnTo>
                  <a:lnTo>
                    <a:pt x="25" y="32"/>
                  </a:lnTo>
                  <a:lnTo>
                    <a:pt x="50" y="48"/>
                  </a:lnTo>
                  <a:lnTo>
                    <a:pt x="67" y="32"/>
                  </a:lnTo>
                  <a:lnTo>
                    <a:pt x="92" y="24"/>
                  </a:lnTo>
                  <a:lnTo>
                    <a:pt x="101" y="32"/>
                  </a:lnTo>
                  <a:lnTo>
                    <a:pt x="117" y="40"/>
                  </a:lnTo>
                  <a:lnTo>
                    <a:pt x="134" y="48"/>
                  </a:lnTo>
                  <a:lnTo>
                    <a:pt x="160" y="40"/>
                  </a:lnTo>
                  <a:lnTo>
                    <a:pt x="210" y="40"/>
                  </a:lnTo>
                  <a:lnTo>
                    <a:pt x="235" y="32"/>
                  </a:lnTo>
                  <a:lnTo>
                    <a:pt x="252" y="16"/>
                  </a:lnTo>
                  <a:lnTo>
                    <a:pt x="261" y="16"/>
                  </a:lnTo>
                  <a:lnTo>
                    <a:pt x="286" y="24"/>
                  </a:lnTo>
                  <a:lnTo>
                    <a:pt x="294" y="8"/>
                  </a:lnTo>
                  <a:lnTo>
                    <a:pt x="320" y="0"/>
                  </a:lnTo>
                  <a:lnTo>
                    <a:pt x="328" y="16"/>
                  </a:lnTo>
                  <a:lnTo>
                    <a:pt x="311" y="56"/>
                  </a:lnTo>
                  <a:lnTo>
                    <a:pt x="303" y="80"/>
                  </a:lnTo>
                  <a:lnTo>
                    <a:pt x="286" y="104"/>
                  </a:lnTo>
                  <a:lnTo>
                    <a:pt x="286" y="112"/>
                  </a:lnTo>
                  <a:lnTo>
                    <a:pt x="303" y="128"/>
                  </a:lnTo>
                  <a:lnTo>
                    <a:pt x="320" y="160"/>
                  </a:lnTo>
                  <a:lnTo>
                    <a:pt x="303" y="176"/>
                  </a:lnTo>
                  <a:lnTo>
                    <a:pt x="303" y="208"/>
                  </a:lnTo>
                  <a:lnTo>
                    <a:pt x="269" y="200"/>
                  </a:lnTo>
                  <a:lnTo>
                    <a:pt x="227" y="192"/>
                  </a:lnTo>
                  <a:lnTo>
                    <a:pt x="202" y="152"/>
                  </a:lnTo>
                  <a:lnTo>
                    <a:pt x="168" y="160"/>
                  </a:lnTo>
                  <a:lnTo>
                    <a:pt x="143" y="144"/>
                  </a:lnTo>
                  <a:lnTo>
                    <a:pt x="126" y="128"/>
                  </a:lnTo>
                  <a:lnTo>
                    <a:pt x="109" y="128"/>
                  </a:lnTo>
                  <a:lnTo>
                    <a:pt x="84" y="112"/>
                  </a:lnTo>
                  <a:lnTo>
                    <a:pt x="67" y="112"/>
                  </a:lnTo>
                  <a:lnTo>
                    <a:pt x="50" y="96"/>
                  </a:lnTo>
                  <a:lnTo>
                    <a:pt x="25" y="10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18"/>
            <p:cNvSpPr>
              <a:spLocks/>
            </p:cNvSpPr>
            <p:nvPr/>
          </p:nvSpPr>
          <p:spPr bwMode="auto">
            <a:xfrm>
              <a:off x="3368675" y="5510213"/>
              <a:ext cx="423863" cy="285750"/>
            </a:xfrm>
            <a:custGeom>
              <a:avLst/>
              <a:gdLst>
                <a:gd name="T0" fmla="*/ 0 w 328"/>
                <a:gd name="T1" fmla="*/ 2147483647 h 208"/>
                <a:gd name="T2" fmla="*/ 0 w 328"/>
                <a:gd name="T3" fmla="*/ 2147483647 h 208"/>
                <a:gd name="T4" fmla="*/ 2147483647 w 328"/>
                <a:gd name="T5" fmla="*/ 2147483647 h 208"/>
                <a:gd name="T6" fmla="*/ 2147483647 w 328"/>
                <a:gd name="T7" fmla="*/ 2147483647 h 208"/>
                <a:gd name="T8" fmla="*/ 2147483647 w 328"/>
                <a:gd name="T9" fmla="*/ 2147483647 h 208"/>
                <a:gd name="T10" fmla="*/ 2147483647 w 328"/>
                <a:gd name="T11" fmla="*/ 2147483647 h 208"/>
                <a:gd name="T12" fmla="*/ 2147483647 w 328"/>
                <a:gd name="T13" fmla="*/ 2147483647 h 208"/>
                <a:gd name="T14" fmla="*/ 2147483647 w 328"/>
                <a:gd name="T15" fmla="*/ 2147483647 h 208"/>
                <a:gd name="T16" fmla="*/ 2147483647 w 328"/>
                <a:gd name="T17" fmla="*/ 2147483647 h 208"/>
                <a:gd name="T18" fmla="*/ 2147483647 w 328"/>
                <a:gd name="T19" fmla="*/ 2147483647 h 208"/>
                <a:gd name="T20" fmla="*/ 2147483647 w 328"/>
                <a:gd name="T21" fmla="*/ 2147483647 h 208"/>
                <a:gd name="T22" fmla="*/ 2147483647 w 328"/>
                <a:gd name="T23" fmla="*/ 2147483647 h 208"/>
                <a:gd name="T24" fmla="*/ 2147483647 w 328"/>
                <a:gd name="T25" fmla="*/ 2147483647 h 208"/>
                <a:gd name="T26" fmla="*/ 2147483647 w 328"/>
                <a:gd name="T27" fmla="*/ 2147483647 h 208"/>
                <a:gd name="T28" fmla="*/ 2147483647 w 328"/>
                <a:gd name="T29" fmla="*/ 2147483647 h 208"/>
                <a:gd name="T30" fmla="*/ 2147483647 w 328"/>
                <a:gd name="T31" fmla="*/ 2147483647 h 208"/>
                <a:gd name="T32" fmla="*/ 2147483647 w 328"/>
                <a:gd name="T33" fmla="*/ 0 h 208"/>
                <a:gd name="T34" fmla="*/ 2147483647 w 328"/>
                <a:gd name="T35" fmla="*/ 2147483647 h 208"/>
                <a:gd name="T36" fmla="*/ 2147483647 w 328"/>
                <a:gd name="T37" fmla="*/ 2147483647 h 208"/>
                <a:gd name="T38" fmla="*/ 2147483647 w 328"/>
                <a:gd name="T39" fmla="*/ 2147483647 h 208"/>
                <a:gd name="T40" fmla="*/ 2147483647 w 328"/>
                <a:gd name="T41" fmla="*/ 2147483647 h 208"/>
                <a:gd name="T42" fmla="*/ 2147483647 w 328"/>
                <a:gd name="T43" fmla="*/ 2147483647 h 208"/>
                <a:gd name="T44" fmla="*/ 2147483647 w 328"/>
                <a:gd name="T45" fmla="*/ 2147483647 h 208"/>
                <a:gd name="T46" fmla="*/ 2147483647 w 328"/>
                <a:gd name="T47" fmla="*/ 2147483647 h 208"/>
                <a:gd name="T48" fmla="*/ 2147483647 w 328"/>
                <a:gd name="T49" fmla="*/ 2147483647 h 208"/>
                <a:gd name="T50" fmla="*/ 2147483647 w 328"/>
                <a:gd name="T51" fmla="*/ 2147483647 h 208"/>
                <a:gd name="T52" fmla="*/ 2147483647 w 328"/>
                <a:gd name="T53" fmla="*/ 2147483647 h 208"/>
                <a:gd name="T54" fmla="*/ 2147483647 w 328"/>
                <a:gd name="T55" fmla="*/ 2147483647 h 208"/>
                <a:gd name="T56" fmla="*/ 2147483647 w 328"/>
                <a:gd name="T57" fmla="*/ 2147483647 h 208"/>
                <a:gd name="T58" fmla="*/ 2147483647 w 328"/>
                <a:gd name="T59" fmla="*/ 2147483647 h 208"/>
                <a:gd name="T60" fmla="*/ 2147483647 w 328"/>
                <a:gd name="T61" fmla="*/ 2147483647 h 208"/>
                <a:gd name="T62" fmla="*/ 2147483647 w 328"/>
                <a:gd name="T63" fmla="*/ 2147483647 h 208"/>
                <a:gd name="T64" fmla="*/ 2147483647 w 328"/>
                <a:gd name="T65" fmla="*/ 2147483647 h 208"/>
                <a:gd name="T66" fmla="*/ 2147483647 w 328"/>
                <a:gd name="T67" fmla="*/ 2147483647 h 208"/>
                <a:gd name="T68" fmla="*/ 2147483647 w 328"/>
                <a:gd name="T69" fmla="*/ 2147483647 h 208"/>
                <a:gd name="T70" fmla="*/ 2147483647 w 328"/>
                <a:gd name="T71" fmla="*/ 2147483647 h 208"/>
                <a:gd name="T72" fmla="*/ 2147483647 w 328"/>
                <a:gd name="T73" fmla="*/ 2147483647 h 208"/>
                <a:gd name="T74" fmla="*/ 0 w 328"/>
                <a:gd name="T75" fmla="*/ 2147483647 h 2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28"/>
                <a:gd name="T115" fmla="*/ 0 h 208"/>
                <a:gd name="T116" fmla="*/ 328 w 328"/>
                <a:gd name="T117" fmla="*/ 208 h 20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28" h="208">
                  <a:moveTo>
                    <a:pt x="0" y="80"/>
                  </a:moveTo>
                  <a:lnTo>
                    <a:pt x="0" y="56"/>
                  </a:lnTo>
                  <a:lnTo>
                    <a:pt x="25" y="32"/>
                  </a:lnTo>
                  <a:lnTo>
                    <a:pt x="50" y="48"/>
                  </a:lnTo>
                  <a:lnTo>
                    <a:pt x="67" y="32"/>
                  </a:lnTo>
                  <a:lnTo>
                    <a:pt x="92" y="24"/>
                  </a:lnTo>
                  <a:lnTo>
                    <a:pt x="101" y="32"/>
                  </a:lnTo>
                  <a:lnTo>
                    <a:pt x="117" y="40"/>
                  </a:lnTo>
                  <a:lnTo>
                    <a:pt x="134" y="48"/>
                  </a:lnTo>
                  <a:lnTo>
                    <a:pt x="160" y="40"/>
                  </a:lnTo>
                  <a:lnTo>
                    <a:pt x="210" y="40"/>
                  </a:lnTo>
                  <a:lnTo>
                    <a:pt x="235" y="32"/>
                  </a:lnTo>
                  <a:lnTo>
                    <a:pt x="252" y="16"/>
                  </a:lnTo>
                  <a:lnTo>
                    <a:pt x="261" y="16"/>
                  </a:lnTo>
                  <a:lnTo>
                    <a:pt x="286" y="24"/>
                  </a:lnTo>
                  <a:lnTo>
                    <a:pt x="294" y="8"/>
                  </a:lnTo>
                  <a:lnTo>
                    <a:pt x="320" y="0"/>
                  </a:lnTo>
                  <a:lnTo>
                    <a:pt x="328" y="16"/>
                  </a:lnTo>
                  <a:lnTo>
                    <a:pt x="311" y="56"/>
                  </a:lnTo>
                  <a:lnTo>
                    <a:pt x="303" y="80"/>
                  </a:lnTo>
                  <a:lnTo>
                    <a:pt x="286" y="104"/>
                  </a:lnTo>
                  <a:lnTo>
                    <a:pt x="286" y="112"/>
                  </a:lnTo>
                  <a:lnTo>
                    <a:pt x="303" y="128"/>
                  </a:lnTo>
                  <a:lnTo>
                    <a:pt x="320" y="160"/>
                  </a:lnTo>
                  <a:lnTo>
                    <a:pt x="303" y="176"/>
                  </a:lnTo>
                  <a:lnTo>
                    <a:pt x="303" y="208"/>
                  </a:lnTo>
                  <a:lnTo>
                    <a:pt x="269" y="200"/>
                  </a:lnTo>
                  <a:lnTo>
                    <a:pt x="227" y="192"/>
                  </a:lnTo>
                  <a:lnTo>
                    <a:pt x="202" y="152"/>
                  </a:lnTo>
                  <a:lnTo>
                    <a:pt x="168" y="160"/>
                  </a:lnTo>
                  <a:lnTo>
                    <a:pt x="143" y="144"/>
                  </a:lnTo>
                  <a:lnTo>
                    <a:pt x="126" y="128"/>
                  </a:lnTo>
                  <a:lnTo>
                    <a:pt x="109" y="128"/>
                  </a:lnTo>
                  <a:lnTo>
                    <a:pt x="84" y="112"/>
                  </a:lnTo>
                  <a:lnTo>
                    <a:pt x="67" y="112"/>
                  </a:lnTo>
                  <a:lnTo>
                    <a:pt x="50" y="96"/>
                  </a:lnTo>
                  <a:lnTo>
                    <a:pt x="25" y="104"/>
                  </a:lnTo>
                  <a:lnTo>
                    <a:pt x="0" y="8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9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7975" y="2955925"/>
              <a:ext cx="428625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4225" y="3808413"/>
              <a:ext cx="428625" cy="17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038" y="3886200"/>
              <a:ext cx="27622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0338" y="4221163"/>
              <a:ext cx="439737" cy="439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6" descr="2-FUB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00" y="5157788"/>
              <a:ext cx="8112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Picture 7" descr="3-LogoSSBprogetti_web.gif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138" y="4437063"/>
              <a:ext cx="503237" cy="315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Picture 8" descr="4-TI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038" y="4797425"/>
              <a:ext cx="739775" cy="37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713" y="3644900"/>
              <a:ext cx="384175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10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050" y="3213100"/>
              <a:ext cx="384175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075" y="4508500"/>
              <a:ext cx="4318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075" y="3644900"/>
              <a:ext cx="330200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" name="Picture 1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350" y="4941888"/>
              <a:ext cx="523875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00" y="3694113"/>
              <a:ext cx="1008063" cy="166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6" descr="13-augsburg.jp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213" y="3141663"/>
              <a:ext cx="461962" cy="28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1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413" y="3213100"/>
              <a:ext cx="323850" cy="2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" name="Picture 111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876256" y="656692"/>
            <a:ext cx="892899" cy="1152128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32141" y="656693"/>
            <a:ext cx="921702" cy="1152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31840" y="4113076"/>
            <a:ext cx="864096" cy="20663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6952739" y="4679848"/>
            <a:ext cx="787613" cy="1152128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924509" y="4751856"/>
            <a:ext cx="787951" cy="1044116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7243970" y="53034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32140" y="2132856"/>
            <a:ext cx="907300" cy="1080120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912260" y="3383704"/>
            <a:ext cx="864096" cy="1152128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884368" y="656692"/>
            <a:ext cx="864096" cy="1152128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868144" y="4679848"/>
            <a:ext cx="864096" cy="1152128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6876255" y="2132856"/>
            <a:ext cx="935435" cy="1044116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884368" y="3383704"/>
            <a:ext cx="900100" cy="1065425"/>
          </a:xfrm>
          <a:prstGeom prst="rect">
            <a:avLst/>
          </a:prstGeom>
        </p:spPr>
      </p:pic>
      <p:sp>
        <p:nvSpPr>
          <p:cNvPr id="128" name="Rounded Rectangle 127"/>
          <p:cNvSpPr/>
          <p:nvPr/>
        </p:nvSpPr>
        <p:spPr>
          <a:xfrm>
            <a:off x="5832140" y="1700808"/>
            <a:ext cx="900100" cy="2520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868144" y="1655512"/>
            <a:ext cx="83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Marco </a:t>
            </a:r>
            <a:r>
              <a:rPr lang="en-US" sz="900" dirty="0" err="1" smtClean="0">
                <a:solidFill>
                  <a:srgbClr val="000000"/>
                </a:solidFill>
              </a:rPr>
              <a:t>Mellia</a:t>
            </a:r>
            <a:endParaRPr lang="en-US" sz="900" dirty="0" smtClean="0">
              <a:solidFill>
                <a:srgbClr val="000000"/>
              </a:solidFill>
            </a:endParaRPr>
          </a:p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POLITO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6876256" y="1720024"/>
            <a:ext cx="900100" cy="2520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6832292" y="1664804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 smtClean="0">
                <a:solidFill>
                  <a:srgbClr val="000000"/>
                </a:solidFill>
              </a:rPr>
              <a:t>Saverio</a:t>
            </a:r>
            <a:r>
              <a:rPr lang="en-US" sz="900" dirty="0" smtClean="0">
                <a:solidFill>
                  <a:srgbClr val="000000"/>
                </a:solidFill>
              </a:rPr>
              <a:t> </a:t>
            </a:r>
            <a:r>
              <a:rPr lang="en-US" sz="900" dirty="0" err="1" smtClean="0">
                <a:solidFill>
                  <a:srgbClr val="000000"/>
                </a:solidFill>
              </a:rPr>
              <a:t>Nicolini</a:t>
            </a:r>
            <a:endParaRPr lang="en-US" sz="900" dirty="0" smtClean="0">
              <a:solidFill>
                <a:srgbClr val="000000"/>
              </a:solidFill>
            </a:endParaRPr>
          </a:p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NEC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7884368" y="1684020"/>
            <a:ext cx="1080120" cy="2520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7812360" y="1655512"/>
            <a:ext cx="115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Dina </a:t>
            </a:r>
            <a:r>
              <a:rPr lang="en-US" sz="900" dirty="0" err="1" smtClean="0">
                <a:solidFill>
                  <a:srgbClr val="000000"/>
                </a:solidFill>
              </a:rPr>
              <a:t>Papagiannaki</a:t>
            </a:r>
            <a:endParaRPr lang="en-US" sz="900" dirty="0" smtClean="0">
              <a:solidFill>
                <a:srgbClr val="000000"/>
              </a:solidFill>
            </a:endParaRPr>
          </a:p>
          <a:p>
            <a:pPr algn="ctr"/>
            <a:r>
              <a:rPr lang="en-US" sz="900" dirty="0" err="1" smtClean="0">
                <a:solidFill>
                  <a:srgbClr val="000000"/>
                </a:solidFill>
              </a:rPr>
              <a:t>Telefonica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5832140" y="3016168"/>
            <a:ext cx="900100" cy="2520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5832140" y="2960948"/>
            <a:ext cx="92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Ernst </a:t>
            </a:r>
            <a:r>
              <a:rPr lang="en-US" sz="900" dirty="0" err="1" smtClean="0">
                <a:solidFill>
                  <a:srgbClr val="000000"/>
                </a:solidFill>
              </a:rPr>
              <a:t>Biersack</a:t>
            </a:r>
            <a:endParaRPr lang="en-US" sz="900" dirty="0" smtClean="0">
              <a:solidFill>
                <a:srgbClr val="000000"/>
              </a:solidFill>
            </a:endParaRPr>
          </a:p>
          <a:p>
            <a:pPr algn="ctr"/>
            <a:r>
              <a:rPr lang="en-US" sz="900" dirty="0" err="1" smtClean="0">
                <a:solidFill>
                  <a:srgbClr val="000000"/>
                </a:solidFill>
              </a:rPr>
              <a:t>Eurecom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6912260" y="3052172"/>
            <a:ext cx="900100" cy="2520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6912260" y="2996952"/>
            <a:ext cx="960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Brian Trammell</a:t>
            </a:r>
          </a:p>
          <a:p>
            <a:r>
              <a:rPr lang="en-US" sz="900" dirty="0" smtClean="0">
                <a:solidFill>
                  <a:srgbClr val="000000"/>
                </a:solidFill>
              </a:rPr>
              <a:t>ETH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7848364" y="3052172"/>
            <a:ext cx="1152128" cy="2520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7983017" y="299695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Arpad </a:t>
            </a:r>
            <a:r>
              <a:rPr lang="en-US" sz="900" dirty="0" err="1" smtClean="0">
                <a:solidFill>
                  <a:srgbClr val="000000"/>
                </a:solidFill>
              </a:rPr>
              <a:t>Bakay</a:t>
            </a:r>
            <a:endParaRPr lang="en-US" sz="900" dirty="0">
              <a:solidFill>
                <a:srgbClr val="000000"/>
              </a:solidFill>
            </a:endParaRPr>
          </a:p>
          <a:p>
            <a:pPr algn="ctr"/>
            <a:r>
              <a:rPr lang="en-US" sz="900" dirty="0" err="1" smtClean="0">
                <a:solidFill>
                  <a:srgbClr val="000000"/>
                </a:solidFill>
              </a:rPr>
              <a:t>NetVisor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6912260" y="4375028"/>
            <a:ext cx="900100" cy="2520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6995223" y="4319808"/>
            <a:ext cx="78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Dario Rossi</a:t>
            </a:r>
          </a:p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ENST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7884368" y="4375028"/>
            <a:ext cx="1152128" cy="2520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7884368" y="4319808"/>
            <a:ext cx="111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 smtClean="0">
                <a:solidFill>
                  <a:srgbClr val="000000"/>
                </a:solidFill>
              </a:rPr>
              <a:t>Fabrizio</a:t>
            </a:r>
            <a:r>
              <a:rPr lang="en-US" sz="900" dirty="0" smtClean="0">
                <a:solidFill>
                  <a:srgbClr val="000000"/>
                </a:solidFill>
              </a:rPr>
              <a:t> </a:t>
            </a:r>
            <a:r>
              <a:rPr lang="en-US" sz="900" dirty="0" err="1" smtClean="0">
                <a:solidFill>
                  <a:srgbClr val="000000"/>
                </a:solidFill>
              </a:rPr>
              <a:t>Invernizzi</a:t>
            </a:r>
            <a:endParaRPr lang="en-US" sz="900" dirty="0" smtClean="0">
              <a:solidFill>
                <a:srgbClr val="000000"/>
              </a:solidFill>
            </a:endParaRPr>
          </a:p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Telecom Italia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5868144" y="5743180"/>
            <a:ext cx="900100" cy="2520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5868144" y="5687960"/>
            <a:ext cx="753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Guy Leduc</a:t>
            </a:r>
          </a:p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Univ. Liege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6912260" y="5743180"/>
            <a:ext cx="900100" cy="2520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6912260" y="5687960"/>
            <a:ext cx="98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 smtClean="0">
                <a:solidFill>
                  <a:srgbClr val="000000"/>
                </a:solidFill>
              </a:rPr>
              <a:t>Pietro</a:t>
            </a:r>
            <a:r>
              <a:rPr lang="en-US" sz="900" dirty="0" smtClean="0">
                <a:solidFill>
                  <a:srgbClr val="000000"/>
                </a:solidFill>
              </a:rPr>
              <a:t> </a:t>
            </a:r>
            <a:r>
              <a:rPr lang="en-US" sz="900" dirty="0" err="1" smtClean="0">
                <a:solidFill>
                  <a:srgbClr val="000000"/>
                </a:solidFill>
              </a:rPr>
              <a:t>Michiardi</a:t>
            </a:r>
            <a:endParaRPr lang="en-US" sz="900" dirty="0" smtClean="0">
              <a:solidFill>
                <a:srgbClr val="000000"/>
              </a:solidFill>
            </a:endParaRPr>
          </a:p>
          <a:p>
            <a:pPr algn="ctr"/>
            <a:r>
              <a:rPr lang="en-US" sz="900" dirty="0" err="1" smtClean="0">
                <a:solidFill>
                  <a:srgbClr val="000000"/>
                </a:solidFill>
              </a:rPr>
              <a:t>Eurecom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72" name="Rounded Rectangle 171"/>
          <p:cNvSpPr/>
          <p:nvPr/>
        </p:nvSpPr>
        <p:spPr>
          <a:xfrm>
            <a:off x="7920372" y="5707176"/>
            <a:ext cx="900100" cy="2520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7920372" y="5651956"/>
            <a:ext cx="85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Pedro Casas</a:t>
            </a:r>
          </a:p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FTW</a:t>
            </a:r>
            <a:endParaRPr lang="en-US" sz="900" dirty="0">
              <a:solidFill>
                <a:srgbClr val="000000"/>
              </a:solidFill>
            </a:endParaRPr>
          </a:p>
        </p:txBody>
      </p:sp>
      <p:pic>
        <p:nvPicPr>
          <p:cNvPr id="129" name="Picture 12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832140" y="3419708"/>
            <a:ext cx="854046" cy="1132221"/>
          </a:xfrm>
          <a:prstGeom prst="rect">
            <a:avLst/>
          </a:prstGeom>
        </p:spPr>
      </p:pic>
      <p:sp>
        <p:nvSpPr>
          <p:cNvPr id="162" name="Rounded Rectangle 161"/>
          <p:cNvSpPr/>
          <p:nvPr/>
        </p:nvSpPr>
        <p:spPr>
          <a:xfrm>
            <a:off x="5868144" y="4339024"/>
            <a:ext cx="900100" cy="2520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5868144" y="4283804"/>
            <a:ext cx="973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Andrea </a:t>
            </a:r>
            <a:r>
              <a:rPr lang="en-US" sz="900" dirty="0" err="1" smtClean="0">
                <a:solidFill>
                  <a:srgbClr val="000000"/>
                </a:solidFill>
              </a:rPr>
              <a:t>Fregosi</a:t>
            </a:r>
            <a:endParaRPr lang="en-US" sz="900" dirty="0">
              <a:solidFill>
                <a:srgbClr val="000000"/>
              </a:solidFill>
            </a:endParaRPr>
          </a:p>
          <a:p>
            <a:pPr algn="ctr"/>
            <a:r>
              <a:rPr lang="en-US" sz="900" dirty="0" err="1" smtClean="0">
                <a:solidFill>
                  <a:srgbClr val="000000"/>
                </a:solidFill>
              </a:rPr>
              <a:t>Fastweb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74" name="Content Placeholder 2"/>
          <p:cNvSpPr>
            <a:spLocks noGrp="1"/>
          </p:cNvSpPr>
          <p:nvPr>
            <p:ph idx="1"/>
          </p:nvPr>
        </p:nvSpPr>
        <p:spPr>
          <a:xfrm>
            <a:off x="71500" y="1052737"/>
            <a:ext cx="5364596" cy="684075"/>
          </a:xfrm>
        </p:spPr>
        <p:txBody>
          <a:bodyPr numCol="2"/>
          <a:lstStyle/>
          <a:p>
            <a:pPr>
              <a:lnSpc>
                <a:spcPct val="70000"/>
              </a:lnSpc>
            </a:pPr>
            <a:r>
              <a:rPr lang="en-US" sz="2000" dirty="0" smtClean="0"/>
              <a:t>3 operators</a:t>
            </a:r>
          </a:p>
          <a:p>
            <a:pPr>
              <a:lnSpc>
                <a:spcPct val="70000"/>
              </a:lnSpc>
            </a:pPr>
            <a:r>
              <a:rPr lang="en-US" sz="2000" dirty="0" smtClean="0"/>
              <a:t>6 research centers</a:t>
            </a:r>
          </a:p>
          <a:p>
            <a:pPr>
              <a:lnSpc>
                <a:spcPct val="70000"/>
              </a:lnSpc>
            </a:pPr>
            <a:r>
              <a:rPr lang="en-US" sz="2000" dirty="0" smtClean="0"/>
              <a:t>5 universities</a:t>
            </a:r>
          </a:p>
          <a:p>
            <a:pPr>
              <a:lnSpc>
                <a:spcPct val="70000"/>
              </a:lnSpc>
            </a:pPr>
            <a:r>
              <a:rPr lang="en-US" sz="2000" dirty="0" smtClean="0"/>
              <a:t>2 small enterprises</a:t>
            </a:r>
            <a:endParaRPr lang="en-US" sz="2000" dirty="0"/>
          </a:p>
          <a:p>
            <a:pPr marL="344487" lvl="1" indent="0">
              <a:lnSpc>
                <a:spcPct val="70000"/>
              </a:lnSpc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lvl="1">
              <a:lnSpc>
                <a:spcPct val="70000"/>
              </a:lnSpc>
            </a:pPr>
            <a:endParaRPr lang="en-US" sz="2000" dirty="0" smtClean="0"/>
          </a:p>
          <a:p>
            <a:pPr lvl="1">
              <a:lnSpc>
                <a:spcPct val="70000"/>
              </a:lnSpc>
            </a:pPr>
            <a:endParaRPr lang="en-US" sz="2000" dirty="0" smtClean="0"/>
          </a:p>
          <a:p>
            <a:pPr marL="0" indent="0">
              <a:lnSpc>
                <a:spcPct val="70000"/>
              </a:lnSpc>
              <a:buNone/>
            </a:pPr>
            <a:endParaRPr lang="en-US" sz="2000" dirty="0" smtClean="0"/>
          </a:p>
        </p:txBody>
      </p:sp>
      <p:sp>
        <p:nvSpPr>
          <p:cNvPr id="133" name="TextBox 132"/>
          <p:cNvSpPr txBox="1"/>
          <p:nvPr/>
        </p:nvSpPr>
        <p:spPr>
          <a:xfrm>
            <a:off x="5616116" y="296652"/>
            <a:ext cx="1166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</a:rPr>
              <a:t>Coordinator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6768244" y="332656"/>
            <a:ext cx="1692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</a:rPr>
              <a:t>Tech. Coordinator</a:t>
            </a:r>
            <a:endParaRPr lang="en-US" sz="1400" i="1" dirty="0">
              <a:solidFill>
                <a:srgbClr val="000000"/>
              </a:solidFill>
            </a:endParaRPr>
          </a:p>
        </p:txBody>
      </p:sp>
      <p:grpSp>
        <p:nvGrpSpPr>
          <p:cNvPr id="182" name="Group 181"/>
          <p:cNvGrpSpPr/>
          <p:nvPr/>
        </p:nvGrpSpPr>
        <p:grpSpPr>
          <a:xfrm rot="1466819">
            <a:off x="6682452" y="594083"/>
            <a:ext cx="333726" cy="527666"/>
            <a:chOff x="5652816" y="512676"/>
            <a:chExt cx="241868" cy="401065"/>
          </a:xfrm>
        </p:grpSpPr>
        <p:sp>
          <p:nvSpPr>
            <p:cNvPr id="183" name="Chevron 182"/>
            <p:cNvSpPr/>
            <p:nvPr/>
          </p:nvSpPr>
          <p:spPr>
            <a:xfrm rot="17094976">
              <a:off x="5593334" y="751723"/>
              <a:ext cx="252028" cy="72008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" name="Chevron 183"/>
            <p:cNvSpPr/>
            <p:nvPr/>
          </p:nvSpPr>
          <p:spPr>
            <a:xfrm rot="15108957">
              <a:off x="5707649" y="751645"/>
              <a:ext cx="252028" cy="72008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85" name="Group 184"/>
            <p:cNvGrpSpPr/>
            <p:nvPr/>
          </p:nvGrpSpPr>
          <p:grpSpPr>
            <a:xfrm>
              <a:off x="5652816" y="512676"/>
              <a:ext cx="241868" cy="241868"/>
              <a:chOff x="5652816" y="512676"/>
              <a:chExt cx="241868" cy="241868"/>
            </a:xfrm>
          </p:grpSpPr>
          <p:sp>
            <p:nvSpPr>
              <p:cNvPr id="186" name="10-Point Star 185"/>
              <p:cNvSpPr/>
              <p:nvPr/>
            </p:nvSpPr>
            <p:spPr>
              <a:xfrm>
                <a:off x="5652816" y="512676"/>
                <a:ext cx="241868" cy="241868"/>
              </a:xfrm>
              <a:prstGeom prst="star10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7" name="10-Point Star 186"/>
              <p:cNvSpPr/>
              <p:nvPr/>
            </p:nvSpPr>
            <p:spPr>
              <a:xfrm>
                <a:off x="5670122" y="529982"/>
                <a:ext cx="207256" cy="207256"/>
              </a:xfrm>
              <a:prstGeom prst="star10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10-Point Star 187"/>
              <p:cNvSpPr/>
              <p:nvPr/>
            </p:nvSpPr>
            <p:spPr>
              <a:xfrm>
                <a:off x="5701872" y="561732"/>
                <a:ext cx="143756" cy="143756"/>
              </a:xfrm>
              <a:prstGeom prst="star10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89" name="Group 188"/>
          <p:cNvGrpSpPr/>
          <p:nvPr/>
        </p:nvGrpSpPr>
        <p:grpSpPr>
          <a:xfrm rot="1466819">
            <a:off x="5710343" y="594083"/>
            <a:ext cx="333726" cy="527666"/>
            <a:chOff x="5652816" y="512676"/>
            <a:chExt cx="241868" cy="401065"/>
          </a:xfrm>
        </p:grpSpPr>
        <p:sp>
          <p:nvSpPr>
            <p:cNvPr id="190" name="Chevron 189"/>
            <p:cNvSpPr/>
            <p:nvPr/>
          </p:nvSpPr>
          <p:spPr>
            <a:xfrm rot="17094976">
              <a:off x="5593334" y="751723"/>
              <a:ext cx="252028" cy="72008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1" name="Chevron 190"/>
            <p:cNvSpPr/>
            <p:nvPr/>
          </p:nvSpPr>
          <p:spPr>
            <a:xfrm rot="15108957">
              <a:off x="5707649" y="751645"/>
              <a:ext cx="252028" cy="72008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92" name="Group 191"/>
            <p:cNvGrpSpPr/>
            <p:nvPr/>
          </p:nvGrpSpPr>
          <p:grpSpPr>
            <a:xfrm>
              <a:off x="5652816" y="512676"/>
              <a:ext cx="241868" cy="241868"/>
              <a:chOff x="5652816" y="512676"/>
              <a:chExt cx="241868" cy="241868"/>
            </a:xfrm>
          </p:grpSpPr>
          <p:sp>
            <p:nvSpPr>
              <p:cNvPr id="193" name="10-Point Star 192"/>
              <p:cNvSpPr/>
              <p:nvPr/>
            </p:nvSpPr>
            <p:spPr>
              <a:xfrm>
                <a:off x="5652816" y="512676"/>
                <a:ext cx="241868" cy="241868"/>
              </a:xfrm>
              <a:prstGeom prst="star10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10-Point Star 193"/>
              <p:cNvSpPr/>
              <p:nvPr/>
            </p:nvSpPr>
            <p:spPr>
              <a:xfrm>
                <a:off x="5670122" y="529982"/>
                <a:ext cx="207256" cy="207256"/>
              </a:xfrm>
              <a:prstGeom prst="star10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5" name="10-Point Star 194"/>
              <p:cNvSpPr/>
              <p:nvPr/>
            </p:nvSpPr>
            <p:spPr>
              <a:xfrm>
                <a:off x="5701872" y="561732"/>
                <a:ext cx="143756" cy="143756"/>
              </a:xfrm>
              <a:prstGeom prst="star10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49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28" grpId="0" animBg="1"/>
      <p:bldP spid="118" grpId="0"/>
      <p:bldP spid="152" grpId="0" animBg="1"/>
      <p:bldP spid="153" grpId="0"/>
      <p:bldP spid="154" grpId="0" animBg="1"/>
      <p:bldP spid="155" grpId="0"/>
      <p:bldP spid="156" grpId="0" animBg="1"/>
      <p:bldP spid="157" grpId="0"/>
      <p:bldP spid="158" grpId="0" animBg="1"/>
      <p:bldP spid="159" grpId="0"/>
      <p:bldP spid="160" grpId="0" animBg="1"/>
      <p:bldP spid="161" grpId="0"/>
      <p:bldP spid="164" grpId="0" animBg="1"/>
      <p:bldP spid="165" grpId="0"/>
      <p:bldP spid="166" grpId="0" animBg="1"/>
      <p:bldP spid="167" grpId="0"/>
      <p:bldP spid="168" grpId="0" animBg="1"/>
      <p:bldP spid="169" grpId="0"/>
      <p:bldP spid="170" grpId="0" animBg="1"/>
      <p:bldP spid="171" grpId="0"/>
      <p:bldP spid="172" grpId="0" animBg="1"/>
      <p:bldP spid="173" grpId="0"/>
      <p:bldP spid="162" grpId="0" animBg="1"/>
      <p:bldP spid="163" grpId="0"/>
      <p:bldP spid="133" grpId="0"/>
      <p:bldP spid="1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mPlane community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2756"/>
            <a:ext cx="8327268" cy="482616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Many </a:t>
            </a:r>
            <a:r>
              <a:rPr lang="en-US" sz="2400" dirty="0"/>
              <a:t>A</a:t>
            </a:r>
            <a:r>
              <a:rPr lang="en-US" sz="2400" dirty="0" smtClean="0"/>
              <a:t>cademic and research institutions come from the Traffic Monitoring Analysis (TMA) COST Action:</a:t>
            </a:r>
          </a:p>
          <a:p>
            <a:pPr lvl="1"/>
            <a:r>
              <a:rPr lang="en-US" sz="2000" dirty="0" err="1" smtClean="0"/>
              <a:t>PoliTo</a:t>
            </a:r>
            <a:r>
              <a:rPr lang="en-US" sz="2000" dirty="0" smtClean="0"/>
              <a:t>, ETH, ENST, </a:t>
            </a:r>
            <a:r>
              <a:rPr lang="en-US" sz="2000" dirty="0" err="1" smtClean="0"/>
              <a:t>Eurecom</a:t>
            </a:r>
            <a:r>
              <a:rPr lang="en-US" sz="2000" dirty="0" smtClean="0"/>
              <a:t>, </a:t>
            </a:r>
            <a:r>
              <a:rPr lang="en-US" sz="2000" dirty="0" err="1" smtClean="0"/>
              <a:t>UniLiege</a:t>
            </a:r>
            <a:r>
              <a:rPr lang="en-US" sz="2000" dirty="0" smtClean="0"/>
              <a:t>, FTW, NEC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Some others were part of previous EU projects:</a:t>
            </a:r>
          </a:p>
          <a:p>
            <a:pPr lvl="1"/>
            <a:r>
              <a:rPr lang="en-US" sz="2000" b="1" dirty="0" smtClean="0"/>
              <a:t>PRISM</a:t>
            </a:r>
            <a:r>
              <a:rPr lang="en-US" sz="2000" dirty="0" smtClean="0"/>
              <a:t>: FTW, ETH</a:t>
            </a:r>
          </a:p>
          <a:p>
            <a:pPr lvl="1"/>
            <a:r>
              <a:rPr lang="en-US" sz="2000" b="1" dirty="0" err="1" smtClean="0"/>
              <a:t>NapaWine</a:t>
            </a:r>
            <a:r>
              <a:rPr lang="en-US" sz="2000" dirty="0" smtClean="0"/>
              <a:t>: </a:t>
            </a:r>
            <a:r>
              <a:rPr lang="en-US" sz="2000" dirty="0" err="1" smtClean="0"/>
              <a:t>PoliTo</a:t>
            </a:r>
            <a:r>
              <a:rPr lang="en-US" sz="2000" dirty="0" smtClean="0"/>
              <a:t>, ENST, </a:t>
            </a:r>
            <a:r>
              <a:rPr lang="en-US" sz="2000" dirty="0" err="1" smtClean="0"/>
              <a:t>NetVisor</a:t>
            </a:r>
            <a:r>
              <a:rPr lang="en-US" sz="2000" dirty="0" smtClean="0"/>
              <a:t>, NEC</a:t>
            </a:r>
          </a:p>
          <a:p>
            <a:pPr lvl="1"/>
            <a:r>
              <a:rPr lang="en-US" sz="2000" b="1" dirty="0"/>
              <a:t>DEMONS</a:t>
            </a:r>
            <a:r>
              <a:rPr lang="en-US" sz="2000" dirty="0"/>
              <a:t>: FTW, ETHZ, NEC, </a:t>
            </a:r>
            <a:r>
              <a:rPr lang="en-US" sz="2000" dirty="0" smtClean="0"/>
              <a:t>TID</a:t>
            </a:r>
          </a:p>
          <a:p>
            <a:pPr lvl="1"/>
            <a:r>
              <a:rPr lang="en-US" sz="2000" dirty="0" smtClean="0"/>
              <a:t>…</a:t>
            </a:r>
          </a:p>
          <a:p>
            <a:endParaRPr lang="en-US" sz="2400" dirty="0"/>
          </a:p>
          <a:p>
            <a:r>
              <a:rPr lang="en-US" sz="2400" dirty="0" smtClean="0"/>
              <a:t>A community of network (measurements) experts</a:t>
            </a:r>
            <a:endParaRPr lang="en-US" sz="2400" dirty="0"/>
          </a:p>
          <a:p>
            <a:pPr marL="344487" lvl="1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7835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Which problem(s) mPlane aims at solving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21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Bordi">
  <a:themeElements>
    <a:clrScheme name="Bordi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Bordi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ordi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i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i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ordi">
  <a:themeElements>
    <a:clrScheme name="Bordi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Bordi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ordi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i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i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Bordi">
  <a:themeElements>
    <a:clrScheme name="Bordi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Bordi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ordi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i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i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Struttura predefinita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2238</TotalTime>
  <Words>5359</Words>
  <Application>Microsoft Macintosh PowerPoint</Application>
  <PresentationFormat>On-screen Show (4:3)</PresentationFormat>
  <Paragraphs>2577</Paragraphs>
  <Slides>61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2_Bordi</vt:lpstr>
      <vt:lpstr>Bordi</vt:lpstr>
      <vt:lpstr>7_Bordi</vt:lpstr>
      <vt:lpstr>     Welcome to the 1st  mPlane     Industrial Workshop</vt:lpstr>
      <vt:lpstr>Organisers</vt:lpstr>
      <vt:lpstr>Agenda</vt:lpstr>
      <vt:lpstr>Attendees</vt:lpstr>
      <vt:lpstr>mPlane – Building an Intelligent Measurement Plane for the Internet    </vt:lpstr>
      <vt:lpstr>mPlane project quick facts</vt:lpstr>
      <vt:lpstr>Who we are</vt:lpstr>
      <vt:lpstr>The mPlane community</vt:lpstr>
      <vt:lpstr>Which problem(s) mPlane aims at solving</vt:lpstr>
      <vt:lpstr>The nowadays Internet</vt:lpstr>
      <vt:lpstr>A complicated technology…</vt:lpstr>
      <vt:lpstr>A complicated technology…</vt:lpstr>
      <vt:lpstr>Why we are here: mPlane motivation</vt:lpstr>
      <vt:lpstr>How can mPlane solve the problem(s)?</vt:lpstr>
      <vt:lpstr>The mPlane vision </vt:lpstr>
      <vt:lpstr>mPlane in a slide</vt:lpstr>
      <vt:lpstr>mPlane architecture</vt:lpstr>
      <vt:lpstr>PowerPoint Presentation</vt:lpstr>
      <vt:lpstr>PowerPoint Presentation</vt:lpstr>
      <vt:lpstr>PowerPoint Presentation</vt:lpstr>
      <vt:lpstr>PowerPoint Presentation</vt:lpstr>
      <vt:lpstr>mPlane architecture</vt:lpstr>
      <vt:lpstr>Basic architecture</vt:lpstr>
      <vt:lpstr>Everything’s a component</vt:lpstr>
      <vt:lpstr>Measurement Workflow</vt:lpstr>
      <vt:lpstr>Immediate component-push</vt:lpstr>
      <vt:lpstr>Delayed component-push</vt:lpstr>
      <vt:lpstr>An example: active two-way delay</vt:lpstr>
      <vt:lpstr>An example: active two-way delay</vt:lpstr>
      <vt:lpstr>An example: active two-way delay</vt:lpstr>
      <vt:lpstr>In more details</vt:lpstr>
      <vt:lpstr>PowerPoint Presentation</vt:lpstr>
      <vt:lpstr>Probes</vt:lpstr>
      <vt:lpstr>PowerPoint Presentation</vt:lpstr>
      <vt:lpstr>Repositories</vt:lpstr>
      <vt:lpstr>PowerPoint Presentation</vt:lpstr>
      <vt:lpstr>Supervisor and reasoner</vt:lpstr>
      <vt:lpstr>The Reasoner – The Overall Picture</vt:lpstr>
      <vt:lpstr>Use cases</vt:lpstr>
      <vt:lpstr>Some of the mPlane Use Cases</vt:lpstr>
      <vt:lpstr>Cloud services troubleshooting </vt:lpstr>
      <vt:lpstr>Cloud services troubleshooting </vt:lpstr>
      <vt:lpstr>Mobile performance troubleshooting </vt:lpstr>
      <vt:lpstr>Mobile performance troubleshooting </vt:lpstr>
      <vt:lpstr>Some of the mPlane Use Cases</vt:lpstr>
      <vt:lpstr>Anomaly detection and diagnosis in large scale networks </vt:lpstr>
      <vt:lpstr>Something   we “watch”</vt:lpstr>
      <vt:lpstr>Something we observe</vt:lpstr>
      <vt:lpstr>Something we observe</vt:lpstr>
      <vt:lpstr>Something we observe</vt:lpstr>
      <vt:lpstr>Something we observe</vt:lpstr>
      <vt:lpstr>Something we observe</vt:lpstr>
      <vt:lpstr>Something we observe</vt:lpstr>
      <vt:lpstr>Reasoning about the problem</vt:lpstr>
      <vt:lpstr>PowerPoint Presentation</vt:lpstr>
      <vt:lpstr>Diagnosis #1 change in the cache-selection policy?</vt:lpstr>
      <vt:lpstr>PowerPoint Presentation</vt:lpstr>
      <vt:lpstr>Some of the mPlane Use Cases</vt:lpstr>
      <vt:lpstr>Passive content curation</vt:lpstr>
      <vt:lpstr>Passive content curation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Casas, Pedro</dc:creator>
  <cp:lastModifiedBy>Marco Mellia</cp:lastModifiedBy>
  <cp:revision>654</cp:revision>
  <cp:lastPrinted>2013-04-22T15:01:39Z</cp:lastPrinted>
  <dcterms:created xsi:type="dcterms:W3CDTF">2010-06-17T14:10:34Z</dcterms:created>
  <dcterms:modified xsi:type="dcterms:W3CDTF">2015-04-22T08:39:39Z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LCID">
    <vt:i4>1040</vt:i4>
  </property>
</Properties>
</file>