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653" r:id="rId2"/>
    <p:sldId id="656" r:id="rId3"/>
    <p:sldId id="657" r:id="rId4"/>
    <p:sldId id="658" r:id="rId5"/>
    <p:sldId id="659" r:id="rId6"/>
    <p:sldId id="660" r:id="rId7"/>
    <p:sldId id="661" r:id="rId8"/>
    <p:sldId id="662" r:id="rId9"/>
    <p:sldId id="665" r:id="rId10"/>
    <p:sldId id="666" r:id="rId11"/>
    <p:sldId id="667" r:id="rId12"/>
    <p:sldId id="668" r:id="rId13"/>
    <p:sldId id="669" r:id="rId14"/>
    <p:sldId id="670" r:id="rId15"/>
    <p:sldId id="671" r:id="rId16"/>
    <p:sldId id="672" r:id="rId17"/>
    <p:sldId id="674" r:id="rId18"/>
    <p:sldId id="681" r:id="rId19"/>
    <p:sldId id="676" r:id="rId20"/>
    <p:sldId id="683" r:id="rId21"/>
    <p:sldId id="677" r:id="rId22"/>
    <p:sldId id="678" r:id="rId23"/>
    <p:sldId id="679" r:id="rId24"/>
    <p:sldId id="684" r:id="rId25"/>
    <p:sldId id="686" r:id="rId26"/>
    <p:sldId id="685" r:id="rId2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202"/>
    <a:srgbClr val="D24532"/>
    <a:srgbClr val="EFEFEF"/>
    <a:srgbClr val="2691B8"/>
    <a:srgbClr val="2E4486"/>
    <a:srgbClr val="0000FF"/>
    <a:srgbClr val="FDBE0F"/>
    <a:srgbClr val="3398FE"/>
    <a:srgbClr val="3C5A9A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16" autoAdjust="0"/>
    <p:restoredTop sz="86641" autoAdjust="0"/>
  </p:normalViewPr>
  <p:slideViewPr>
    <p:cSldViewPr>
      <p:cViewPr varScale="1">
        <p:scale>
          <a:sx n="175" d="100"/>
          <a:sy n="175" d="100"/>
        </p:scale>
        <p:origin x="-96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768"/>
    </p:cViewPr>
  </p:sorterViewPr>
  <p:notesViewPr>
    <p:cSldViewPr>
      <p:cViewPr varScale="1">
        <p:scale>
          <a:sx n="74" d="100"/>
          <a:sy n="74" d="100"/>
        </p:scale>
        <p:origin x="-3306" y="-96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46DD33A-3803-42C1-B036-E69D7FC57B5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9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506527E-2423-43F5-B294-9153B786C6E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138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611188" y="1233488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E8020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E8020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solidFill>
                  <a:srgbClr val="E80202"/>
                </a:solidFill>
              </a:defRPr>
            </a:lvl1pPr>
          </a:lstStyle>
          <a:p>
            <a:r>
              <a:rPr lang="it-IT" altLang="en-US" dirty="0"/>
              <a:t>Fare clic per modificare lo stile del titolo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Century Gothic" pitchFamily="34" charset="0"/>
              </a:defRPr>
            </a:lvl1pPr>
          </a:lstStyle>
          <a:p>
            <a:r>
              <a:rPr lang="it-IT" altLang="en-US"/>
              <a:t>Fare clic per modificare lo stile del sottotitolo dello schema</a:t>
            </a: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 dirty="0" err="1" smtClean="0"/>
              <a:t>CoNEXT</a:t>
            </a:r>
            <a:r>
              <a:rPr lang="en-US" altLang="en-US" dirty="0" smtClean="0"/>
              <a:t> TPC workshop</a:t>
            </a:r>
          </a:p>
          <a:p>
            <a:pPr>
              <a:defRPr/>
            </a:pPr>
            <a:r>
              <a:rPr lang="en-US" altLang="en-US" dirty="0" err="1" smtClean="0"/>
              <a:t>Barcellona</a:t>
            </a:r>
            <a:r>
              <a:rPr lang="en-US" altLang="en-US" dirty="0" smtClean="0"/>
              <a:t>, 5/9/13</a:t>
            </a:r>
            <a:endParaRPr lang="en-US" altLang="en-US" dirty="0"/>
          </a:p>
        </p:txBody>
      </p:sp>
      <p:pic>
        <p:nvPicPr>
          <p:cNvPr id="8" name="Picture 7" descr="FP7-gen-RGB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201308"/>
            <a:ext cx="719571" cy="585336"/>
          </a:xfrm>
          <a:prstGeom prst="rect">
            <a:avLst/>
          </a:prstGeom>
        </p:spPr>
      </p:pic>
      <p:sp>
        <p:nvSpPr>
          <p:cNvPr id="10242" name="AutoShape 2" descr="https://www.ict-mplane.eu/sites/default/files/public/logos/mplane_final_256x.png"/>
          <p:cNvSpPr>
            <a:spLocks noChangeAspect="1" noChangeArrowheads="1"/>
          </p:cNvSpPr>
          <p:nvPr userDrawn="1"/>
        </p:nvSpPr>
        <p:spPr bwMode="auto">
          <a:xfrm>
            <a:off x="155575" y="-228600"/>
            <a:ext cx="2438400" cy="485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https://www.ict-mplane.eu/sites/default/files/public/logos/mplane_final_256x.png"/>
          <p:cNvSpPr>
            <a:spLocks noChangeAspect="1" noChangeArrowheads="1"/>
          </p:cNvSpPr>
          <p:nvPr userDrawn="1"/>
        </p:nvSpPr>
        <p:spPr bwMode="auto">
          <a:xfrm>
            <a:off x="155575" y="-228600"/>
            <a:ext cx="2438400" cy="485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mplane_final_256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5516" y="6309320"/>
            <a:ext cx="2257500" cy="449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 smtClean="0"/>
              <a:t>CoNEXT</a:t>
            </a:r>
            <a:r>
              <a:rPr lang="en-US" altLang="en-US" dirty="0" smtClean="0"/>
              <a:t> TPC workshop</a:t>
            </a:r>
          </a:p>
          <a:p>
            <a:pPr>
              <a:defRPr/>
            </a:pPr>
            <a:r>
              <a:rPr lang="en-US" altLang="en-US" dirty="0" err="1" smtClean="0"/>
              <a:t>Barcellona</a:t>
            </a:r>
            <a:r>
              <a:rPr lang="en-US" altLang="en-US" dirty="0" smtClean="0"/>
              <a:t>, 5/9/13</a:t>
            </a:r>
            <a:endParaRPr lang="en-US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27914" y="6463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 smtClean="0"/>
              <a:t>CoNEXT</a:t>
            </a:r>
            <a:r>
              <a:rPr lang="en-US" altLang="en-US" dirty="0" smtClean="0"/>
              <a:t> TPC workshop</a:t>
            </a:r>
          </a:p>
          <a:p>
            <a:pPr>
              <a:defRPr/>
            </a:pPr>
            <a:r>
              <a:rPr lang="en-US" altLang="en-US" dirty="0" err="1" smtClean="0"/>
              <a:t>Barcellona</a:t>
            </a:r>
            <a:r>
              <a:rPr lang="en-US" altLang="en-US" dirty="0" smtClean="0"/>
              <a:t>, 5/9/13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 smtClean="0"/>
              <a:t>CoNEXT</a:t>
            </a:r>
            <a:r>
              <a:rPr lang="en-US" altLang="en-US" dirty="0" smtClean="0"/>
              <a:t> TPC workshop</a:t>
            </a:r>
          </a:p>
          <a:p>
            <a:pPr>
              <a:defRPr/>
            </a:pPr>
            <a:r>
              <a:rPr lang="en-US" altLang="en-US" dirty="0" err="1" smtClean="0"/>
              <a:t>Barcellona</a:t>
            </a:r>
            <a:r>
              <a:rPr lang="en-US" altLang="en-US" dirty="0" smtClean="0"/>
              <a:t>, 5/9/13</a:t>
            </a:r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gif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Fare </a:t>
            </a:r>
            <a:r>
              <a:rPr lang="en-US" altLang="en-US" noProof="0" dirty="0" err="1" smtClean="0"/>
              <a:t>clic</a:t>
            </a:r>
            <a:r>
              <a:rPr lang="en-US" altLang="en-US" noProof="0" dirty="0" smtClean="0"/>
              <a:t> per </a:t>
            </a:r>
            <a:r>
              <a:rPr lang="en-US" altLang="en-US" noProof="0" dirty="0" err="1" smtClean="0"/>
              <a:t>modificare</a:t>
            </a:r>
            <a:r>
              <a:rPr lang="en-US" altLang="en-US" noProof="0" dirty="0" smtClean="0"/>
              <a:t> lo stile del </a:t>
            </a:r>
            <a:r>
              <a:rPr lang="en-US" altLang="en-US" noProof="0" dirty="0" err="1" smtClean="0"/>
              <a:t>titolo</a:t>
            </a:r>
            <a:endParaRPr lang="en-US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Fare clic per modificare gli stili del testo dello schema</a:t>
            </a:r>
          </a:p>
          <a:p>
            <a:pPr lvl="1"/>
            <a:r>
              <a:rPr lang="en-US" altLang="en-US" noProof="0" smtClean="0"/>
              <a:t>Secondo livello</a:t>
            </a:r>
          </a:p>
          <a:p>
            <a:pPr lvl="2"/>
            <a:r>
              <a:rPr lang="en-US" altLang="en-US" noProof="0" smtClean="0"/>
              <a:t>Terzo livello</a:t>
            </a:r>
          </a:p>
          <a:p>
            <a:pPr lvl="3"/>
            <a:r>
              <a:rPr lang="en-US" altLang="en-US" noProof="0" smtClean="0"/>
              <a:t>Quarto livello</a:t>
            </a:r>
          </a:p>
          <a:p>
            <a:pPr lvl="4"/>
            <a:r>
              <a:rPr lang="en-US" altLang="en-US" noProof="0" smtClean="0"/>
              <a:t>Quinto livello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3888" y="630932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altLang="en-US" dirty="0" err="1" smtClean="0"/>
              <a:t>CoNEXT</a:t>
            </a:r>
            <a:r>
              <a:rPr lang="en-US" altLang="en-US" dirty="0" smtClean="0"/>
              <a:t> TPC workshop</a:t>
            </a:r>
          </a:p>
          <a:p>
            <a:pPr>
              <a:defRPr/>
            </a:pPr>
            <a:r>
              <a:rPr lang="en-US" altLang="en-US" dirty="0" err="1" smtClean="0"/>
              <a:t>Barcellona</a:t>
            </a:r>
            <a:r>
              <a:rPr lang="en-US" altLang="en-US" dirty="0" smtClean="0"/>
              <a:t>, 5/9/13</a:t>
            </a:r>
            <a:endParaRPr lang="en-US" altLang="en-US" dirty="0"/>
          </a:p>
        </p:txBody>
      </p:sp>
      <p:sp>
        <p:nvSpPr>
          <p:cNvPr id="307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E8020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noProof="0">
              <a:latin typeface="Arial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E8020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noProof="0">
              <a:latin typeface="Arial" charset="0"/>
            </a:endParaRPr>
          </a:p>
        </p:txBody>
      </p:sp>
      <p:pic>
        <p:nvPicPr>
          <p:cNvPr id="3" name="Picture 2" descr="FP7-gen-RGB.g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201308"/>
            <a:ext cx="719571" cy="58533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524328" y="6372036"/>
            <a:ext cx="610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CBC85A6-794F-9E42-808C-267B33C24A89}" type="slidenum">
              <a:rPr lang="en-US" sz="1200" kern="1200" noProof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pPr/>
              <a:t>‹#›</a:t>
            </a:fld>
            <a:r>
              <a:rPr lang="en-US" sz="1200" kern="1200" noProof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/26</a:t>
            </a:r>
            <a:endParaRPr lang="en-US" sz="1200" kern="1200" noProof="0" dirty="0">
              <a:solidFill>
                <a:schemeClr val="tx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0" name="Picture 9" descr="mplane_final_256x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15516" y="6309320"/>
            <a:ext cx="2257500" cy="4497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8020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80202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E8020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E80202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pitchFamily="34" charset="0"/>
        <a:buChar char="­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­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­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­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­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Relationship Id="rId24" Type="http://schemas.openxmlformats.org/officeDocument/2006/relationships/image" Target="../media/image32.png"/><Relationship Id="rId25" Type="http://schemas.openxmlformats.org/officeDocument/2006/relationships/image" Target="../media/image33.png"/><Relationship Id="rId26" Type="http://schemas.openxmlformats.org/officeDocument/2006/relationships/image" Target="../media/image34.png"/><Relationship Id="rId27" Type="http://schemas.openxmlformats.org/officeDocument/2006/relationships/image" Target="../media/image35.png"/><Relationship Id="rId28" Type="http://schemas.openxmlformats.org/officeDocument/2006/relationships/image" Target="../media/image36.png"/><Relationship Id="rId29" Type="http://schemas.openxmlformats.org/officeDocument/2006/relationships/image" Target="../media/image37.png"/><Relationship Id="rId30" Type="http://schemas.openxmlformats.org/officeDocument/2006/relationships/image" Target="../media/image38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jpe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>
                <a:latin typeface="Century Gothic" pitchFamily="34" charset="0"/>
              </a:rPr>
              <a:t>Continuous analytics for traffic monitoring and applications to CDN</a:t>
            </a:r>
            <a:r>
              <a:rPr lang="en-US" sz="2800" b="1" dirty="0" smtClean="0">
                <a:latin typeface="Century Gothic" pitchFamily="34" charset="0"/>
              </a:rPr>
              <a:t/>
            </a:r>
            <a:br>
              <a:rPr lang="en-US" sz="2800" b="1" dirty="0" smtClean="0">
                <a:latin typeface="Century Gothic" pitchFamily="34" charset="0"/>
              </a:rPr>
            </a:br>
            <a:r>
              <a:rPr lang="en-US" sz="2800" b="1" dirty="0" smtClean="0">
                <a:latin typeface="Century Gothic" pitchFamily="34" charset="0"/>
              </a:rPr>
              <a:t>			</a:t>
            </a:r>
            <a:endParaRPr lang="en-US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need of an intelligent measurement plane for the internet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err="1"/>
              <a:t>CoNEXT</a:t>
            </a:r>
            <a:r>
              <a:rPr lang="en-US" altLang="en-US" dirty="0"/>
              <a:t> TPC workshop</a:t>
            </a:r>
          </a:p>
          <a:p>
            <a:pPr>
              <a:defRPr/>
            </a:pPr>
            <a:r>
              <a:rPr lang="en-US" altLang="en-US" dirty="0" err="1"/>
              <a:t>Barcellona</a:t>
            </a:r>
            <a:r>
              <a:rPr lang="en-US" altLang="en-US" dirty="0"/>
              <a:t>, 5/9/13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mPlane is an FP7 Integrated Project</a:t>
            </a:r>
          </a:p>
          <a:p>
            <a:pPr lvl="1"/>
            <a:r>
              <a:rPr lang="en-US" sz="2400" dirty="0" smtClean="0"/>
              <a:t>Large scale</a:t>
            </a:r>
          </a:p>
          <a:p>
            <a:pPr lvl="1"/>
            <a:r>
              <a:rPr lang="en-US" sz="2400" dirty="0" smtClean="0"/>
              <a:t>Collaborative</a:t>
            </a:r>
          </a:p>
          <a:p>
            <a:r>
              <a:rPr lang="en-US" sz="2800" dirty="0" smtClean="0"/>
              <a:t>About the design and demonstration of an </a:t>
            </a:r>
            <a:r>
              <a:rPr lang="en-US" sz="2800" dirty="0" smtClean="0">
                <a:solidFill>
                  <a:srgbClr val="FF0000"/>
                </a:solidFill>
              </a:rPr>
              <a:t>“intelligent measurement plane for the Internet”</a:t>
            </a:r>
          </a:p>
          <a:p>
            <a:pPr lvl="1"/>
            <a:r>
              <a:rPr lang="en-US" sz="2400" dirty="0" smtClean="0"/>
              <a:t>3 years</a:t>
            </a:r>
          </a:p>
          <a:p>
            <a:pPr lvl="1"/>
            <a:r>
              <a:rPr lang="en-US" sz="2400" dirty="0" smtClean="0"/>
              <a:t>16 partners</a:t>
            </a:r>
          </a:p>
          <a:p>
            <a:pPr lvl="1"/>
            <a:r>
              <a:rPr lang="en-US" sz="2400" dirty="0" smtClean="0"/>
              <a:t>11.2+Meuros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5472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379413" y="1747838"/>
            <a:ext cx="5264150" cy="4048125"/>
            <a:chOff x="379413" y="1747838"/>
            <a:chExt cx="5264150" cy="404812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585788" y="4287838"/>
              <a:ext cx="1558925" cy="1309687"/>
            </a:xfrm>
            <a:custGeom>
              <a:avLst/>
              <a:gdLst>
                <a:gd name="T0" fmla="*/ 2147483647 w 1205"/>
                <a:gd name="T1" fmla="*/ 2147483647 h 952"/>
                <a:gd name="T2" fmla="*/ 2147483647 w 1205"/>
                <a:gd name="T3" fmla="*/ 2147483647 h 952"/>
                <a:gd name="T4" fmla="*/ 2147483647 w 1205"/>
                <a:gd name="T5" fmla="*/ 2147483647 h 952"/>
                <a:gd name="T6" fmla="*/ 2147483647 w 1205"/>
                <a:gd name="T7" fmla="*/ 2147483647 h 952"/>
                <a:gd name="T8" fmla="*/ 2147483647 w 1205"/>
                <a:gd name="T9" fmla="*/ 2147483647 h 952"/>
                <a:gd name="T10" fmla="*/ 2147483647 w 1205"/>
                <a:gd name="T11" fmla="*/ 2147483647 h 952"/>
                <a:gd name="T12" fmla="*/ 2147483647 w 1205"/>
                <a:gd name="T13" fmla="*/ 2147483647 h 952"/>
                <a:gd name="T14" fmla="*/ 2147483647 w 1205"/>
                <a:gd name="T15" fmla="*/ 2147483647 h 952"/>
                <a:gd name="T16" fmla="*/ 2147483647 w 1205"/>
                <a:gd name="T17" fmla="*/ 2147483647 h 952"/>
                <a:gd name="T18" fmla="*/ 2147483647 w 1205"/>
                <a:gd name="T19" fmla="*/ 2147483647 h 952"/>
                <a:gd name="T20" fmla="*/ 2147483647 w 1205"/>
                <a:gd name="T21" fmla="*/ 2147483647 h 952"/>
                <a:gd name="T22" fmla="*/ 2147483647 w 1205"/>
                <a:gd name="T23" fmla="*/ 2147483647 h 952"/>
                <a:gd name="T24" fmla="*/ 2147483647 w 1205"/>
                <a:gd name="T25" fmla="*/ 0 h 952"/>
                <a:gd name="T26" fmla="*/ 2147483647 w 1205"/>
                <a:gd name="T27" fmla="*/ 2147483647 h 952"/>
                <a:gd name="T28" fmla="*/ 2147483647 w 1205"/>
                <a:gd name="T29" fmla="*/ 2147483647 h 952"/>
                <a:gd name="T30" fmla="*/ 2147483647 w 1205"/>
                <a:gd name="T31" fmla="*/ 2147483647 h 952"/>
                <a:gd name="T32" fmla="*/ 2147483647 w 1205"/>
                <a:gd name="T33" fmla="*/ 2147483647 h 952"/>
                <a:gd name="T34" fmla="*/ 2147483647 w 1205"/>
                <a:gd name="T35" fmla="*/ 2147483647 h 952"/>
                <a:gd name="T36" fmla="*/ 2147483647 w 1205"/>
                <a:gd name="T37" fmla="*/ 2147483647 h 952"/>
                <a:gd name="T38" fmla="*/ 2147483647 w 1205"/>
                <a:gd name="T39" fmla="*/ 2147483647 h 952"/>
                <a:gd name="T40" fmla="*/ 2147483647 w 1205"/>
                <a:gd name="T41" fmla="*/ 2147483647 h 952"/>
                <a:gd name="T42" fmla="*/ 2147483647 w 1205"/>
                <a:gd name="T43" fmla="*/ 2147483647 h 952"/>
                <a:gd name="T44" fmla="*/ 2147483647 w 1205"/>
                <a:gd name="T45" fmla="*/ 2147483647 h 952"/>
                <a:gd name="T46" fmla="*/ 2147483647 w 1205"/>
                <a:gd name="T47" fmla="*/ 2147483647 h 952"/>
                <a:gd name="T48" fmla="*/ 2147483647 w 1205"/>
                <a:gd name="T49" fmla="*/ 2147483647 h 952"/>
                <a:gd name="T50" fmla="*/ 2147483647 w 1205"/>
                <a:gd name="T51" fmla="*/ 2147483647 h 952"/>
                <a:gd name="T52" fmla="*/ 2147483647 w 1205"/>
                <a:gd name="T53" fmla="*/ 2147483647 h 952"/>
                <a:gd name="T54" fmla="*/ 2147483647 w 1205"/>
                <a:gd name="T55" fmla="*/ 2147483647 h 952"/>
                <a:gd name="T56" fmla="*/ 2147483647 w 1205"/>
                <a:gd name="T57" fmla="*/ 2147483647 h 952"/>
                <a:gd name="T58" fmla="*/ 2147483647 w 1205"/>
                <a:gd name="T59" fmla="*/ 2147483647 h 952"/>
                <a:gd name="T60" fmla="*/ 2147483647 w 1205"/>
                <a:gd name="T61" fmla="*/ 2147483647 h 952"/>
                <a:gd name="T62" fmla="*/ 2147483647 w 1205"/>
                <a:gd name="T63" fmla="*/ 2147483647 h 952"/>
                <a:gd name="T64" fmla="*/ 2147483647 w 1205"/>
                <a:gd name="T65" fmla="*/ 2147483647 h 952"/>
                <a:gd name="T66" fmla="*/ 2147483647 w 1205"/>
                <a:gd name="T67" fmla="*/ 2147483647 h 952"/>
                <a:gd name="T68" fmla="*/ 2147483647 w 1205"/>
                <a:gd name="T69" fmla="*/ 2147483647 h 952"/>
                <a:gd name="T70" fmla="*/ 2147483647 w 1205"/>
                <a:gd name="T71" fmla="*/ 2147483647 h 952"/>
                <a:gd name="T72" fmla="*/ 2147483647 w 1205"/>
                <a:gd name="T73" fmla="*/ 2147483647 h 952"/>
                <a:gd name="T74" fmla="*/ 2147483647 w 1205"/>
                <a:gd name="T75" fmla="*/ 2147483647 h 952"/>
                <a:gd name="T76" fmla="*/ 0 w 1205"/>
                <a:gd name="T77" fmla="*/ 2147483647 h 952"/>
                <a:gd name="T78" fmla="*/ 2147483647 w 1205"/>
                <a:gd name="T79" fmla="*/ 2147483647 h 952"/>
                <a:gd name="T80" fmla="*/ 2147483647 w 1205"/>
                <a:gd name="T81" fmla="*/ 2147483647 h 952"/>
                <a:gd name="T82" fmla="*/ 2147483647 w 1205"/>
                <a:gd name="T83" fmla="*/ 2147483647 h 952"/>
                <a:gd name="T84" fmla="*/ 2147483647 w 1205"/>
                <a:gd name="T85" fmla="*/ 2147483647 h 952"/>
                <a:gd name="T86" fmla="*/ 2147483647 w 1205"/>
                <a:gd name="T87" fmla="*/ 2147483647 h 952"/>
                <a:gd name="T88" fmla="*/ 2147483647 w 1205"/>
                <a:gd name="T89" fmla="*/ 2147483647 h 952"/>
                <a:gd name="T90" fmla="*/ 2147483647 w 1205"/>
                <a:gd name="T91" fmla="*/ 2147483647 h 952"/>
                <a:gd name="T92" fmla="*/ 2147483647 w 1205"/>
                <a:gd name="T93" fmla="*/ 2147483647 h 952"/>
                <a:gd name="T94" fmla="*/ 2147483647 w 1205"/>
                <a:gd name="T95" fmla="*/ 2147483647 h 952"/>
                <a:gd name="T96" fmla="*/ 2147483647 w 1205"/>
                <a:gd name="T97" fmla="*/ 2147483647 h 952"/>
                <a:gd name="T98" fmla="*/ 2147483647 w 1205"/>
                <a:gd name="T99" fmla="*/ 2147483647 h 952"/>
                <a:gd name="T100" fmla="*/ 2147483647 w 1205"/>
                <a:gd name="T101" fmla="*/ 2147483647 h 952"/>
                <a:gd name="T102" fmla="*/ 2147483647 w 1205"/>
                <a:gd name="T103" fmla="*/ 2147483647 h 952"/>
                <a:gd name="T104" fmla="*/ 2147483647 w 1205"/>
                <a:gd name="T105" fmla="*/ 2147483647 h 952"/>
                <a:gd name="T106" fmla="*/ 2147483647 w 1205"/>
                <a:gd name="T107" fmla="*/ 2147483647 h 952"/>
                <a:gd name="T108" fmla="*/ 2147483647 w 1205"/>
                <a:gd name="T109" fmla="*/ 2147483647 h 952"/>
                <a:gd name="T110" fmla="*/ 2147483647 w 1205"/>
                <a:gd name="T111" fmla="*/ 2147483647 h 952"/>
                <a:gd name="T112" fmla="*/ 2147483647 w 1205"/>
                <a:gd name="T113" fmla="*/ 2147483647 h 952"/>
                <a:gd name="T114" fmla="*/ 2147483647 w 1205"/>
                <a:gd name="T115" fmla="*/ 2147483647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5"/>
                <a:gd name="T175" fmla="*/ 0 h 952"/>
                <a:gd name="T176" fmla="*/ 1205 w 1205"/>
                <a:gd name="T177" fmla="*/ 952 h 9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79413" y="4530725"/>
              <a:ext cx="544512" cy="846138"/>
            </a:xfrm>
            <a:custGeom>
              <a:avLst/>
              <a:gdLst>
                <a:gd name="T0" fmla="*/ 2147483647 w 421"/>
                <a:gd name="T1" fmla="*/ 2147483647 h 616"/>
                <a:gd name="T2" fmla="*/ 2147483647 w 421"/>
                <a:gd name="T3" fmla="*/ 2147483647 h 616"/>
                <a:gd name="T4" fmla="*/ 2147483647 w 421"/>
                <a:gd name="T5" fmla="*/ 2147483647 h 616"/>
                <a:gd name="T6" fmla="*/ 2147483647 w 421"/>
                <a:gd name="T7" fmla="*/ 2147483647 h 616"/>
                <a:gd name="T8" fmla="*/ 2147483647 w 421"/>
                <a:gd name="T9" fmla="*/ 2147483647 h 616"/>
                <a:gd name="T10" fmla="*/ 2147483647 w 421"/>
                <a:gd name="T11" fmla="*/ 2147483647 h 616"/>
                <a:gd name="T12" fmla="*/ 2147483647 w 421"/>
                <a:gd name="T13" fmla="*/ 2147483647 h 616"/>
                <a:gd name="T14" fmla="*/ 2147483647 w 421"/>
                <a:gd name="T15" fmla="*/ 2147483647 h 616"/>
                <a:gd name="T16" fmla="*/ 2147483647 w 421"/>
                <a:gd name="T17" fmla="*/ 2147483647 h 616"/>
                <a:gd name="T18" fmla="*/ 2147483647 w 421"/>
                <a:gd name="T19" fmla="*/ 2147483647 h 616"/>
                <a:gd name="T20" fmla="*/ 2147483647 w 421"/>
                <a:gd name="T21" fmla="*/ 2147483647 h 616"/>
                <a:gd name="T22" fmla="*/ 2147483647 w 421"/>
                <a:gd name="T23" fmla="*/ 2147483647 h 616"/>
                <a:gd name="T24" fmla="*/ 2147483647 w 421"/>
                <a:gd name="T25" fmla="*/ 2147483647 h 616"/>
                <a:gd name="T26" fmla="*/ 2147483647 w 421"/>
                <a:gd name="T27" fmla="*/ 2147483647 h 616"/>
                <a:gd name="T28" fmla="*/ 2147483647 w 421"/>
                <a:gd name="T29" fmla="*/ 2147483647 h 616"/>
                <a:gd name="T30" fmla="*/ 2147483647 w 421"/>
                <a:gd name="T31" fmla="*/ 2147483647 h 616"/>
                <a:gd name="T32" fmla="*/ 2147483647 w 421"/>
                <a:gd name="T33" fmla="*/ 2147483647 h 616"/>
                <a:gd name="T34" fmla="*/ 2147483647 w 421"/>
                <a:gd name="T35" fmla="*/ 2147483647 h 616"/>
                <a:gd name="T36" fmla="*/ 2147483647 w 421"/>
                <a:gd name="T37" fmla="*/ 2147483647 h 616"/>
                <a:gd name="T38" fmla="*/ 2147483647 w 421"/>
                <a:gd name="T39" fmla="*/ 2147483647 h 616"/>
                <a:gd name="T40" fmla="*/ 2147483647 w 421"/>
                <a:gd name="T41" fmla="*/ 2147483647 h 616"/>
                <a:gd name="T42" fmla="*/ 2147483647 w 421"/>
                <a:gd name="T43" fmla="*/ 2147483647 h 616"/>
                <a:gd name="T44" fmla="*/ 2147483647 w 421"/>
                <a:gd name="T45" fmla="*/ 2147483647 h 616"/>
                <a:gd name="T46" fmla="*/ 2147483647 w 421"/>
                <a:gd name="T47" fmla="*/ 2147483647 h 616"/>
                <a:gd name="T48" fmla="*/ 2147483647 w 421"/>
                <a:gd name="T49" fmla="*/ 2147483647 h 616"/>
                <a:gd name="T50" fmla="*/ 2147483647 w 421"/>
                <a:gd name="T51" fmla="*/ 2147483647 h 616"/>
                <a:gd name="T52" fmla="*/ 2147483647 w 421"/>
                <a:gd name="T53" fmla="*/ 2147483647 h 616"/>
                <a:gd name="T54" fmla="*/ 2147483647 w 421"/>
                <a:gd name="T55" fmla="*/ 2147483647 h 616"/>
                <a:gd name="T56" fmla="*/ 2147483647 w 421"/>
                <a:gd name="T57" fmla="*/ 2147483647 h 616"/>
                <a:gd name="T58" fmla="*/ 2147483647 w 421"/>
                <a:gd name="T59" fmla="*/ 2147483647 h 616"/>
                <a:gd name="T60" fmla="*/ 2147483647 w 421"/>
                <a:gd name="T61" fmla="*/ 2147483647 h 616"/>
                <a:gd name="T62" fmla="*/ 2147483647 w 421"/>
                <a:gd name="T63" fmla="*/ 2147483647 h 616"/>
                <a:gd name="T64" fmla="*/ 2147483647 w 421"/>
                <a:gd name="T65" fmla="*/ 2147483647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616"/>
                <a:gd name="T101" fmla="*/ 421 w 421"/>
                <a:gd name="T102" fmla="*/ 616 h 6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5788" y="4287838"/>
              <a:ext cx="1558925" cy="1309687"/>
            </a:xfrm>
            <a:custGeom>
              <a:avLst/>
              <a:gdLst>
                <a:gd name="T0" fmla="*/ 2147483647 w 1205"/>
                <a:gd name="T1" fmla="*/ 2147483647 h 952"/>
                <a:gd name="T2" fmla="*/ 2147483647 w 1205"/>
                <a:gd name="T3" fmla="*/ 2147483647 h 952"/>
                <a:gd name="T4" fmla="*/ 2147483647 w 1205"/>
                <a:gd name="T5" fmla="*/ 2147483647 h 952"/>
                <a:gd name="T6" fmla="*/ 2147483647 w 1205"/>
                <a:gd name="T7" fmla="*/ 2147483647 h 952"/>
                <a:gd name="T8" fmla="*/ 2147483647 w 1205"/>
                <a:gd name="T9" fmla="*/ 2147483647 h 952"/>
                <a:gd name="T10" fmla="*/ 2147483647 w 1205"/>
                <a:gd name="T11" fmla="*/ 2147483647 h 952"/>
                <a:gd name="T12" fmla="*/ 2147483647 w 1205"/>
                <a:gd name="T13" fmla="*/ 2147483647 h 952"/>
                <a:gd name="T14" fmla="*/ 2147483647 w 1205"/>
                <a:gd name="T15" fmla="*/ 2147483647 h 952"/>
                <a:gd name="T16" fmla="*/ 2147483647 w 1205"/>
                <a:gd name="T17" fmla="*/ 2147483647 h 952"/>
                <a:gd name="T18" fmla="*/ 2147483647 w 1205"/>
                <a:gd name="T19" fmla="*/ 2147483647 h 952"/>
                <a:gd name="T20" fmla="*/ 2147483647 w 1205"/>
                <a:gd name="T21" fmla="*/ 2147483647 h 952"/>
                <a:gd name="T22" fmla="*/ 2147483647 w 1205"/>
                <a:gd name="T23" fmla="*/ 2147483647 h 952"/>
                <a:gd name="T24" fmla="*/ 2147483647 w 1205"/>
                <a:gd name="T25" fmla="*/ 0 h 952"/>
                <a:gd name="T26" fmla="*/ 2147483647 w 1205"/>
                <a:gd name="T27" fmla="*/ 2147483647 h 952"/>
                <a:gd name="T28" fmla="*/ 2147483647 w 1205"/>
                <a:gd name="T29" fmla="*/ 2147483647 h 952"/>
                <a:gd name="T30" fmla="*/ 2147483647 w 1205"/>
                <a:gd name="T31" fmla="*/ 2147483647 h 952"/>
                <a:gd name="T32" fmla="*/ 2147483647 w 1205"/>
                <a:gd name="T33" fmla="*/ 2147483647 h 952"/>
                <a:gd name="T34" fmla="*/ 2147483647 w 1205"/>
                <a:gd name="T35" fmla="*/ 2147483647 h 952"/>
                <a:gd name="T36" fmla="*/ 2147483647 w 1205"/>
                <a:gd name="T37" fmla="*/ 2147483647 h 952"/>
                <a:gd name="T38" fmla="*/ 2147483647 w 1205"/>
                <a:gd name="T39" fmla="*/ 2147483647 h 952"/>
                <a:gd name="T40" fmla="*/ 2147483647 w 1205"/>
                <a:gd name="T41" fmla="*/ 2147483647 h 952"/>
                <a:gd name="T42" fmla="*/ 2147483647 w 1205"/>
                <a:gd name="T43" fmla="*/ 2147483647 h 952"/>
                <a:gd name="T44" fmla="*/ 2147483647 w 1205"/>
                <a:gd name="T45" fmla="*/ 2147483647 h 952"/>
                <a:gd name="T46" fmla="*/ 2147483647 w 1205"/>
                <a:gd name="T47" fmla="*/ 2147483647 h 952"/>
                <a:gd name="T48" fmla="*/ 2147483647 w 1205"/>
                <a:gd name="T49" fmla="*/ 2147483647 h 952"/>
                <a:gd name="T50" fmla="*/ 2147483647 w 1205"/>
                <a:gd name="T51" fmla="*/ 2147483647 h 952"/>
                <a:gd name="T52" fmla="*/ 2147483647 w 1205"/>
                <a:gd name="T53" fmla="*/ 2147483647 h 952"/>
                <a:gd name="T54" fmla="*/ 2147483647 w 1205"/>
                <a:gd name="T55" fmla="*/ 2147483647 h 952"/>
                <a:gd name="T56" fmla="*/ 2147483647 w 1205"/>
                <a:gd name="T57" fmla="*/ 2147483647 h 952"/>
                <a:gd name="T58" fmla="*/ 2147483647 w 1205"/>
                <a:gd name="T59" fmla="*/ 2147483647 h 952"/>
                <a:gd name="T60" fmla="*/ 2147483647 w 1205"/>
                <a:gd name="T61" fmla="*/ 2147483647 h 952"/>
                <a:gd name="T62" fmla="*/ 2147483647 w 1205"/>
                <a:gd name="T63" fmla="*/ 2147483647 h 952"/>
                <a:gd name="T64" fmla="*/ 2147483647 w 1205"/>
                <a:gd name="T65" fmla="*/ 2147483647 h 952"/>
                <a:gd name="T66" fmla="*/ 2147483647 w 1205"/>
                <a:gd name="T67" fmla="*/ 2147483647 h 952"/>
                <a:gd name="T68" fmla="*/ 2147483647 w 1205"/>
                <a:gd name="T69" fmla="*/ 2147483647 h 952"/>
                <a:gd name="T70" fmla="*/ 2147483647 w 1205"/>
                <a:gd name="T71" fmla="*/ 2147483647 h 952"/>
                <a:gd name="T72" fmla="*/ 2147483647 w 1205"/>
                <a:gd name="T73" fmla="*/ 2147483647 h 952"/>
                <a:gd name="T74" fmla="*/ 2147483647 w 1205"/>
                <a:gd name="T75" fmla="*/ 2147483647 h 952"/>
                <a:gd name="T76" fmla="*/ 0 w 1205"/>
                <a:gd name="T77" fmla="*/ 2147483647 h 952"/>
                <a:gd name="T78" fmla="*/ 2147483647 w 1205"/>
                <a:gd name="T79" fmla="*/ 2147483647 h 952"/>
                <a:gd name="T80" fmla="*/ 2147483647 w 1205"/>
                <a:gd name="T81" fmla="*/ 2147483647 h 952"/>
                <a:gd name="T82" fmla="*/ 2147483647 w 1205"/>
                <a:gd name="T83" fmla="*/ 2147483647 h 952"/>
                <a:gd name="T84" fmla="*/ 2147483647 w 1205"/>
                <a:gd name="T85" fmla="*/ 2147483647 h 952"/>
                <a:gd name="T86" fmla="*/ 2147483647 w 1205"/>
                <a:gd name="T87" fmla="*/ 2147483647 h 952"/>
                <a:gd name="T88" fmla="*/ 2147483647 w 1205"/>
                <a:gd name="T89" fmla="*/ 2147483647 h 952"/>
                <a:gd name="T90" fmla="*/ 2147483647 w 1205"/>
                <a:gd name="T91" fmla="*/ 2147483647 h 952"/>
                <a:gd name="T92" fmla="*/ 2147483647 w 1205"/>
                <a:gd name="T93" fmla="*/ 2147483647 h 952"/>
                <a:gd name="T94" fmla="*/ 2147483647 w 1205"/>
                <a:gd name="T95" fmla="*/ 2147483647 h 952"/>
                <a:gd name="T96" fmla="*/ 2147483647 w 1205"/>
                <a:gd name="T97" fmla="*/ 2147483647 h 952"/>
                <a:gd name="T98" fmla="*/ 2147483647 w 1205"/>
                <a:gd name="T99" fmla="*/ 2147483647 h 952"/>
                <a:gd name="T100" fmla="*/ 2147483647 w 1205"/>
                <a:gd name="T101" fmla="*/ 2147483647 h 952"/>
                <a:gd name="T102" fmla="*/ 2147483647 w 1205"/>
                <a:gd name="T103" fmla="*/ 2147483647 h 952"/>
                <a:gd name="T104" fmla="*/ 2147483647 w 1205"/>
                <a:gd name="T105" fmla="*/ 2147483647 h 952"/>
                <a:gd name="T106" fmla="*/ 2147483647 w 1205"/>
                <a:gd name="T107" fmla="*/ 2147483647 h 952"/>
                <a:gd name="T108" fmla="*/ 2147483647 w 1205"/>
                <a:gd name="T109" fmla="*/ 2147483647 h 952"/>
                <a:gd name="T110" fmla="*/ 2147483647 w 1205"/>
                <a:gd name="T111" fmla="*/ 2147483647 h 952"/>
                <a:gd name="T112" fmla="*/ 2147483647 w 1205"/>
                <a:gd name="T113" fmla="*/ 2147483647 h 952"/>
                <a:gd name="T114" fmla="*/ 2147483647 w 1205"/>
                <a:gd name="T115" fmla="*/ 2147483647 h 952"/>
                <a:gd name="T116" fmla="*/ 2147483647 w 1205"/>
                <a:gd name="T117" fmla="*/ 2147483647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5"/>
                <a:gd name="T178" fmla="*/ 0 h 952"/>
                <a:gd name="T179" fmla="*/ 1205 w 1205"/>
                <a:gd name="T180" fmla="*/ 952 h 9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79413" y="4530725"/>
              <a:ext cx="544512" cy="846138"/>
            </a:xfrm>
            <a:custGeom>
              <a:avLst/>
              <a:gdLst>
                <a:gd name="T0" fmla="*/ 2147483647 w 421"/>
                <a:gd name="T1" fmla="*/ 2147483647 h 616"/>
                <a:gd name="T2" fmla="*/ 2147483647 w 421"/>
                <a:gd name="T3" fmla="*/ 2147483647 h 616"/>
                <a:gd name="T4" fmla="*/ 2147483647 w 421"/>
                <a:gd name="T5" fmla="*/ 2147483647 h 616"/>
                <a:gd name="T6" fmla="*/ 2147483647 w 421"/>
                <a:gd name="T7" fmla="*/ 2147483647 h 616"/>
                <a:gd name="T8" fmla="*/ 2147483647 w 421"/>
                <a:gd name="T9" fmla="*/ 2147483647 h 616"/>
                <a:gd name="T10" fmla="*/ 2147483647 w 421"/>
                <a:gd name="T11" fmla="*/ 2147483647 h 616"/>
                <a:gd name="T12" fmla="*/ 2147483647 w 421"/>
                <a:gd name="T13" fmla="*/ 2147483647 h 616"/>
                <a:gd name="T14" fmla="*/ 2147483647 w 421"/>
                <a:gd name="T15" fmla="*/ 2147483647 h 616"/>
                <a:gd name="T16" fmla="*/ 2147483647 w 421"/>
                <a:gd name="T17" fmla="*/ 2147483647 h 616"/>
                <a:gd name="T18" fmla="*/ 2147483647 w 421"/>
                <a:gd name="T19" fmla="*/ 2147483647 h 616"/>
                <a:gd name="T20" fmla="*/ 2147483647 w 421"/>
                <a:gd name="T21" fmla="*/ 2147483647 h 616"/>
                <a:gd name="T22" fmla="*/ 2147483647 w 421"/>
                <a:gd name="T23" fmla="*/ 2147483647 h 616"/>
                <a:gd name="T24" fmla="*/ 2147483647 w 421"/>
                <a:gd name="T25" fmla="*/ 2147483647 h 616"/>
                <a:gd name="T26" fmla="*/ 2147483647 w 421"/>
                <a:gd name="T27" fmla="*/ 2147483647 h 616"/>
                <a:gd name="T28" fmla="*/ 2147483647 w 421"/>
                <a:gd name="T29" fmla="*/ 2147483647 h 616"/>
                <a:gd name="T30" fmla="*/ 2147483647 w 421"/>
                <a:gd name="T31" fmla="*/ 2147483647 h 616"/>
                <a:gd name="T32" fmla="*/ 2147483647 w 421"/>
                <a:gd name="T33" fmla="*/ 2147483647 h 616"/>
                <a:gd name="T34" fmla="*/ 2147483647 w 421"/>
                <a:gd name="T35" fmla="*/ 2147483647 h 616"/>
                <a:gd name="T36" fmla="*/ 2147483647 w 421"/>
                <a:gd name="T37" fmla="*/ 2147483647 h 616"/>
                <a:gd name="T38" fmla="*/ 2147483647 w 421"/>
                <a:gd name="T39" fmla="*/ 2147483647 h 616"/>
                <a:gd name="T40" fmla="*/ 2147483647 w 421"/>
                <a:gd name="T41" fmla="*/ 2147483647 h 616"/>
                <a:gd name="T42" fmla="*/ 2147483647 w 421"/>
                <a:gd name="T43" fmla="*/ 2147483647 h 616"/>
                <a:gd name="T44" fmla="*/ 2147483647 w 421"/>
                <a:gd name="T45" fmla="*/ 2147483647 h 616"/>
                <a:gd name="T46" fmla="*/ 2147483647 w 421"/>
                <a:gd name="T47" fmla="*/ 2147483647 h 616"/>
                <a:gd name="T48" fmla="*/ 2147483647 w 421"/>
                <a:gd name="T49" fmla="*/ 2147483647 h 616"/>
                <a:gd name="T50" fmla="*/ 2147483647 w 421"/>
                <a:gd name="T51" fmla="*/ 2147483647 h 616"/>
                <a:gd name="T52" fmla="*/ 2147483647 w 421"/>
                <a:gd name="T53" fmla="*/ 2147483647 h 616"/>
                <a:gd name="T54" fmla="*/ 2147483647 w 421"/>
                <a:gd name="T55" fmla="*/ 2147483647 h 616"/>
                <a:gd name="T56" fmla="*/ 2147483647 w 421"/>
                <a:gd name="T57" fmla="*/ 2147483647 h 616"/>
                <a:gd name="T58" fmla="*/ 2147483647 w 421"/>
                <a:gd name="T59" fmla="*/ 2147483647 h 616"/>
                <a:gd name="T60" fmla="*/ 2147483647 w 421"/>
                <a:gd name="T61" fmla="*/ 2147483647 h 616"/>
                <a:gd name="T62" fmla="*/ 2147483647 w 421"/>
                <a:gd name="T63" fmla="*/ 2147483647 h 616"/>
                <a:gd name="T64" fmla="*/ 2147483647 w 421"/>
                <a:gd name="T65" fmla="*/ 2147483647 h 616"/>
                <a:gd name="T66" fmla="*/ 2147483647 w 421"/>
                <a:gd name="T67" fmla="*/ 2147483647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616"/>
                <a:gd name="T104" fmla="*/ 421 w 421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79475" y="2439988"/>
              <a:ext cx="512763" cy="561975"/>
            </a:xfrm>
            <a:custGeom>
              <a:avLst/>
              <a:gdLst>
                <a:gd name="T0" fmla="*/ 2147483647 w 396"/>
                <a:gd name="T1" fmla="*/ 2147483647 h 408"/>
                <a:gd name="T2" fmla="*/ 2147483647 w 396"/>
                <a:gd name="T3" fmla="*/ 2147483647 h 408"/>
                <a:gd name="T4" fmla="*/ 2147483647 w 396"/>
                <a:gd name="T5" fmla="*/ 2147483647 h 408"/>
                <a:gd name="T6" fmla="*/ 2147483647 w 396"/>
                <a:gd name="T7" fmla="*/ 2147483647 h 408"/>
                <a:gd name="T8" fmla="*/ 2147483647 w 396"/>
                <a:gd name="T9" fmla="*/ 2147483647 h 408"/>
                <a:gd name="T10" fmla="*/ 2147483647 w 396"/>
                <a:gd name="T11" fmla="*/ 2147483647 h 408"/>
                <a:gd name="T12" fmla="*/ 2147483647 w 396"/>
                <a:gd name="T13" fmla="*/ 2147483647 h 408"/>
                <a:gd name="T14" fmla="*/ 2147483647 w 396"/>
                <a:gd name="T15" fmla="*/ 2147483647 h 408"/>
                <a:gd name="T16" fmla="*/ 2147483647 w 396"/>
                <a:gd name="T17" fmla="*/ 2147483647 h 408"/>
                <a:gd name="T18" fmla="*/ 2147483647 w 396"/>
                <a:gd name="T19" fmla="*/ 2147483647 h 408"/>
                <a:gd name="T20" fmla="*/ 2147483647 w 396"/>
                <a:gd name="T21" fmla="*/ 2147483647 h 408"/>
                <a:gd name="T22" fmla="*/ 2147483647 w 396"/>
                <a:gd name="T23" fmla="*/ 0 h 408"/>
                <a:gd name="T24" fmla="*/ 2147483647 w 396"/>
                <a:gd name="T25" fmla="*/ 0 h 408"/>
                <a:gd name="T26" fmla="*/ 2147483647 w 396"/>
                <a:gd name="T27" fmla="*/ 2147483647 h 408"/>
                <a:gd name="T28" fmla="*/ 2147483647 w 396"/>
                <a:gd name="T29" fmla="*/ 2147483647 h 408"/>
                <a:gd name="T30" fmla="*/ 2147483647 w 396"/>
                <a:gd name="T31" fmla="*/ 2147483647 h 408"/>
                <a:gd name="T32" fmla="*/ 2147483647 w 396"/>
                <a:gd name="T33" fmla="*/ 2147483647 h 408"/>
                <a:gd name="T34" fmla="*/ 2147483647 w 396"/>
                <a:gd name="T35" fmla="*/ 2147483647 h 408"/>
                <a:gd name="T36" fmla="*/ 2147483647 w 396"/>
                <a:gd name="T37" fmla="*/ 2147483647 h 408"/>
                <a:gd name="T38" fmla="*/ 2147483647 w 396"/>
                <a:gd name="T39" fmla="*/ 2147483647 h 408"/>
                <a:gd name="T40" fmla="*/ 2147483647 w 396"/>
                <a:gd name="T41" fmla="*/ 2147483647 h 408"/>
                <a:gd name="T42" fmla="*/ 2147483647 w 396"/>
                <a:gd name="T43" fmla="*/ 2147483647 h 408"/>
                <a:gd name="T44" fmla="*/ 2147483647 w 396"/>
                <a:gd name="T45" fmla="*/ 2147483647 h 408"/>
                <a:gd name="T46" fmla="*/ 2147483647 w 396"/>
                <a:gd name="T47" fmla="*/ 2147483647 h 408"/>
                <a:gd name="T48" fmla="*/ 2147483647 w 396"/>
                <a:gd name="T49" fmla="*/ 2147483647 h 408"/>
                <a:gd name="T50" fmla="*/ 2147483647 w 396"/>
                <a:gd name="T51" fmla="*/ 2147483647 h 408"/>
                <a:gd name="T52" fmla="*/ 2147483647 w 396"/>
                <a:gd name="T53" fmla="*/ 2147483647 h 408"/>
                <a:gd name="T54" fmla="*/ 2147483647 w 396"/>
                <a:gd name="T55" fmla="*/ 2147483647 h 408"/>
                <a:gd name="T56" fmla="*/ 2147483647 w 396"/>
                <a:gd name="T57" fmla="*/ 2147483647 h 408"/>
                <a:gd name="T58" fmla="*/ 2147483647 w 396"/>
                <a:gd name="T59" fmla="*/ 2147483647 h 408"/>
                <a:gd name="T60" fmla="*/ 2147483647 w 396"/>
                <a:gd name="T61" fmla="*/ 2147483647 h 408"/>
                <a:gd name="T62" fmla="*/ 2147483647 w 396"/>
                <a:gd name="T63" fmla="*/ 2147483647 h 408"/>
                <a:gd name="T64" fmla="*/ 0 w 396"/>
                <a:gd name="T65" fmla="*/ 2147483647 h 408"/>
                <a:gd name="T66" fmla="*/ 2147483647 w 396"/>
                <a:gd name="T67" fmla="*/ 2147483647 h 408"/>
                <a:gd name="T68" fmla="*/ 2147483647 w 396"/>
                <a:gd name="T69" fmla="*/ 2147483647 h 408"/>
                <a:gd name="T70" fmla="*/ 2147483647 w 396"/>
                <a:gd name="T71" fmla="*/ 2147483647 h 408"/>
                <a:gd name="T72" fmla="*/ 2147483647 w 396"/>
                <a:gd name="T73" fmla="*/ 2147483647 h 408"/>
                <a:gd name="T74" fmla="*/ 2147483647 w 396"/>
                <a:gd name="T75" fmla="*/ 2147483647 h 408"/>
                <a:gd name="T76" fmla="*/ 2147483647 w 396"/>
                <a:gd name="T77" fmla="*/ 2147483647 h 408"/>
                <a:gd name="T78" fmla="*/ 2147483647 w 396"/>
                <a:gd name="T79" fmla="*/ 2147483647 h 408"/>
                <a:gd name="T80" fmla="*/ 2147483647 w 396"/>
                <a:gd name="T81" fmla="*/ 2147483647 h 408"/>
                <a:gd name="T82" fmla="*/ 2147483647 w 396"/>
                <a:gd name="T83" fmla="*/ 2147483647 h 408"/>
                <a:gd name="T84" fmla="*/ 2147483647 w 396"/>
                <a:gd name="T85" fmla="*/ 2147483647 h 408"/>
                <a:gd name="T86" fmla="*/ 2147483647 w 396"/>
                <a:gd name="T87" fmla="*/ 2147483647 h 408"/>
                <a:gd name="T88" fmla="*/ 2147483647 w 396"/>
                <a:gd name="T89" fmla="*/ 2147483647 h 408"/>
                <a:gd name="T90" fmla="*/ 2147483647 w 396"/>
                <a:gd name="T91" fmla="*/ 2147483647 h 408"/>
                <a:gd name="T92" fmla="*/ 2147483647 w 396"/>
                <a:gd name="T93" fmla="*/ 2147483647 h 408"/>
                <a:gd name="T94" fmla="*/ 2147483647 w 396"/>
                <a:gd name="T95" fmla="*/ 2147483647 h 408"/>
                <a:gd name="T96" fmla="*/ 2147483647 w 396"/>
                <a:gd name="T97" fmla="*/ 2147483647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6"/>
                <a:gd name="T148" fmla="*/ 0 h 408"/>
                <a:gd name="T149" fmla="*/ 396 w 396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219200" y="2473325"/>
              <a:ext cx="260350" cy="198438"/>
            </a:xfrm>
            <a:custGeom>
              <a:avLst/>
              <a:gdLst>
                <a:gd name="T0" fmla="*/ 2147483647 w 202"/>
                <a:gd name="T1" fmla="*/ 2147483647 h 144"/>
                <a:gd name="T2" fmla="*/ 2147483647 w 202"/>
                <a:gd name="T3" fmla="*/ 2147483647 h 144"/>
                <a:gd name="T4" fmla="*/ 2147483647 w 202"/>
                <a:gd name="T5" fmla="*/ 2147483647 h 144"/>
                <a:gd name="T6" fmla="*/ 2147483647 w 202"/>
                <a:gd name="T7" fmla="*/ 0 h 144"/>
                <a:gd name="T8" fmla="*/ 2147483647 w 202"/>
                <a:gd name="T9" fmla="*/ 0 h 144"/>
                <a:gd name="T10" fmla="*/ 2147483647 w 202"/>
                <a:gd name="T11" fmla="*/ 0 h 144"/>
                <a:gd name="T12" fmla="*/ 2147483647 w 202"/>
                <a:gd name="T13" fmla="*/ 0 h 144"/>
                <a:gd name="T14" fmla="*/ 2147483647 w 202"/>
                <a:gd name="T15" fmla="*/ 2147483647 h 144"/>
                <a:gd name="T16" fmla="*/ 2147483647 w 202"/>
                <a:gd name="T17" fmla="*/ 0 h 144"/>
                <a:gd name="T18" fmla="*/ 2147483647 w 202"/>
                <a:gd name="T19" fmla="*/ 2147483647 h 144"/>
                <a:gd name="T20" fmla="*/ 2147483647 w 202"/>
                <a:gd name="T21" fmla="*/ 2147483647 h 144"/>
                <a:gd name="T22" fmla="*/ 2147483647 w 202"/>
                <a:gd name="T23" fmla="*/ 2147483647 h 144"/>
                <a:gd name="T24" fmla="*/ 2147483647 w 202"/>
                <a:gd name="T25" fmla="*/ 2147483647 h 144"/>
                <a:gd name="T26" fmla="*/ 2147483647 w 202"/>
                <a:gd name="T27" fmla="*/ 2147483647 h 144"/>
                <a:gd name="T28" fmla="*/ 0 w 202"/>
                <a:gd name="T29" fmla="*/ 2147483647 h 144"/>
                <a:gd name="T30" fmla="*/ 2147483647 w 202"/>
                <a:gd name="T31" fmla="*/ 2147483647 h 144"/>
                <a:gd name="T32" fmla="*/ 2147483647 w 202"/>
                <a:gd name="T33" fmla="*/ 2147483647 h 144"/>
                <a:gd name="T34" fmla="*/ 2147483647 w 202"/>
                <a:gd name="T35" fmla="*/ 2147483647 h 144"/>
                <a:gd name="T36" fmla="*/ 2147483647 w 202"/>
                <a:gd name="T37" fmla="*/ 2147483647 h 144"/>
                <a:gd name="T38" fmla="*/ 2147483647 w 202"/>
                <a:gd name="T39" fmla="*/ 2147483647 h 144"/>
                <a:gd name="T40" fmla="*/ 2147483647 w 202"/>
                <a:gd name="T41" fmla="*/ 2147483647 h 144"/>
                <a:gd name="T42" fmla="*/ 2147483647 w 202"/>
                <a:gd name="T43" fmla="*/ 2147483647 h 144"/>
                <a:gd name="T44" fmla="*/ 2147483647 w 202"/>
                <a:gd name="T45" fmla="*/ 2147483647 h 144"/>
                <a:gd name="T46" fmla="*/ 2147483647 w 202"/>
                <a:gd name="T47" fmla="*/ 2147483647 h 144"/>
                <a:gd name="T48" fmla="*/ 2147483647 w 202"/>
                <a:gd name="T49" fmla="*/ 2147483647 h 144"/>
                <a:gd name="T50" fmla="*/ 2147483647 w 202"/>
                <a:gd name="T51" fmla="*/ 2147483647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"/>
                <a:gd name="T79" fmla="*/ 0 h 144"/>
                <a:gd name="T80" fmla="*/ 202 w 202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284288" y="1955800"/>
              <a:ext cx="860425" cy="1397000"/>
            </a:xfrm>
            <a:custGeom>
              <a:avLst/>
              <a:gdLst>
                <a:gd name="T0" fmla="*/ 2147483647 w 666"/>
                <a:gd name="T1" fmla="*/ 2147483647 h 1016"/>
                <a:gd name="T2" fmla="*/ 2147483647 w 666"/>
                <a:gd name="T3" fmla="*/ 2147483647 h 1016"/>
                <a:gd name="T4" fmla="*/ 2147483647 w 666"/>
                <a:gd name="T5" fmla="*/ 2147483647 h 1016"/>
                <a:gd name="T6" fmla="*/ 2147483647 w 666"/>
                <a:gd name="T7" fmla="*/ 2147483647 h 1016"/>
                <a:gd name="T8" fmla="*/ 2147483647 w 666"/>
                <a:gd name="T9" fmla="*/ 2147483647 h 1016"/>
                <a:gd name="T10" fmla="*/ 2147483647 w 666"/>
                <a:gd name="T11" fmla="*/ 2147483647 h 1016"/>
                <a:gd name="T12" fmla="*/ 2147483647 w 666"/>
                <a:gd name="T13" fmla="*/ 2147483647 h 1016"/>
                <a:gd name="T14" fmla="*/ 2147483647 w 666"/>
                <a:gd name="T15" fmla="*/ 2147483647 h 1016"/>
                <a:gd name="T16" fmla="*/ 2147483647 w 666"/>
                <a:gd name="T17" fmla="*/ 2147483647 h 1016"/>
                <a:gd name="T18" fmla="*/ 2147483647 w 666"/>
                <a:gd name="T19" fmla="*/ 2147483647 h 1016"/>
                <a:gd name="T20" fmla="*/ 2147483647 w 666"/>
                <a:gd name="T21" fmla="*/ 2147483647 h 1016"/>
                <a:gd name="T22" fmla="*/ 2147483647 w 666"/>
                <a:gd name="T23" fmla="*/ 2147483647 h 1016"/>
                <a:gd name="T24" fmla="*/ 2147483647 w 666"/>
                <a:gd name="T25" fmla="*/ 2147483647 h 1016"/>
                <a:gd name="T26" fmla="*/ 2147483647 w 666"/>
                <a:gd name="T27" fmla="*/ 2147483647 h 1016"/>
                <a:gd name="T28" fmla="*/ 2147483647 w 666"/>
                <a:gd name="T29" fmla="*/ 2147483647 h 1016"/>
                <a:gd name="T30" fmla="*/ 2147483647 w 666"/>
                <a:gd name="T31" fmla="*/ 2147483647 h 1016"/>
                <a:gd name="T32" fmla="*/ 2147483647 w 666"/>
                <a:gd name="T33" fmla="*/ 2147483647 h 1016"/>
                <a:gd name="T34" fmla="*/ 2147483647 w 666"/>
                <a:gd name="T35" fmla="*/ 2147483647 h 1016"/>
                <a:gd name="T36" fmla="*/ 2147483647 w 666"/>
                <a:gd name="T37" fmla="*/ 2147483647 h 1016"/>
                <a:gd name="T38" fmla="*/ 2147483647 w 666"/>
                <a:gd name="T39" fmla="*/ 2147483647 h 1016"/>
                <a:gd name="T40" fmla="*/ 2147483647 w 666"/>
                <a:gd name="T41" fmla="*/ 2147483647 h 1016"/>
                <a:gd name="T42" fmla="*/ 2147483647 w 666"/>
                <a:gd name="T43" fmla="*/ 2147483647 h 1016"/>
                <a:gd name="T44" fmla="*/ 2147483647 w 666"/>
                <a:gd name="T45" fmla="*/ 2147483647 h 1016"/>
                <a:gd name="T46" fmla="*/ 2147483647 w 666"/>
                <a:gd name="T47" fmla="*/ 2147483647 h 1016"/>
                <a:gd name="T48" fmla="*/ 2147483647 w 666"/>
                <a:gd name="T49" fmla="*/ 2147483647 h 1016"/>
                <a:gd name="T50" fmla="*/ 2147483647 w 666"/>
                <a:gd name="T51" fmla="*/ 2147483647 h 1016"/>
                <a:gd name="T52" fmla="*/ 0 w 666"/>
                <a:gd name="T53" fmla="*/ 2147483647 h 1016"/>
                <a:gd name="T54" fmla="*/ 2147483647 w 666"/>
                <a:gd name="T55" fmla="*/ 2147483647 h 1016"/>
                <a:gd name="T56" fmla="*/ 2147483647 w 666"/>
                <a:gd name="T57" fmla="*/ 2147483647 h 1016"/>
                <a:gd name="T58" fmla="*/ 2147483647 w 666"/>
                <a:gd name="T59" fmla="*/ 2147483647 h 1016"/>
                <a:gd name="T60" fmla="*/ 2147483647 w 666"/>
                <a:gd name="T61" fmla="*/ 2147483647 h 1016"/>
                <a:gd name="T62" fmla="*/ 2147483647 w 666"/>
                <a:gd name="T63" fmla="*/ 2147483647 h 1016"/>
                <a:gd name="T64" fmla="*/ 2147483647 w 666"/>
                <a:gd name="T65" fmla="*/ 2147483647 h 1016"/>
                <a:gd name="T66" fmla="*/ 2147483647 w 666"/>
                <a:gd name="T67" fmla="*/ 2147483647 h 1016"/>
                <a:gd name="T68" fmla="*/ 2147483647 w 666"/>
                <a:gd name="T69" fmla="*/ 2147483647 h 1016"/>
                <a:gd name="T70" fmla="*/ 2147483647 w 666"/>
                <a:gd name="T71" fmla="*/ 2147483647 h 1016"/>
                <a:gd name="T72" fmla="*/ 2147483647 w 666"/>
                <a:gd name="T73" fmla="*/ 2147483647 h 1016"/>
                <a:gd name="T74" fmla="*/ 2147483647 w 666"/>
                <a:gd name="T75" fmla="*/ 2147483647 h 1016"/>
                <a:gd name="T76" fmla="*/ 2147483647 w 666"/>
                <a:gd name="T77" fmla="*/ 2147483647 h 1016"/>
                <a:gd name="T78" fmla="*/ 2147483647 w 666"/>
                <a:gd name="T79" fmla="*/ 2147483647 h 1016"/>
                <a:gd name="T80" fmla="*/ 2147483647 w 666"/>
                <a:gd name="T81" fmla="*/ 2147483647 h 1016"/>
                <a:gd name="T82" fmla="*/ 2147483647 w 666"/>
                <a:gd name="T83" fmla="*/ 2147483647 h 1016"/>
                <a:gd name="T84" fmla="*/ 2147483647 w 666"/>
                <a:gd name="T85" fmla="*/ 2147483647 h 1016"/>
                <a:gd name="T86" fmla="*/ 2147483647 w 666"/>
                <a:gd name="T87" fmla="*/ 2147483647 h 1016"/>
                <a:gd name="T88" fmla="*/ 2147483647 w 666"/>
                <a:gd name="T89" fmla="*/ 2147483647 h 1016"/>
                <a:gd name="T90" fmla="*/ 2147483647 w 666"/>
                <a:gd name="T91" fmla="*/ 2147483647 h 1016"/>
                <a:gd name="T92" fmla="*/ 2147483647 w 666"/>
                <a:gd name="T93" fmla="*/ 2147483647 h 1016"/>
                <a:gd name="T94" fmla="*/ 2147483647 w 666"/>
                <a:gd name="T95" fmla="*/ 2147483647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219200" y="2473325"/>
              <a:ext cx="260350" cy="198438"/>
            </a:xfrm>
            <a:custGeom>
              <a:avLst/>
              <a:gdLst>
                <a:gd name="T0" fmla="*/ 2147483647 w 202"/>
                <a:gd name="T1" fmla="*/ 2147483647 h 144"/>
                <a:gd name="T2" fmla="*/ 2147483647 w 202"/>
                <a:gd name="T3" fmla="*/ 2147483647 h 144"/>
                <a:gd name="T4" fmla="*/ 2147483647 w 202"/>
                <a:gd name="T5" fmla="*/ 2147483647 h 144"/>
                <a:gd name="T6" fmla="*/ 2147483647 w 202"/>
                <a:gd name="T7" fmla="*/ 0 h 144"/>
                <a:gd name="T8" fmla="*/ 2147483647 w 202"/>
                <a:gd name="T9" fmla="*/ 0 h 144"/>
                <a:gd name="T10" fmla="*/ 2147483647 w 202"/>
                <a:gd name="T11" fmla="*/ 0 h 144"/>
                <a:gd name="T12" fmla="*/ 2147483647 w 202"/>
                <a:gd name="T13" fmla="*/ 0 h 144"/>
                <a:gd name="T14" fmla="*/ 2147483647 w 202"/>
                <a:gd name="T15" fmla="*/ 2147483647 h 144"/>
                <a:gd name="T16" fmla="*/ 2147483647 w 202"/>
                <a:gd name="T17" fmla="*/ 0 h 144"/>
                <a:gd name="T18" fmla="*/ 2147483647 w 202"/>
                <a:gd name="T19" fmla="*/ 2147483647 h 144"/>
                <a:gd name="T20" fmla="*/ 2147483647 w 202"/>
                <a:gd name="T21" fmla="*/ 2147483647 h 144"/>
                <a:gd name="T22" fmla="*/ 2147483647 w 202"/>
                <a:gd name="T23" fmla="*/ 2147483647 h 144"/>
                <a:gd name="T24" fmla="*/ 2147483647 w 202"/>
                <a:gd name="T25" fmla="*/ 2147483647 h 144"/>
                <a:gd name="T26" fmla="*/ 2147483647 w 202"/>
                <a:gd name="T27" fmla="*/ 2147483647 h 144"/>
                <a:gd name="T28" fmla="*/ 0 w 202"/>
                <a:gd name="T29" fmla="*/ 2147483647 h 144"/>
                <a:gd name="T30" fmla="*/ 2147483647 w 202"/>
                <a:gd name="T31" fmla="*/ 2147483647 h 144"/>
                <a:gd name="T32" fmla="*/ 2147483647 w 202"/>
                <a:gd name="T33" fmla="*/ 2147483647 h 144"/>
                <a:gd name="T34" fmla="*/ 2147483647 w 202"/>
                <a:gd name="T35" fmla="*/ 2147483647 h 144"/>
                <a:gd name="T36" fmla="*/ 2147483647 w 202"/>
                <a:gd name="T37" fmla="*/ 2147483647 h 144"/>
                <a:gd name="T38" fmla="*/ 2147483647 w 202"/>
                <a:gd name="T39" fmla="*/ 2147483647 h 144"/>
                <a:gd name="T40" fmla="*/ 2147483647 w 202"/>
                <a:gd name="T41" fmla="*/ 2147483647 h 144"/>
                <a:gd name="T42" fmla="*/ 2147483647 w 202"/>
                <a:gd name="T43" fmla="*/ 2147483647 h 144"/>
                <a:gd name="T44" fmla="*/ 2147483647 w 202"/>
                <a:gd name="T45" fmla="*/ 2147483647 h 144"/>
                <a:gd name="T46" fmla="*/ 2147483647 w 202"/>
                <a:gd name="T47" fmla="*/ 2147483647 h 144"/>
                <a:gd name="T48" fmla="*/ 2147483647 w 202"/>
                <a:gd name="T49" fmla="*/ 2147483647 h 144"/>
                <a:gd name="T50" fmla="*/ 2147483647 w 202"/>
                <a:gd name="T51" fmla="*/ 2147483647 h 144"/>
                <a:gd name="T52" fmla="*/ 2147483647 w 202"/>
                <a:gd name="T53" fmla="*/ 2147483647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2"/>
                <a:gd name="T82" fmla="*/ 0 h 144"/>
                <a:gd name="T83" fmla="*/ 202 w 202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284288" y="1955800"/>
              <a:ext cx="860425" cy="1397000"/>
            </a:xfrm>
            <a:custGeom>
              <a:avLst/>
              <a:gdLst>
                <a:gd name="T0" fmla="*/ 2147483647 w 666"/>
                <a:gd name="T1" fmla="*/ 2147483647 h 1016"/>
                <a:gd name="T2" fmla="*/ 2147483647 w 666"/>
                <a:gd name="T3" fmla="*/ 2147483647 h 1016"/>
                <a:gd name="T4" fmla="*/ 2147483647 w 666"/>
                <a:gd name="T5" fmla="*/ 2147483647 h 1016"/>
                <a:gd name="T6" fmla="*/ 2147483647 w 666"/>
                <a:gd name="T7" fmla="*/ 2147483647 h 1016"/>
                <a:gd name="T8" fmla="*/ 2147483647 w 666"/>
                <a:gd name="T9" fmla="*/ 2147483647 h 1016"/>
                <a:gd name="T10" fmla="*/ 2147483647 w 666"/>
                <a:gd name="T11" fmla="*/ 2147483647 h 1016"/>
                <a:gd name="T12" fmla="*/ 2147483647 w 666"/>
                <a:gd name="T13" fmla="*/ 2147483647 h 1016"/>
                <a:gd name="T14" fmla="*/ 2147483647 w 666"/>
                <a:gd name="T15" fmla="*/ 2147483647 h 1016"/>
                <a:gd name="T16" fmla="*/ 2147483647 w 666"/>
                <a:gd name="T17" fmla="*/ 2147483647 h 1016"/>
                <a:gd name="T18" fmla="*/ 2147483647 w 666"/>
                <a:gd name="T19" fmla="*/ 2147483647 h 1016"/>
                <a:gd name="T20" fmla="*/ 2147483647 w 666"/>
                <a:gd name="T21" fmla="*/ 2147483647 h 1016"/>
                <a:gd name="T22" fmla="*/ 2147483647 w 666"/>
                <a:gd name="T23" fmla="*/ 2147483647 h 1016"/>
                <a:gd name="T24" fmla="*/ 2147483647 w 666"/>
                <a:gd name="T25" fmla="*/ 2147483647 h 1016"/>
                <a:gd name="T26" fmla="*/ 2147483647 w 666"/>
                <a:gd name="T27" fmla="*/ 2147483647 h 1016"/>
                <a:gd name="T28" fmla="*/ 2147483647 w 666"/>
                <a:gd name="T29" fmla="*/ 2147483647 h 1016"/>
                <a:gd name="T30" fmla="*/ 2147483647 w 666"/>
                <a:gd name="T31" fmla="*/ 2147483647 h 1016"/>
                <a:gd name="T32" fmla="*/ 2147483647 w 666"/>
                <a:gd name="T33" fmla="*/ 2147483647 h 1016"/>
                <a:gd name="T34" fmla="*/ 2147483647 w 666"/>
                <a:gd name="T35" fmla="*/ 2147483647 h 1016"/>
                <a:gd name="T36" fmla="*/ 2147483647 w 666"/>
                <a:gd name="T37" fmla="*/ 2147483647 h 1016"/>
                <a:gd name="T38" fmla="*/ 2147483647 w 666"/>
                <a:gd name="T39" fmla="*/ 2147483647 h 1016"/>
                <a:gd name="T40" fmla="*/ 2147483647 w 666"/>
                <a:gd name="T41" fmla="*/ 2147483647 h 1016"/>
                <a:gd name="T42" fmla="*/ 2147483647 w 666"/>
                <a:gd name="T43" fmla="*/ 2147483647 h 1016"/>
                <a:gd name="T44" fmla="*/ 2147483647 w 666"/>
                <a:gd name="T45" fmla="*/ 2147483647 h 1016"/>
                <a:gd name="T46" fmla="*/ 2147483647 w 666"/>
                <a:gd name="T47" fmla="*/ 2147483647 h 1016"/>
                <a:gd name="T48" fmla="*/ 2147483647 w 666"/>
                <a:gd name="T49" fmla="*/ 2147483647 h 1016"/>
                <a:gd name="T50" fmla="*/ 2147483647 w 666"/>
                <a:gd name="T51" fmla="*/ 2147483647 h 1016"/>
                <a:gd name="T52" fmla="*/ 0 w 666"/>
                <a:gd name="T53" fmla="*/ 2147483647 h 1016"/>
                <a:gd name="T54" fmla="*/ 2147483647 w 666"/>
                <a:gd name="T55" fmla="*/ 2147483647 h 1016"/>
                <a:gd name="T56" fmla="*/ 2147483647 w 666"/>
                <a:gd name="T57" fmla="*/ 2147483647 h 1016"/>
                <a:gd name="T58" fmla="*/ 2147483647 w 666"/>
                <a:gd name="T59" fmla="*/ 2147483647 h 1016"/>
                <a:gd name="T60" fmla="*/ 2147483647 w 666"/>
                <a:gd name="T61" fmla="*/ 2147483647 h 1016"/>
                <a:gd name="T62" fmla="*/ 2147483647 w 666"/>
                <a:gd name="T63" fmla="*/ 2147483647 h 1016"/>
                <a:gd name="T64" fmla="*/ 2147483647 w 666"/>
                <a:gd name="T65" fmla="*/ 2147483647 h 1016"/>
                <a:gd name="T66" fmla="*/ 2147483647 w 666"/>
                <a:gd name="T67" fmla="*/ 2147483647 h 1016"/>
                <a:gd name="T68" fmla="*/ 2147483647 w 666"/>
                <a:gd name="T69" fmla="*/ 2147483647 h 1016"/>
                <a:gd name="T70" fmla="*/ 2147483647 w 666"/>
                <a:gd name="T71" fmla="*/ 2147483647 h 1016"/>
                <a:gd name="T72" fmla="*/ 2147483647 w 666"/>
                <a:gd name="T73" fmla="*/ 2147483647 h 1016"/>
                <a:gd name="T74" fmla="*/ 2147483647 w 666"/>
                <a:gd name="T75" fmla="*/ 2147483647 h 1016"/>
                <a:gd name="T76" fmla="*/ 2147483647 w 666"/>
                <a:gd name="T77" fmla="*/ 2147483647 h 1016"/>
                <a:gd name="T78" fmla="*/ 2147483647 w 666"/>
                <a:gd name="T79" fmla="*/ 2147483647 h 1016"/>
                <a:gd name="T80" fmla="*/ 2147483647 w 666"/>
                <a:gd name="T81" fmla="*/ 2147483647 h 1016"/>
                <a:gd name="T82" fmla="*/ 2147483647 w 666"/>
                <a:gd name="T83" fmla="*/ 2147483647 h 1016"/>
                <a:gd name="T84" fmla="*/ 2147483647 w 666"/>
                <a:gd name="T85" fmla="*/ 2147483647 h 1016"/>
                <a:gd name="T86" fmla="*/ 2147483647 w 666"/>
                <a:gd name="T87" fmla="*/ 2147483647 h 1016"/>
                <a:gd name="T88" fmla="*/ 2147483647 w 666"/>
                <a:gd name="T89" fmla="*/ 2147483647 h 1016"/>
                <a:gd name="T90" fmla="*/ 2147483647 w 666"/>
                <a:gd name="T91" fmla="*/ 2147483647 h 1016"/>
                <a:gd name="T92" fmla="*/ 2147483647 w 666"/>
                <a:gd name="T93" fmla="*/ 2147483647 h 1016"/>
                <a:gd name="T94" fmla="*/ 2147483647 w 666"/>
                <a:gd name="T95" fmla="*/ 2147483647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995613" y="2571750"/>
              <a:ext cx="85725" cy="88900"/>
            </a:xfrm>
            <a:custGeom>
              <a:avLst/>
              <a:gdLst>
                <a:gd name="T0" fmla="*/ 0 w 67"/>
                <a:gd name="T1" fmla="*/ 2147483647 h 64"/>
                <a:gd name="T2" fmla="*/ 2147483647 w 67"/>
                <a:gd name="T3" fmla="*/ 2147483647 h 64"/>
                <a:gd name="T4" fmla="*/ 2147483647 w 67"/>
                <a:gd name="T5" fmla="*/ 2147483647 h 64"/>
                <a:gd name="T6" fmla="*/ 2147483647 w 67"/>
                <a:gd name="T7" fmla="*/ 2147483647 h 64"/>
                <a:gd name="T8" fmla="*/ 2147483647 w 67"/>
                <a:gd name="T9" fmla="*/ 0 h 64"/>
                <a:gd name="T10" fmla="*/ 0 w 67"/>
                <a:gd name="T11" fmla="*/ 2147483647 h 64"/>
                <a:gd name="T12" fmla="*/ 0 w 6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995613" y="2571750"/>
              <a:ext cx="85725" cy="88900"/>
            </a:xfrm>
            <a:custGeom>
              <a:avLst/>
              <a:gdLst>
                <a:gd name="T0" fmla="*/ 0 w 67"/>
                <a:gd name="T1" fmla="*/ 2147483647 h 64"/>
                <a:gd name="T2" fmla="*/ 2147483647 w 67"/>
                <a:gd name="T3" fmla="*/ 2147483647 h 64"/>
                <a:gd name="T4" fmla="*/ 2147483647 w 67"/>
                <a:gd name="T5" fmla="*/ 2147483647 h 64"/>
                <a:gd name="T6" fmla="*/ 2147483647 w 67"/>
                <a:gd name="T7" fmla="*/ 2147483647 h 64"/>
                <a:gd name="T8" fmla="*/ 2147483647 w 67"/>
                <a:gd name="T9" fmla="*/ 0 h 64"/>
                <a:gd name="T10" fmla="*/ 0 w 67"/>
                <a:gd name="T11" fmla="*/ 2147483647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995613" y="2571750"/>
              <a:ext cx="85725" cy="88900"/>
            </a:xfrm>
            <a:custGeom>
              <a:avLst/>
              <a:gdLst>
                <a:gd name="T0" fmla="*/ 0 w 67"/>
                <a:gd name="T1" fmla="*/ 2147483647 h 64"/>
                <a:gd name="T2" fmla="*/ 2147483647 w 67"/>
                <a:gd name="T3" fmla="*/ 2147483647 h 64"/>
                <a:gd name="T4" fmla="*/ 2147483647 w 67"/>
                <a:gd name="T5" fmla="*/ 2147483647 h 64"/>
                <a:gd name="T6" fmla="*/ 2147483647 w 67"/>
                <a:gd name="T7" fmla="*/ 2147483647 h 64"/>
                <a:gd name="T8" fmla="*/ 2147483647 w 67"/>
                <a:gd name="T9" fmla="*/ 0 h 64"/>
                <a:gd name="T10" fmla="*/ 0 w 67"/>
                <a:gd name="T11" fmla="*/ 2147483647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114675" y="2484438"/>
              <a:ext cx="141288" cy="241300"/>
            </a:xfrm>
            <a:custGeom>
              <a:avLst/>
              <a:gdLst>
                <a:gd name="T0" fmla="*/ 0 w 109"/>
                <a:gd name="T1" fmla="*/ 2147483647 h 176"/>
                <a:gd name="T2" fmla="*/ 2147483647 w 109"/>
                <a:gd name="T3" fmla="*/ 2147483647 h 176"/>
                <a:gd name="T4" fmla="*/ 2147483647 w 109"/>
                <a:gd name="T5" fmla="*/ 2147483647 h 176"/>
                <a:gd name="T6" fmla="*/ 2147483647 w 109"/>
                <a:gd name="T7" fmla="*/ 2147483647 h 176"/>
                <a:gd name="T8" fmla="*/ 2147483647 w 109"/>
                <a:gd name="T9" fmla="*/ 2147483647 h 176"/>
                <a:gd name="T10" fmla="*/ 2147483647 w 109"/>
                <a:gd name="T11" fmla="*/ 2147483647 h 176"/>
                <a:gd name="T12" fmla="*/ 2147483647 w 109"/>
                <a:gd name="T13" fmla="*/ 2147483647 h 176"/>
                <a:gd name="T14" fmla="*/ 2147483647 w 109"/>
                <a:gd name="T15" fmla="*/ 2147483647 h 176"/>
                <a:gd name="T16" fmla="*/ 2147483647 w 109"/>
                <a:gd name="T17" fmla="*/ 0 h 176"/>
                <a:gd name="T18" fmla="*/ 2147483647 w 109"/>
                <a:gd name="T19" fmla="*/ 2147483647 h 176"/>
                <a:gd name="T20" fmla="*/ 2147483647 w 109"/>
                <a:gd name="T21" fmla="*/ 2147483647 h 176"/>
                <a:gd name="T22" fmla="*/ 2147483647 w 109"/>
                <a:gd name="T23" fmla="*/ 2147483647 h 176"/>
                <a:gd name="T24" fmla="*/ 2147483647 w 109"/>
                <a:gd name="T25" fmla="*/ 2147483647 h 176"/>
                <a:gd name="T26" fmla="*/ 0 w 109"/>
                <a:gd name="T27" fmla="*/ 2147483647 h 176"/>
                <a:gd name="T28" fmla="*/ 2147483647 w 109"/>
                <a:gd name="T29" fmla="*/ 2147483647 h 176"/>
                <a:gd name="T30" fmla="*/ 2147483647 w 109"/>
                <a:gd name="T31" fmla="*/ 2147483647 h 176"/>
                <a:gd name="T32" fmla="*/ 2147483647 w 109"/>
                <a:gd name="T33" fmla="*/ 2147483647 h 176"/>
                <a:gd name="T34" fmla="*/ 2147483647 w 109"/>
                <a:gd name="T35" fmla="*/ 2147483647 h 176"/>
                <a:gd name="T36" fmla="*/ 2147483647 w 109"/>
                <a:gd name="T37" fmla="*/ 2147483647 h 176"/>
                <a:gd name="T38" fmla="*/ 0 w 109"/>
                <a:gd name="T39" fmla="*/ 2147483647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114675" y="2484438"/>
              <a:ext cx="141288" cy="241300"/>
            </a:xfrm>
            <a:custGeom>
              <a:avLst/>
              <a:gdLst>
                <a:gd name="T0" fmla="*/ 0 w 109"/>
                <a:gd name="T1" fmla="*/ 2147483647 h 176"/>
                <a:gd name="T2" fmla="*/ 2147483647 w 109"/>
                <a:gd name="T3" fmla="*/ 2147483647 h 176"/>
                <a:gd name="T4" fmla="*/ 2147483647 w 109"/>
                <a:gd name="T5" fmla="*/ 2147483647 h 176"/>
                <a:gd name="T6" fmla="*/ 2147483647 w 109"/>
                <a:gd name="T7" fmla="*/ 2147483647 h 176"/>
                <a:gd name="T8" fmla="*/ 2147483647 w 109"/>
                <a:gd name="T9" fmla="*/ 2147483647 h 176"/>
                <a:gd name="T10" fmla="*/ 2147483647 w 109"/>
                <a:gd name="T11" fmla="*/ 2147483647 h 176"/>
                <a:gd name="T12" fmla="*/ 2147483647 w 109"/>
                <a:gd name="T13" fmla="*/ 2147483647 h 176"/>
                <a:gd name="T14" fmla="*/ 2147483647 w 109"/>
                <a:gd name="T15" fmla="*/ 2147483647 h 176"/>
                <a:gd name="T16" fmla="*/ 2147483647 w 109"/>
                <a:gd name="T17" fmla="*/ 0 h 176"/>
                <a:gd name="T18" fmla="*/ 2147483647 w 109"/>
                <a:gd name="T19" fmla="*/ 2147483647 h 176"/>
                <a:gd name="T20" fmla="*/ 2147483647 w 109"/>
                <a:gd name="T21" fmla="*/ 2147483647 h 176"/>
                <a:gd name="T22" fmla="*/ 2147483647 w 109"/>
                <a:gd name="T23" fmla="*/ 2147483647 h 176"/>
                <a:gd name="T24" fmla="*/ 2147483647 w 109"/>
                <a:gd name="T25" fmla="*/ 2147483647 h 176"/>
                <a:gd name="T26" fmla="*/ 0 w 109"/>
                <a:gd name="T27" fmla="*/ 2147483647 h 176"/>
                <a:gd name="T28" fmla="*/ 2147483647 w 109"/>
                <a:gd name="T29" fmla="*/ 2147483647 h 176"/>
                <a:gd name="T30" fmla="*/ 2147483647 w 109"/>
                <a:gd name="T31" fmla="*/ 2147483647 h 176"/>
                <a:gd name="T32" fmla="*/ 2147483647 w 109"/>
                <a:gd name="T33" fmla="*/ 2147483647 h 176"/>
                <a:gd name="T34" fmla="*/ 2147483647 w 109"/>
                <a:gd name="T35" fmla="*/ 2147483647 h 176"/>
                <a:gd name="T36" fmla="*/ 2147483647 w 109"/>
                <a:gd name="T37" fmla="*/ 2147483647 h 176"/>
                <a:gd name="T38" fmla="*/ 0 w 109"/>
                <a:gd name="T39" fmla="*/ 2147483647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979988" y="5619750"/>
              <a:ext cx="401637" cy="98425"/>
            </a:xfrm>
            <a:custGeom>
              <a:avLst/>
              <a:gdLst>
                <a:gd name="T0" fmla="*/ 0 w 311"/>
                <a:gd name="T1" fmla="*/ 2147483647 h 72"/>
                <a:gd name="T2" fmla="*/ 2147483647 w 311"/>
                <a:gd name="T3" fmla="*/ 2147483647 h 72"/>
                <a:gd name="T4" fmla="*/ 2147483647 w 311"/>
                <a:gd name="T5" fmla="*/ 2147483647 h 72"/>
                <a:gd name="T6" fmla="*/ 2147483647 w 311"/>
                <a:gd name="T7" fmla="*/ 2147483647 h 72"/>
                <a:gd name="T8" fmla="*/ 2147483647 w 311"/>
                <a:gd name="T9" fmla="*/ 2147483647 h 72"/>
                <a:gd name="T10" fmla="*/ 2147483647 w 311"/>
                <a:gd name="T11" fmla="*/ 2147483647 h 72"/>
                <a:gd name="T12" fmla="*/ 2147483647 w 311"/>
                <a:gd name="T13" fmla="*/ 2147483647 h 72"/>
                <a:gd name="T14" fmla="*/ 2147483647 w 311"/>
                <a:gd name="T15" fmla="*/ 2147483647 h 72"/>
                <a:gd name="T16" fmla="*/ 2147483647 w 311"/>
                <a:gd name="T17" fmla="*/ 2147483647 h 72"/>
                <a:gd name="T18" fmla="*/ 2147483647 w 311"/>
                <a:gd name="T19" fmla="*/ 2147483647 h 72"/>
                <a:gd name="T20" fmla="*/ 2147483647 w 311"/>
                <a:gd name="T21" fmla="*/ 2147483647 h 72"/>
                <a:gd name="T22" fmla="*/ 2147483647 w 311"/>
                <a:gd name="T23" fmla="*/ 2147483647 h 72"/>
                <a:gd name="T24" fmla="*/ 2147483647 w 311"/>
                <a:gd name="T25" fmla="*/ 0 h 72"/>
                <a:gd name="T26" fmla="*/ 2147483647 w 311"/>
                <a:gd name="T27" fmla="*/ 2147483647 h 72"/>
                <a:gd name="T28" fmla="*/ 2147483647 w 311"/>
                <a:gd name="T29" fmla="*/ 2147483647 h 72"/>
                <a:gd name="T30" fmla="*/ 2147483647 w 311"/>
                <a:gd name="T31" fmla="*/ 2147483647 h 72"/>
                <a:gd name="T32" fmla="*/ 2147483647 w 311"/>
                <a:gd name="T33" fmla="*/ 2147483647 h 72"/>
                <a:gd name="T34" fmla="*/ 2147483647 w 311"/>
                <a:gd name="T35" fmla="*/ 2147483647 h 72"/>
                <a:gd name="T36" fmla="*/ 2147483647 w 311"/>
                <a:gd name="T37" fmla="*/ 2147483647 h 72"/>
                <a:gd name="T38" fmla="*/ 2147483647 w 311"/>
                <a:gd name="T39" fmla="*/ 2147483647 h 72"/>
                <a:gd name="T40" fmla="*/ 2147483647 w 311"/>
                <a:gd name="T41" fmla="*/ 2147483647 h 72"/>
                <a:gd name="T42" fmla="*/ 2147483647 w 311"/>
                <a:gd name="T43" fmla="*/ 2147483647 h 72"/>
                <a:gd name="T44" fmla="*/ 2147483647 w 311"/>
                <a:gd name="T45" fmla="*/ 2147483647 h 72"/>
                <a:gd name="T46" fmla="*/ 2147483647 w 311"/>
                <a:gd name="T47" fmla="*/ 2147483647 h 72"/>
                <a:gd name="T48" fmla="*/ 2147483647 w 311"/>
                <a:gd name="T49" fmla="*/ 2147483647 h 72"/>
                <a:gd name="T50" fmla="*/ 2147483647 w 311"/>
                <a:gd name="T51" fmla="*/ 0 h 72"/>
                <a:gd name="T52" fmla="*/ 2147483647 w 311"/>
                <a:gd name="T53" fmla="*/ 2147483647 h 72"/>
                <a:gd name="T54" fmla="*/ 0 w 311"/>
                <a:gd name="T55" fmla="*/ 2147483647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778125" y="4948238"/>
              <a:ext cx="217488" cy="395287"/>
            </a:xfrm>
            <a:custGeom>
              <a:avLst/>
              <a:gdLst>
                <a:gd name="T0" fmla="*/ 0 w 168"/>
                <a:gd name="T1" fmla="*/ 2147483647 h 288"/>
                <a:gd name="T2" fmla="*/ 2147483647 w 168"/>
                <a:gd name="T3" fmla="*/ 2147483647 h 288"/>
                <a:gd name="T4" fmla="*/ 2147483647 w 168"/>
                <a:gd name="T5" fmla="*/ 2147483647 h 288"/>
                <a:gd name="T6" fmla="*/ 2147483647 w 168"/>
                <a:gd name="T7" fmla="*/ 2147483647 h 288"/>
                <a:gd name="T8" fmla="*/ 2147483647 w 168"/>
                <a:gd name="T9" fmla="*/ 0 h 288"/>
                <a:gd name="T10" fmla="*/ 2147483647 w 168"/>
                <a:gd name="T11" fmla="*/ 2147483647 h 288"/>
                <a:gd name="T12" fmla="*/ 2147483647 w 168"/>
                <a:gd name="T13" fmla="*/ 2147483647 h 288"/>
                <a:gd name="T14" fmla="*/ 2147483647 w 168"/>
                <a:gd name="T15" fmla="*/ 2147483647 h 288"/>
                <a:gd name="T16" fmla="*/ 2147483647 w 168"/>
                <a:gd name="T17" fmla="*/ 2147483647 h 288"/>
                <a:gd name="T18" fmla="*/ 2147483647 w 168"/>
                <a:gd name="T19" fmla="*/ 2147483647 h 288"/>
                <a:gd name="T20" fmla="*/ 2147483647 w 168"/>
                <a:gd name="T21" fmla="*/ 2147483647 h 288"/>
                <a:gd name="T22" fmla="*/ 2147483647 w 168"/>
                <a:gd name="T23" fmla="*/ 2147483647 h 288"/>
                <a:gd name="T24" fmla="*/ 2147483647 w 168"/>
                <a:gd name="T25" fmla="*/ 2147483647 h 288"/>
                <a:gd name="T26" fmla="*/ 2147483647 w 168"/>
                <a:gd name="T27" fmla="*/ 2147483647 h 288"/>
                <a:gd name="T28" fmla="*/ 2147483647 w 168"/>
                <a:gd name="T29" fmla="*/ 2147483647 h 288"/>
                <a:gd name="T30" fmla="*/ 2147483647 w 168"/>
                <a:gd name="T31" fmla="*/ 2147483647 h 288"/>
                <a:gd name="T32" fmla="*/ 2147483647 w 168"/>
                <a:gd name="T33" fmla="*/ 2147483647 h 288"/>
                <a:gd name="T34" fmla="*/ 2147483647 w 168"/>
                <a:gd name="T35" fmla="*/ 2147483647 h 288"/>
                <a:gd name="T36" fmla="*/ 2147483647 w 168"/>
                <a:gd name="T37" fmla="*/ 2147483647 h 288"/>
                <a:gd name="T38" fmla="*/ 2147483647 w 168"/>
                <a:gd name="T39" fmla="*/ 2147483647 h 288"/>
                <a:gd name="T40" fmla="*/ 2147483647 w 168"/>
                <a:gd name="T41" fmla="*/ 2147483647 h 288"/>
                <a:gd name="T42" fmla="*/ 2147483647 w 168"/>
                <a:gd name="T43" fmla="*/ 2147483647 h 288"/>
                <a:gd name="T44" fmla="*/ 2147483647 w 168"/>
                <a:gd name="T45" fmla="*/ 2147483647 h 288"/>
                <a:gd name="T46" fmla="*/ 0 w 168"/>
                <a:gd name="T47" fmla="*/ 2147483647 h 288"/>
                <a:gd name="T48" fmla="*/ 0 w 168"/>
                <a:gd name="T49" fmla="*/ 2147483647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4979988" y="5619750"/>
              <a:ext cx="401637" cy="98425"/>
            </a:xfrm>
            <a:custGeom>
              <a:avLst/>
              <a:gdLst>
                <a:gd name="T0" fmla="*/ 0 w 311"/>
                <a:gd name="T1" fmla="*/ 2147483647 h 72"/>
                <a:gd name="T2" fmla="*/ 2147483647 w 311"/>
                <a:gd name="T3" fmla="*/ 2147483647 h 72"/>
                <a:gd name="T4" fmla="*/ 2147483647 w 311"/>
                <a:gd name="T5" fmla="*/ 2147483647 h 72"/>
                <a:gd name="T6" fmla="*/ 2147483647 w 311"/>
                <a:gd name="T7" fmla="*/ 2147483647 h 72"/>
                <a:gd name="T8" fmla="*/ 2147483647 w 311"/>
                <a:gd name="T9" fmla="*/ 2147483647 h 72"/>
                <a:gd name="T10" fmla="*/ 2147483647 w 311"/>
                <a:gd name="T11" fmla="*/ 2147483647 h 72"/>
                <a:gd name="T12" fmla="*/ 2147483647 w 311"/>
                <a:gd name="T13" fmla="*/ 2147483647 h 72"/>
                <a:gd name="T14" fmla="*/ 2147483647 w 311"/>
                <a:gd name="T15" fmla="*/ 2147483647 h 72"/>
                <a:gd name="T16" fmla="*/ 2147483647 w 311"/>
                <a:gd name="T17" fmla="*/ 2147483647 h 72"/>
                <a:gd name="T18" fmla="*/ 2147483647 w 311"/>
                <a:gd name="T19" fmla="*/ 2147483647 h 72"/>
                <a:gd name="T20" fmla="*/ 2147483647 w 311"/>
                <a:gd name="T21" fmla="*/ 2147483647 h 72"/>
                <a:gd name="T22" fmla="*/ 2147483647 w 311"/>
                <a:gd name="T23" fmla="*/ 2147483647 h 72"/>
                <a:gd name="T24" fmla="*/ 2147483647 w 311"/>
                <a:gd name="T25" fmla="*/ 0 h 72"/>
                <a:gd name="T26" fmla="*/ 2147483647 w 311"/>
                <a:gd name="T27" fmla="*/ 2147483647 h 72"/>
                <a:gd name="T28" fmla="*/ 2147483647 w 311"/>
                <a:gd name="T29" fmla="*/ 2147483647 h 72"/>
                <a:gd name="T30" fmla="*/ 2147483647 w 311"/>
                <a:gd name="T31" fmla="*/ 2147483647 h 72"/>
                <a:gd name="T32" fmla="*/ 2147483647 w 311"/>
                <a:gd name="T33" fmla="*/ 2147483647 h 72"/>
                <a:gd name="T34" fmla="*/ 2147483647 w 311"/>
                <a:gd name="T35" fmla="*/ 2147483647 h 72"/>
                <a:gd name="T36" fmla="*/ 2147483647 w 311"/>
                <a:gd name="T37" fmla="*/ 2147483647 h 72"/>
                <a:gd name="T38" fmla="*/ 2147483647 w 311"/>
                <a:gd name="T39" fmla="*/ 2147483647 h 72"/>
                <a:gd name="T40" fmla="*/ 2147483647 w 311"/>
                <a:gd name="T41" fmla="*/ 2147483647 h 72"/>
                <a:gd name="T42" fmla="*/ 2147483647 w 311"/>
                <a:gd name="T43" fmla="*/ 2147483647 h 72"/>
                <a:gd name="T44" fmla="*/ 2147483647 w 311"/>
                <a:gd name="T45" fmla="*/ 2147483647 h 72"/>
                <a:gd name="T46" fmla="*/ 2147483647 w 311"/>
                <a:gd name="T47" fmla="*/ 2147483647 h 72"/>
                <a:gd name="T48" fmla="*/ 2147483647 w 311"/>
                <a:gd name="T49" fmla="*/ 2147483647 h 72"/>
                <a:gd name="T50" fmla="*/ 2147483647 w 311"/>
                <a:gd name="T51" fmla="*/ 0 h 72"/>
                <a:gd name="T52" fmla="*/ 2147483647 w 311"/>
                <a:gd name="T53" fmla="*/ 2147483647 h 72"/>
                <a:gd name="T54" fmla="*/ 0 w 311"/>
                <a:gd name="T55" fmla="*/ 2147483647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778125" y="4948238"/>
              <a:ext cx="217488" cy="395287"/>
            </a:xfrm>
            <a:custGeom>
              <a:avLst/>
              <a:gdLst>
                <a:gd name="T0" fmla="*/ 0 w 168"/>
                <a:gd name="T1" fmla="*/ 2147483647 h 288"/>
                <a:gd name="T2" fmla="*/ 2147483647 w 168"/>
                <a:gd name="T3" fmla="*/ 2147483647 h 288"/>
                <a:gd name="T4" fmla="*/ 2147483647 w 168"/>
                <a:gd name="T5" fmla="*/ 2147483647 h 288"/>
                <a:gd name="T6" fmla="*/ 2147483647 w 168"/>
                <a:gd name="T7" fmla="*/ 2147483647 h 288"/>
                <a:gd name="T8" fmla="*/ 2147483647 w 168"/>
                <a:gd name="T9" fmla="*/ 0 h 288"/>
                <a:gd name="T10" fmla="*/ 2147483647 w 168"/>
                <a:gd name="T11" fmla="*/ 2147483647 h 288"/>
                <a:gd name="T12" fmla="*/ 2147483647 w 168"/>
                <a:gd name="T13" fmla="*/ 2147483647 h 288"/>
                <a:gd name="T14" fmla="*/ 2147483647 w 168"/>
                <a:gd name="T15" fmla="*/ 2147483647 h 288"/>
                <a:gd name="T16" fmla="*/ 2147483647 w 168"/>
                <a:gd name="T17" fmla="*/ 2147483647 h 288"/>
                <a:gd name="T18" fmla="*/ 2147483647 w 168"/>
                <a:gd name="T19" fmla="*/ 2147483647 h 288"/>
                <a:gd name="T20" fmla="*/ 2147483647 w 168"/>
                <a:gd name="T21" fmla="*/ 2147483647 h 288"/>
                <a:gd name="T22" fmla="*/ 2147483647 w 168"/>
                <a:gd name="T23" fmla="*/ 2147483647 h 288"/>
                <a:gd name="T24" fmla="*/ 2147483647 w 168"/>
                <a:gd name="T25" fmla="*/ 2147483647 h 288"/>
                <a:gd name="T26" fmla="*/ 2147483647 w 168"/>
                <a:gd name="T27" fmla="*/ 2147483647 h 288"/>
                <a:gd name="T28" fmla="*/ 2147483647 w 168"/>
                <a:gd name="T29" fmla="*/ 2147483647 h 288"/>
                <a:gd name="T30" fmla="*/ 2147483647 w 168"/>
                <a:gd name="T31" fmla="*/ 2147483647 h 288"/>
                <a:gd name="T32" fmla="*/ 2147483647 w 168"/>
                <a:gd name="T33" fmla="*/ 2147483647 h 288"/>
                <a:gd name="T34" fmla="*/ 2147483647 w 168"/>
                <a:gd name="T35" fmla="*/ 2147483647 h 288"/>
                <a:gd name="T36" fmla="*/ 2147483647 w 168"/>
                <a:gd name="T37" fmla="*/ 2147483647 h 288"/>
                <a:gd name="T38" fmla="*/ 2147483647 w 168"/>
                <a:gd name="T39" fmla="*/ 2147483647 h 288"/>
                <a:gd name="T40" fmla="*/ 2147483647 w 168"/>
                <a:gd name="T41" fmla="*/ 2147483647 h 288"/>
                <a:gd name="T42" fmla="*/ 2147483647 w 168"/>
                <a:gd name="T43" fmla="*/ 2147483647 h 288"/>
                <a:gd name="T44" fmla="*/ 2147483647 w 168"/>
                <a:gd name="T45" fmla="*/ 2147483647 h 288"/>
                <a:gd name="T46" fmla="*/ 0 w 168"/>
                <a:gd name="T47" fmla="*/ 2147483647 h 288"/>
                <a:gd name="T48" fmla="*/ 0 w 168"/>
                <a:gd name="T49" fmla="*/ 2147483647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832100" y="4651375"/>
              <a:ext cx="130175" cy="263525"/>
            </a:xfrm>
            <a:custGeom>
              <a:avLst/>
              <a:gdLst>
                <a:gd name="T0" fmla="*/ 2147483647 w 101"/>
                <a:gd name="T1" fmla="*/ 2147483647 h 192"/>
                <a:gd name="T2" fmla="*/ 2147483647 w 101"/>
                <a:gd name="T3" fmla="*/ 0 h 192"/>
                <a:gd name="T4" fmla="*/ 2147483647 w 101"/>
                <a:gd name="T5" fmla="*/ 0 h 192"/>
                <a:gd name="T6" fmla="*/ 2147483647 w 101"/>
                <a:gd name="T7" fmla="*/ 2147483647 h 192"/>
                <a:gd name="T8" fmla="*/ 2147483647 w 101"/>
                <a:gd name="T9" fmla="*/ 2147483647 h 192"/>
                <a:gd name="T10" fmla="*/ 2147483647 w 101"/>
                <a:gd name="T11" fmla="*/ 2147483647 h 192"/>
                <a:gd name="T12" fmla="*/ 2147483647 w 101"/>
                <a:gd name="T13" fmla="*/ 2147483647 h 192"/>
                <a:gd name="T14" fmla="*/ 2147483647 w 101"/>
                <a:gd name="T15" fmla="*/ 2147483647 h 192"/>
                <a:gd name="T16" fmla="*/ 2147483647 w 101"/>
                <a:gd name="T17" fmla="*/ 2147483647 h 192"/>
                <a:gd name="T18" fmla="*/ 2147483647 w 101"/>
                <a:gd name="T19" fmla="*/ 2147483647 h 192"/>
                <a:gd name="T20" fmla="*/ 2147483647 w 101"/>
                <a:gd name="T21" fmla="*/ 2147483647 h 192"/>
                <a:gd name="T22" fmla="*/ 2147483647 w 101"/>
                <a:gd name="T23" fmla="*/ 2147483647 h 192"/>
                <a:gd name="T24" fmla="*/ 2147483647 w 101"/>
                <a:gd name="T25" fmla="*/ 2147483647 h 192"/>
                <a:gd name="T26" fmla="*/ 2147483647 w 101"/>
                <a:gd name="T27" fmla="*/ 2147483647 h 192"/>
                <a:gd name="T28" fmla="*/ 2147483647 w 101"/>
                <a:gd name="T29" fmla="*/ 2147483647 h 192"/>
                <a:gd name="T30" fmla="*/ 2147483647 w 101"/>
                <a:gd name="T31" fmla="*/ 2147483647 h 192"/>
                <a:gd name="T32" fmla="*/ 2147483647 w 101"/>
                <a:gd name="T33" fmla="*/ 2147483647 h 192"/>
                <a:gd name="T34" fmla="*/ 0 w 101"/>
                <a:gd name="T35" fmla="*/ 2147483647 h 192"/>
                <a:gd name="T36" fmla="*/ 2147483647 w 101"/>
                <a:gd name="T37" fmla="*/ 2147483647 h 192"/>
                <a:gd name="T38" fmla="*/ 2147483647 w 101"/>
                <a:gd name="T39" fmla="*/ 2147483647 h 192"/>
                <a:gd name="T40" fmla="*/ 2147483647 w 101"/>
                <a:gd name="T41" fmla="*/ 2147483647 h 192"/>
                <a:gd name="T42" fmla="*/ 2147483647 w 101"/>
                <a:gd name="T43" fmla="*/ 2147483647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832100" y="4651375"/>
              <a:ext cx="130175" cy="263525"/>
            </a:xfrm>
            <a:custGeom>
              <a:avLst/>
              <a:gdLst>
                <a:gd name="T0" fmla="*/ 2147483647 w 101"/>
                <a:gd name="T1" fmla="*/ 2147483647 h 192"/>
                <a:gd name="T2" fmla="*/ 2147483647 w 101"/>
                <a:gd name="T3" fmla="*/ 0 h 192"/>
                <a:gd name="T4" fmla="*/ 2147483647 w 101"/>
                <a:gd name="T5" fmla="*/ 0 h 192"/>
                <a:gd name="T6" fmla="*/ 2147483647 w 101"/>
                <a:gd name="T7" fmla="*/ 2147483647 h 192"/>
                <a:gd name="T8" fmla="*/ 2147483647 w 101"/>
                <a:gd name="T9" fmla="*/ 2147483647 h 192"/>
                <a:gd name="T10" fmla="*/ 2147483647 w 101"/>
                <a:gd name="T11" fmla="*/ 2147483647 h 192"/>
                <a:gd name="T12" fmla="*/ 2147483647 w 101"/>
                <a:gd name="T13" fmla="*/ 2147483647 h 192"/>
                <a:gd name="T14" fmla="*/ 2147483647 w 101"/>
                <a:gd name="T15" fmla="*/ 2147483647 h 192"/>
                <a:gd name="T16" fmla="*/ 2147483647 w 101"/>
                <a:gd name="T17" fmla="*/ 2147483647 h 192"/>
                <a:gd name="T18" fmla="*/ 2147483647 w 101"/>
                <a:gd name="T19" fmla="*/ 2147483647 h 192"/>
                <a:gd name="T20" fmla="*/ 2147483647 w 101"/>
                <a:gd name="T21" fmla="*/ 2147483647 h 192"/>
                <a:gd name="T22" fmla="*/ 2147483647 w 101"/>
                <a:gd name="T23" fmla="*/ 2147483647 h 192"/>
                <a:gd name="T24" fmla="*/ 2147483647 w 101"/>
                <a:gd name="T25" fmla="*/ 2147483647 h 192"/>
                <a:gd name="T26" fmla="*/ 2147483647 w 101"/>
                <a:gd name="T27" fmla="*/ 2147483647 h 192"/>
                <a:gd name="T28" fmla="*/ 2147483647 w 101"/>
                <a:gd name="T29" fmla="*/ 2147483647 h 192"/>
                <a:gd name="T30" fmla="*/ 2147483647 w 101"/>
                <a:gd name="T31" fmla="*/ 2147483647 h 192"/>
                <a:gd name="T32" fmla="*/ 2147483647 w 101"/>
                <a:gd name="T33" fmla="*/ 2147483647 h 192"/>
                <a:gd name="T34" fmla="*/ 0 w 101"/>
                <a:gd name="T35" fmla="*/ 2147483647 h 192"/>
                <a:gd name="T36" fmla="*/ 2147483647 w 101"/>
                <a:gd name="T37" fmla="*/ 2147483647 h 192"/>
                <a:gd name="T38" fmla="*/ 2147483647 w 101"/>
                <a:gd name="T39" fmla="*/ 2147483647 h 192"/>
                <a:gd name="T40" fmla="*/ 2147483647 w 101"/>
                <a:gd name="T41" fmla="*/ 2147483647 h 192"/>
                <a:gd name="T42" fmla="*/ 2147483647 w 101"/>
                <a:gd name="T43" fmla="*/ 2147483647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613025" y="3979863"/>
              <a:ext cx="1527175" cy="1485900"/>
            </a:xfrm>
            <a:custGeom>
              <a:avLst/>
              <a:gdLst>
                <a:gd name="T0" fmla="*/ 2147483647 w 1180"/>
                <a:gd name="T1" fmla="*/ 2147483647 h 1080"/>
                <a:gd name="T2" fmla="*/ 2147483647 w 1180"/>
                <a:gd name="T3" fmla="*/ 2147483647 h 1080"/>
                <a:gd name="T4" fmla="*/ 2147483647 w 1180"/>
                <a:gd name="T5" fmla="*/ 2147483647 h 1080"/>
                <a:gd name="T6" fmla="*/ 2147483647 w 1180"/>
                <a:gd name="T7" fmla="*/ 2147483647 h 1080"/>
                <a:gd name="T8" fmla="*/ 2147483647 w 1180"/>
                <a:gd name="T9" fmla="*/ 2147483647 h 1080"/>
                <a:gd name="T10" fmla="*/ 2147483647 w 1180"/>
                <a:gd name="T11" fmla="*/ 2147483647 h 1080"/>
                <a:gd name="T12" fmla="*/ 2147483647 w 1180"/>
                <a:gd name="T13" fmla="*/ 2147483647 h 1080"/>
                <a:gd name="T14" fmla="*/ 2147483647 w 1180"/>
                <a:gd name="T15" fmla="*/ 2147483647 h 1080"/>
                <a:gd name="T16" fmla="*/ 2147483647 w 1180"/>
                <a:gd name="T17" fmla="*/ 2147483647 h 1080"/>
                <a:gd name="T18" fmla="*/ 2147483647 w 1180"/>
                <a:gd name="T19" fmla="*/ 2147483647 h 1080"/>
                <a:gd name="T20" fmla="*/ 2147483647 w 1180"/>
                <a:gd name="T21" fmla="*/ 2147483647 h 1080"/>
                <a:gd name="T22" fmla="*/ 2147483647 w 1180"/>
                <a:gd name="T23" fmla="*/ 2147483647 h 1080"/>
                <a:gd name="T24" fmla="*/ 2147483647 w 1180"/>
                <a:gd name="T25" fmla="*/ 2147483647 h 1080"/>
                <a:gd name="T26" fmla="*/ 2147483647 w 1180"/>
                <a:gd name="T27" fmla="*/ 2147483647 h 1080"/>
                <a:gd name="T28" fmla="*/ 2147483647 w 1180"/>
                <a:gd name="T29" fmla="*/ 0 h 1080"/>
                <a:gd name="T30" fmla="*/ 2147483647 w 1180"/>
                <a:gd name="T31" fmla="*/ 2147483647 h 1080"/>
                <a:gd name="T32" fmla="*/ 2147483647 w 1180"/>
                <a:gd name="T33" fmla="*/ 2147483647 h 1080"/>
                <a:gd name="T34" fmla="*/ 2147483647 w 1180"/>
                <a:gd name="T35" fmla="*/ 2147483647 h 1080"/>
                <a:gd name="T36" fmla="*/ 2147483647 w 1180"/>
                <a:gd name="T37" fmla="*/ 2147483647 h 1080"/>
                <a:gd name="T38" fmla="*/ 2147483647 w 1180"/>
                <a:gd name="T39" fmla="*/ 2147483647 h 1080"/>
                <a:gd name="T40" fmla="*/ 2147483647 w 1180"/>
                <a:gd name="T41" fmla="*/ 2147483647 h 1080"/>
                <a:gd name="T42" fmla="*/ 2147483647 w 1180"/>
                <a:gd name="T43" fmla="*/ 2147483647 h 1080"/>
                <a:gd name="T44" fmla="*/ 2147483647 w 1180"/>
                <a:gd name="T45" fmla="*/ 2147483647 h 1080"/>
                <a:gd name="T46" fmla="*/ 2147483647 w 1180"/>
                <a:gd name="T47" fmla="*/ 2147483647 h 1080"/>
                <a:gd name="T48" fmla="*/ 2147483647 w 1180"/>
                <a:gd name="T49" fmla="*/ 2147483647 h 1080"/>
                <a:gd name="T50" fmla="*/ 2147483647 w 1180"/>
                <a:gd name="T51" fmla="*/ 2147483647 h 1080"/>
                <a:gd name="T52" fmla="*/ 2147483647 w 1180"/>
                <a:gd name="T53" fmla="*/ 2147483647 h 1080"/>
                <a:gd name="T54" fmla="*/ 2147483647 w 1180"/>
                <a:gd name="T55" fmla="*/ 2147483647 h 1080"/>
                <a:gd name="T56" fmla="*/ 2147483647 w 1180"/>
                <a:gd name="T57" fmla="*/ 2147483647 h 1080"/>
                <a:gd name="T58" fmla="*/ 2147483647 w 1180"/>
                <a:gd name="T59" fmla="*/ 2147483647 h 1080"/>
                <a:gd name="T60" fmla="*/ 2147483647 w 1180"/>
                <a:gd name="T61" fmla="*/ 2147483647 h 1080"/>
                <a:gd name="T62" fmla="*/ 2147483647 w 1180"/>
                <a:gd name="T63" fmla="*/ 2147483647 h 1080"/>
                <a:gd name="T64" fmla="*/ 2147483647 w 1180"/>
                <a:gd name="T65" fmla="*/ 2147483647 h 1080"/>
                <a:gd name="T66" fmla="*/ 2147483647 w 1180"/>
                <a:gd name="T67" fmla="*/ 2147483647 h 1080"/>
                <a:gd name="T68" fmla="*/ 2147483647 w 1180"/>
                <a:gd name="T69" fmla="*/ 2147483647 h 1080"/>
                <a:gd name="T70" fmla="*/ 2147483647 w 1180"/>
                <a:gd name="T71" fmla="*/ 2147483647 h 1080"/>
                <a:gd name="T72" fmla="*/ 2147483647 w 1180"/>
                <a:gd name="T73" fmla="*/ 2147483647 h 1080"/>
                <a:gd name="T74" fmla="*/ 2147483647 w 1180"/>
                <a:gd name="T75" fmla="*/ 2147483647 h 1080"/>
                <a:gd name="T76" fmla="*/ 2147483647 w 1180"/>
                <a:gd name="T77" fmla="*/ 2147483647 h 1080"/>
                <a:gd name="T78" fmla="*/ 2147483647 w 1180"/>
                <a:gd name="T79" fmla="*/ 2147483647 h 1080"/>
                <a:gd name="T80" fmla="*/ 2147483647 w 1180"/>
                <a:gd name="T81" fmla="*/ 2147483647 h 1080"/>
                <a:gd name="T82" fmla="*/ 2147483647 w 1180"/>
                <a:gd name="T83" fmla="*/ 2147483647 h 1080"/>
                <a:gd name="T84" fmla="*/ 2147483647 w 1180"/>
                <a:gd name="T85" fmla="*/ 2147483647 h 1080"/>
                <a:gd name="T86" fmla="*/ 2147483647 w 1180"/>
                <a:gd name="T87" fmla="*/ 2147483647 h 1080"/>
                <a:gd name="T88" fmla="*/ 2147483647 w 1180"/>
                <a:gd name="T89" fmla="*/ 2147483647 h 1080"/>
                <a:gd name="T90" fmla="*/ 2147483647 w 1180"/>
                <a:gd name="T91" fmla="*/ 2147483647 h 1080"/>
                <a:gd name="T92" fmla="*/ 2147483647 w 1180"/>
                <a:gd name="T93" fmla="*/ 2147483647 h 1080"/>
                <a:gd name="T94" fmla="*/ 2147483647 w 1180"/>
                <a:gd name="T95" fmla="*/ 2147483647 h 1080"/>
                <a:gd name="T96" fmla="*/ 2147483647 w 1180"/>
                <a:gd name="T97" fmla="*/ 2147483647 h 1080"/>
                <a:gd name="T98" fmla="*/ 2147483647 w 1180"/>
                <a:gd name="T99" fmla="*/ 2147483647 h 1080"/>
                <a:gd name="T100" fmla="*/ 2147483647 w 1180"/>
                <a:gd name="T101" fmla="*/ 2147483647 h 1080"/>
                <a:gd name="T102" fmla="*/ 2147483647 w 1180"/>
                <a:gd name="T103" fmla="*/ 2147483647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80"/>
                <a:gd name="T157" fmla="*/ 0 h 1080"/>
                <a:gd name="T158" fmla="*/ 1180 w 1180"/>
                <a:gd name="T159" fmla="*/ 1080 h 10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1327150" y="3276600"/>
              <a:ext cx="1482725" cy="1495425"/>
            </a:xfrm>
            <a:custGeom>
              <a:avLst/>
              <a:gdLst>
                <a:gd name="T0" fmla="*/ 2147483647 w 1146"/>
                <a:gd name="T1" fmla="*/ 2147483647 h 1088"/>
                <a:gd name="T2" fmla="*/ 2147483647 w 1146"/>
                <a:gd name="T3" fmla="*/ 2147483647 h 1088"/>
                <a:gd name="T4" fmla="*/ 2147483647 w 1146"/>
                <a:gd name="T5" fmla="*/ 2147483647 h 1088"/>
                <a:gd name="T6" fmla="*/ 2147483647 w 1146"/>
                <a:gd name="T7" fmla="*/ 2147483647 h 1088"/>
                <a:gd name="T8" fmla="*/ 2147483647 w 1146"/>
                <a:gd name="T9" fmla="*/ 2147483647 h 1088"/>
                <a:gd name="T10" fmla="*/ 2147483647 w 1146"/>
                <a:gd name="T11" fmla="*/ 2147483647 h 1088"/>
                <a:gd name="T12" fmla="*/ 2147483647 w 1146"/>
                <a:gd name="T13" fmla="*/ 2147483647 h 1088"/>
                <a:gd name="T14" fmla="*/ 2147483647 w 1146"/>
                <a:gd name="T15" fmla="*/ 2147483647 h 1088"/>
                <a:gd name="T16" fmla="*/ 2147483647 w 1146"/>
                <a:gd name="T17" fmla="*/ 2147483647 h 1088"/>
                <a:gd name="T18" fmla="*/ 2147483647 w 1146"/>
                <a:gd name="T19" fmla="*/ 2147483647 h 1088"/>
                <a:gd name="T20" fmla="*/ 2147483647 w 1146"/>
                <a:gd name="T21" fmla="*/ 2147483647 h 1088"/>
                <a:gd name="T22" fmla="*/ 2147483647 w 1146"/>
                <a:gd name="T23" fmla="*/ 2147483647 h 1088"/>
                <a:gd name="T24" fmla="*/ 2147483647 w 1146"/>
                <a:gd name="T25" fmla="*/ 2147483647 h 1088"/>
                <a:gd name="T26" fmla="*/ 2147483647 w 1146"/>
                <a:gd name="T27" fmla="*/ 0 h 1088"/>
                <a:gd name="T28" fmla="*/ 2147483647 w 1146"/>
                <a:gd name="T29" fmla="*/ 2147483647 h 1088"/>
                <a:gd name="T30" fmla="*/ 2147483647 w 1146"/>
                <a:gd name="T31" fmla="*/ 2147483647 h 1088"/>
                <a:gd name="T32" fmla="*/ 2147483647 w 1146"/>
                <a:gd name="T33" fmla="*/ 2147483647 h 1088"/>
                <a:gd name="T34" fmla="*/ 2147483647 w 1146"/>
                <a:gd name="T35" fmla="*/ 2147483647 h 1088"/>
                <a:gd name="T36" fmla="*/ 2147483647 w 1146"/>
                <a:gd name="T37" fmla="*/ 2147483647 h 1088"/>
                <a:gd name="T38" fmla="*/ 2147483647 w 1146"/>
                <a:gd name="T39" fmla="*/ 2147483647 h 1088"/>
                <a:gd name="T40" fmla="*/ 2147483647 w 1146"/>
                <a:gd name="T41" fmla="*/ 2147483647 h 1088"/>
                <a:gd name="T42" fmla="*/ 2147483647 w 1146"/>
                <a:gd name="T43" fmla="*/ 2147483647 h 1088"/>
                <a:gd name="T44" fmla="*/ 2147483647 w 1146"/>
                <a:gd name="T45" fmla="*/ 2147483647 h 1088"/>
                <a:gd name="T46" fmla="*/ 2147483647 w 1146"/>
                <a:gd name="T47" fmla="*/ 2147483647 h 1088"/>
                <a:gd name="T48" fmla="*/ 2147483647 w 1146"/>
                <a:gd name="T49" fmla="*/ 2147483647 h 1088"/>
                <a:gd name="T50" fmla="*/ 2147483647 w 1146"/>
                <a:gd name="T51" fmla="*/ 2147483647 h 1088"/>
                <a:gd name="T52" fmla="*/ 2147483647 w 1146"/>
                <a:gd name="T53" fmla="*/ 2147483647 h 1088"/>
                <a:gd name="T54" fmla="*/ 2147483647 w 1146"/>
                <a:gd name="T55" fmla="*/ 2147483647 h 1088"/>
                <a:gd name="T56" fmla="*/ 2147483647 w 1146"/>
                <a:gd name="T57" fmla="*/ 2147483647 h 1088"/>
                <a:gd name="T58" fmla="*/ 2147483647 w 1146"/>
                <a:gd name="T59" fmla="*/ 2147483647 h 1088"/>
                <a:gd name="T60" fmla="*/ 2147483647 w 1146"/>
                <a:gd name="T61" fmla="*/ 2147483647 h 1088"/>
                <a:gd name="T62" fmla="*/ 2147483647 w 1146"/>
                <a:gd name="T63" fmla="*/ 2147483647 h 1088"/>
                <a:gd name="T64" fmla="*/ 2147483647 w 1146"/>
                <a:gd name="T65" fmla="*/ 2147483647 h 1088"/>
                <a:gd name="T66" fmla="*/ 2147483647 w 1146"/>
                <a:gd name="T67" fmla="*/ 2147483647 h 1088"/>
                <a:gd name="T68" fmla="*/ 2147483647 w 1146"/>
                <a:gd name="T69" fmla="*/ 2147483647 h 1088"/>
                <a:gd name="T70" fmla="*/ 2147483647 w 1146"/>
                <a:gd name="T71" fmla="*/ 2147483647 h 1088"/>
                <a:gd name="T72" fmla="*/ 2147483647 w 1146"/>
                <a:gd name="T73" fmla="*/ 2147483647 h 1088"/>
                <a:gd name="T74" fmla="*/ 2147483647 w 1146"/>
                <a:gd name="T75" fmla="*/ 2147483647 h 1088"/>
                <a:gd name="T76" fmla="*/ 2147483647 w 1146"/>
                <a:gd name="T77" fmla="*/ 2147483647 h 1088"/>
                <a:gd name="T78" fmla="*/ 2147483647 w 1146"/>
                <a:gd name="T79" fmla="*/ 2147483647 h 1088"/>
                <a:gd name="T80" fmla="*/ 2147483647 w 1146"/>
                <a:gd name="T81" fmla="*/ 2147483647 h 1088"/>
                <a:gd name="T82" fmla="*/ 2147483647 w 1146"/>
                <a:gd name="T83" fmla="*/ 2147483647 h 1088"/>
                <a:gd name="T84" fmla="*/ 2147483647 w 1146"/>
                <a:gd name="T85" fmla="*/ 2147483647 h 1088"/>
                <a:gd name="T86" fmla="*/ 2147483647 w 1146"/>
                <a:gd name="T87" fmla="*/ 2147483647 h 1088"/>
                <a:gd name="T88" fmla="*/ 2147483647 w 1146"/>
                <a:gd name="T89" fmla="*/ 2147483647 h 1088"/>
                <a:gd name="T90" fmla="*/ 2147483647 w 1146"/>
                <a:gd name="T91" fmla="*/ 2147483647 h 1088"/>
                <a:gd name="T92" fmla="*/ 2147483647 w 1146"/>
                <a:gd name="T93" fmla="*/ 2147483647 h 1088"/>
                <a:gd name="T94" fmla="*/ 2147483647 w 1146"/>
                <a:gd name="T95" fmla="*/ 2147483647 h 1088"/>
                <a:gd name="T96" fmla="*/ 2147483647 w 1146"/>
                <a:gd name="T97" fmla="*/ 2147483647 h 1088"/>
                <a:gd name="T98" fmla="*/ 2147483647 w 1146"/>
                <a:gd name="T99" fmla="*/ 2147483647 h 1088"/>
                <a:gd name="T100" fmla="*/ 2147483647 w 1146"/>
                <a:gd name="T101" fmla="*/ 2147483647 h 1088"/>
                <a:gd name="T102" fmla="*/ 2147483647 w 1146"/>
                <a:gd name="T103" fmla="*/ 2147483647 h 1088"/>
                <a:gd name="T104" fmla="*/ 2147483647 w 1146"/>
                <a:gd name="T105" fmla="*/ 2147483647 h 1088"/>
                <a:gd name="T106" fmla="*/ 2147483647 w 1146"/>
                <a:gd name="T107" fmla="*/ 2147483647 h 1088"/>
                <a:gd name="T108" fmla="*/ 2147483647 w 1146"/>
                <a:gd name="T109" fmla="*/ 2147483647 h 1088"/>
                <a:gd name="T110" fmla="*/ 2147483647 w 1146"/>
                <a:gd name="T111" fmla="*/ 2147483647 h 1088"/>
                <a:gd name="T112" fmla="*/ 2147483647 w 1146"/>
                <a:gd name="T113" fmla="*/ 2147483647 h 1088"/>
                <a:gd name="T114" fmla="*/ 2147483647 w 1146"/>
                <a:gd name="T115" fmla="*/ 2147483647 h 1088"/>
                <a:gd name="T116" fmla="*/ 2147483647 w 1146"/>
                <a:gd name="T117" fmla="*/ 2147483647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613025" y="3979863"/>
              <a:ext cx="1527175" cy="1485900"/>
            </a:xfrm>
            <a:custGeom>
              <a:avLst/>
              <a:gdLst>
                <a:gd name="T0" fmla="*/ 2147483647 w 1180"/>
                <a:gd name="T1" fmla="*/ 2147483647 h 1080"/>
                <a:gd name="T2" fmla="*/ 2147483647 w 1180"/>
                <a:gd name="T3" fmla="*/ 2147483647 h 1080"/>
                <a:gd name="T4" fmla="*/ 2147483647 w 1180"/>
                <a:gd name="T5" fmla="*/ 2147483647 h 1080"/>
                <a:gd name="T6" fmla="*/ 2147483647 w 1180"/>
                <a:gd name="T7" fmla="*/ 2147483647 h 1080"/>
                <a:gd name="T8" fmla="*/ 2147483647 w 1180"/>
                <a:gd name="T9" fmla="*/ 2147483647 h 1080"/>
                <a:gd name="T10" fmla="*/ 2147483647 w 1180"/>
                <a:gd name="T11" fmla="*/ 2147483647 h 1080"/>
                <a:gd name="T12" fmla="*/ 2147483647 w 1180"/>
                <a:gd name="T13" fmla="*/ 2147483647 h 1080"/>
                <a:gd name="T14" fmla="*/ 2147483647 w 1180"/>
                <a:gd name="T15" fmla="*/ 2147483647 h 1080"/>
                <a:gd name="T16" fmla="*/ 2147483647 w 1180"/>
                <a:gd name="T17" fmla="*/ 2147483647 h 1080"/>
                <a:gd name="T18" fmla="*/ 2147483647 w 1180"/>
                <a:gd name="T19" fmla="*/ 2147483647 h 1080"/>
                <a:gd name="T20" fmla="*/ 2147483647 w 1180"/>
                <a:gd name="T21" fmla="*/ 2147483647 h 1080"/>
                <a:gd name="T22" fmla="*/ 2147483647 w 1180"/>
                <a:gd name="T23" fmla="*/ 2147483647 h 1080"/>
                <a:gd name="T24" fmla="*/ 2147483647 w 1180"/>
                <a:gd name="T25" fmla="*/ 2147483647 h 1080"/>
                <a:gd name="T26" fmla="*/ 2147483647 w 1180"/>
                <a:gd name="T27" fmla="*/ 2147483647 h 1080"/>
                <a:gd name="T28" fmla="*/ 2147483647 w 1180"/>
                <a:gd name="T29" fmla="*/ 0 h 1080"/>
                <a:gd name="T30" fmla="*/ 2147483647 w 1180"/>
                <a:gd name="T31" fmla="*/ 2147483647 h 1080"/>
                <a:gd name="T32" fmla="*/ 2147483647 w 1180"/>
                <a:gd name="T33" fmla="*/ 2147483647 h 1080"/>
                <a:gd name="T34" fmla="*/ 2147483647 w 1180"/>
                <a:gd name="T35" fmla="*/ 2147483647 h 1080"/>
                <a:gd name="T36" fmla="*/ 2147483647 w 1180"/>
                <a:gd name="T37" fmla="*/ 2147483647 h 1080"/>
                <a:gd name="T38" fmla="*/ 2147483647 w 1180"/>
                <a:gd name="T39" fmla="*/ 2147483647 h 1080"/>
                <a:gd name="T40" fmla="*/ 2147483647 w 1180"/>
                <a:gd name="T41" fmla="*/ 2147483647 h 1080"/>
                <a:gd name="T42" fmla="*/ 2147483647 w 1180"/>
                <a:gd name="T43" fmla="*/ 2147483647 h 1080"/>
                <a:gd name="T44" fmla="*/ 2147483647 w 1180"/>
                <a:gd name="T45" fmla="*/ 2147483647 h 1080"/>
                <a:gd name="T46" fmla="*/ 2147483647 w 1180"/>
                <a:gd name="T47" fmla="*/ 2147483647 h 1080"/>
                <a:gd name="T48" fmla="*/ 2147483647 w 1180"/>
                <a:gd name="T49" fmla="*/ 2147483647 h 1080"/>
                <a:gd name="T50" fmla="*/ 2147483647 w 1180"/>
                <a:gd name="T51" fmla="*/ 2147483647 h 1080"/>
                <a:gd name="T52" fmla="*/ 2147483647 w 1180"/>
                <a:gd name="T53" fmla="*/ 2147483647 h 1080"/>
                <a:gd name="T54" fmla="*/ 2147483647 w 1180"/>
                <a:gd name="T55" fmla="*/ 2147483647 h 1080"/>
                <a:gd name="T56" fmla="*/ 2147483647 w 1180"/>
                <a:gd name="T57" fmla="*/ 2147483647 h 1080"/>
                <a:gd name="T58" fmla="*/ 2147483647 w 1180"/>
                <a:gd name="T59" fmla="*/ 2147483647 h 1080"/>
                <a:gd name="T60" fmla="*/ 2147483647 w 1180"/>
                <a:gd name="T61" fmla="*/ 2147483647 h 1080"/>
                <a:gd name="T62" fmla="*/ 2147483647 w 1180"/>
                <a:gd name="T63" fmla="*/ 2147483647 h 1080"/>
                <a:gd name="T64" fmla="*/ 2147483647 w 1180"/>
                <a:gd name="T65" fmla="*/ 2147483647 h 1080"/>
                <a:gd name="T66" fmla="*/ 2147483647 w 1180"/>
                <a:gd name="T67" fmla="*/ 2147483647 h 1080"/>
                <a:gd name="T68" fmla="*/ 2147483647 w 1180"/>
                <a:gd name="T69" fmla="*/ 2147483647 h 1080"/>
                <a:gd name="T70" fmla="*/ 2147483647 w 1180"/>
                <a:gd name="T71" fmla="*/ 2147483647 h 1080"/>
                <a:gd name="T72" fmla="*/ 2147483647 w 1180"/>
                <a:gd name="T73" fmla="*/ 2147483647 h 1080"/>
                <a:gd name="T74" fmla="*/ 2147483647 w 1180"/>
                <a:gd name="T75" fmla="*/ 2147483647 h 1080"/>
                <a:gd name="T76" fmla="*/ 2147483647 w 1180"/>
                <a:gd name="T77" fmla="*/ 2147483647 h 1080"/>
                <a:gd name="T78" fmla="*/ 2147483647 w 1180"/>
                <a:gd name="T79" fmla="*/ 2147483647 h 1080"/>
                <a:gd name="T80" fmla="*/ 2147483647 w 1180"/>
                <a:gd name="T81" fmla="*/ 2147483647 h 1080"/>
                <a:gd name="T82" fmla="*/ 2147483647 w 1180"/>
                <a:gd name="T83" fmla="*/ 2147483647 h 1080"/>
                <a:gd name="T84" fmla="*/ 2147483647 w 1180"/>
                <a:gd name="T85" fmla="*/ 2147483647 h 1080"/>
                <a:gd name="T86" fmla="*/ 2147483647 w 1180"/>
                <a:gd name="T87" fmla="*/ 2147483647 h 1080"/>
                <a:gd name="T88" fmla="*/ 2147483647 w 1180"/>
                <a:gd name="T89" fmla="*/ 2147483647 h 1080"/>
                <a:gd name="T90" fmla="*/ 2147483647 w 1180"/>
                <a:gd name="T91" fmla="*/ 2147483647 h 1080"/>
                <a:gd name="T92" fmla="*/ 2147483647 w 1180"/>
                <a:gd name="T93" fmla="*/ 2147483647 h 1080"/>
                <a:gd name="T94" fmla="*/ 2147483647 w 1180"/>
                <a:gd name="T95" fmla="*/ 2147483647 h 1080"/>
                <a:gd name="T96" fmla="*/ 2147483647 w 1180"/>
                <a:gd name="T97" fmla="*/ 2147483647 h 1080"/>
                <a:gd name="T98" fmla="*/ 2147483647 w 1180"/>
                <a:gd name="T99" fmla="*/ 2147483647 h 1080"/>
                <a:gd name="T100" fmla="*/ 2147483647 w 1180"/>
                <a:gd name="T101" fmla="*/ 2147483647 h 1080"/>
                <a:gd name="T102" fmla="*/ 2147483647 w 1180"/>
                <a:gd name="T103" fmla="*/ 2147483647 h 1080"/>
                <a:gd name="T104" fmla="*/ 2147483647 w 1180"/>
                <a:gd name="T105" fmla="*/ 2147483647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0"/>
                <a:gd name="T160" fmla="*/ 0 h 1080"/>
                <a:gd name="T161" fmla="*/ 1180 w 1180"/>
                <a:gd name="T162" fmla="*/ 1080 h 10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1327150" y="3276600"/>
              <a:ext cx="1482725" cy="1495425"/>
            </a:xfrm>
            <a:custGeom>
              <a:avLst/>
              <a:gdLst>
                <a:gd name="T0" fmla="*/ 2147483647 w 1146"/>
                <a:gd name="T1" fmla="*/ 2147483647 h 1088"/>
                <a:gd name="T2" fmla="*/ 2147483647 w 1146"/>
                <a:gd name="T3" fmla="*/ 2147483647 h 1088"/>
                <a:gd name="T4" fmla="*/ 2147483647 w 1146"/>
                <a:gd name="T5" fmla="*/ 2147483647 h 1088"/>
                <a:gd name="T6" fmla="*/ 2147483647 w 1146"/>
                <a:gd name="T7" fmla="*/ 2147483647 h 1088"/>
                <a:gd name="T8" fmla="*/ 2147483647 w 1146"/>
                <a:gd name="T9" fmla="*/ 2147483647 h 1088"/>
                <a:gd name="T10" fmla="*/ 2147483647 w 1146"/>
                <a:gd name="T11" fmla="*/ 2147483647 h 1088"/>
                <a:gd name="T12" fmla="*/ 2147483647 w 1146"/>
                <a:gd name="T13" fmla="*/ 2147483647 h 1088"/>
                <a:gd name="T14" fmla="*/ 2147483647 w 1146"/>
                <a:gd name="T15" fmla="*/ 2147483647 h 1088"/>
                <a:gd name="T16" fmla="*/ 2147483647 w 1146"/>
                <a:gd name="T17" fmla="*/ 2147483647 h 1088"/>
                <a:gd name="T18" fmla="*/ 2147483647 w 1146"/>
                <a:gd name="T19" fmla="*/ 2147483647 h 1088"/>
                <a:gd name="T20" fmla="*/ 2147483647 w 1146"/>
                <a:gd name="T21" fmla="*/ 2147483647 h 1088"/>
                <a:gd name="T22" fmla="*/ 2147483647 w 1146"/>
                <a:gd name="T23" fmla="*/ 2147483647 h 1088"/>
                <a:gd name="T24" fmla="*/ 2147483647 w 1146"/>
                <a:gd name="T25" fmla="*/ 2147483647 h 1088"/>
                <a:gd name="T26" fmla="*/ 2147483647 w 1146"/>
                <a:gd name="T27" fmla="*/ 0 h 1088"/>
                <a:gd name="T28" fmla="*/ 2147483647 w 1146"/>
                <a:gd name="T29" fmla="*/ 2147483647 h 1088"/>
                <a:gd name="T30" fmla="*/ 2147483647 w 1146"/>
                <a:gd name="T31" fmla="*/ 2147483647 h 1088"/>
                <a:gd name="T32" fmla="*/ 2147483647 w 1146"/>
                <a:gd name="T33" fmla="*/ 2147483647 h 1088"/>
                <a:gd name="T34" fmla="*/ 2147483647 w 1146"/>
                <a:gd name="T35" fmla="*/ 2147483647 h 1088"/>
                <a:gd name="T36" fmla="*/ 2147483647 w 1146"/>
                <a:gd name="T37" fmla="*/ 2147483647 h 1088"/>
                <a:gd name="T38" fmla="*/ 2147483647 w 1146"/>
                <a:gd name="T39" fmla="*/ 2147483647 h 1088"/>
                <a:gd name="T40" fmla="*/ 2147483647 w 1146"/>
                <a:gd name="T41" fmla="*/ 2147483647 h 1088"/>
                <a:gd name="T42" fmla="*/ 2147483647 w 1146"/>
                <a:gd name="T43" fmla="*/ 2147483647 h 1088"/>
                <a:gd name="T44" fmla="*/ 2147483647 w 1146"/>
                <a:gd name="T45" fmla="*/ 2147483647 h 1088"/>
                <a:gd name="T46" fmla="*/ 2147483647 w 1146"/>
                <a:gd name="T47" fmla="*/ 2147483647 h 1088"/>
                <a:gd name="T48" fmla="*/ 2147483647 w 1146"/>
                <a:gd name="T49" fmla="*/ 2147483647 h 1088"/>
                <a:gd name="T50" fmla="*/ 2147483647 w 1146"/>
                <a:gd name="T51" fmla="*/ 2147483647 h 1088"/>
                <a:gd name="T52" fmla="*/ 2147483647 w 1146"/>
                <a:gd name="T53" fmla="*/ 2147483647 h 1088"/>
                <a:gd name="T54" fmla="*/ 2147483647 w 1146"/>
                <a:gd name="T55" fmla="*/ 2147483647 h 1088"/>
                <a:gd name="T56" fmla="*/ 2147483647 w 1146"/>
                <a:gd name="T57" fmla="*/ 2147483647 h 1088"/>
                <a:gd name="T58" fmla="*/ 2147483647 w 1146"/>
                <a:gd name="T59" fmla="*/ 2147483647 h 1088"/>
                <a:gd name="T60" fmla="*/ 2147483647 w 1146"/>
                <a:gd name="T61" fmla="*/ 2147483647 h 1088"/>
                <a:gd name="T62" fmla="*/ 2147483647 w 1146"/>
                <a:gd name="T63" fmla="*/ 2147483647 h 1088"/>
                <a:gd name="T64" fmla="*/ 2147483647 w 1146"/>
                <a:gd name="T65" fmla="*/ 2147483647 h 1088"/>
                <a:gd name="T66" fmla="*/ 2147483647 w 1146"/>
                <a:gd name="T67" fmla="*/ 2147483647 h 1088"/>
                <a:gd name="T68" fmla="*/ 2147483647 w 1146"/>
                <a:gd name="T69" fmla="*/ 2147483647 h 1088"/>
                <a:gd name="T70" fmla="*/ 2147483647 w 1146"/>
                <a:gd name="T71" fmla="*/ 2147483647 h 1088"/>
                <a:gd name="T72" fmla="*/ 2147483647 w 1146"/>
                <a:gd name="T73" fmla="*/ 2147483647 h 1088"/>
                <a:gd name="T74" fmla="*/ 2147483647 w 1146"/>
                <a:gd name="T75" fmla="*/ 2147483647 h 1088"/>
                <a:gd name="T76" fmla="*/ 2147483647 w 1146"/>
                <a:gd name="T77" fmla="*/ 2147483647 h 1088"/>
                <a:gd name="T78" fmla="*/ 2147483647 w 1146"/>
                <a:gd name="T79" fmla="*/ 2147483647 h 1088"/>
                <a:gd name="T80" fmla="*/ 2147483647 w 1146"/>
                <a:gd name="T81" fmla="*/ 2147483647 h 1088"/>
                <a:gd name="T82" fmla="*/ 2147483647 w 1146"/>
                <a:gd name="T83" fmla="*/ 2147483647 h 1088"/>
                <a:gd name="T84" fmla="*/ 2147483647 w 1146"/>
                <a:gd name="T85" fmla="*/ 2147483647 h 1088"/>
                <a:gd name="T86" fmla="*/ 2147483647 w 1146"/>
                <a:gd name="T87" fmla="*/ 2147483647 h 1088"/>
                <a:gd name="T88" fmla="*/ 2147483647 w 1146"/>
                <a:gd name="T89" fmla="*/ 2147483647 h 1088"/>
                <a:gd name="T90" fmla="*/ 2147483647 w 1146"/>
                <a:gd name="T91" fmla="*/ 2147483647 h 1088"/>
                <a:gd name="T92" fmla="*/ 2147483647 w 1146"/>
                <a:gd name="T93" fmla="*/ 2147483647 h 1088"/>
                <a:gd name="T94" fmla="*/ 2147483647 w 1146"/>
                <a:gd name="T95" fmla="*/ 2147483647 h 1088"/>
                <a:gd name="T96" fmla="*/ 2147483647 w 1146"/>
                <a:gd name="T97" fmla="*/ 2147483647 h 1088"/>
                <a:gd name="T98" fmla="*/ 2147483647 w 1146"/>
                <a:gd name="T99" fmla="*/ 2147483647 h 1088"/>
                <a:gd name="T100" fmla="*/ 2147483647 w 1146"/>
                <a:gd name="T101" fmla="*/ 2147483647 h 1088"/>
                <a:gd name="T102" fmla="*/ 2147483647 w 1146"/>
                <a:gd name="T103" fmla="*/ 2147483647 h 1088"/>
                <a:gd name="T104" fmla="*/ 2147483647 w 1146"/>
                <a:gd name="T105" fmla="*/ 2147483647 h 1088"/>
                <a:gd name="T106" fmla="*/ 2147483647 w 1146"/>
                <a:gd name="T107" fmla="*/ 2147483647 h 1088"/>
                <a:gd name="T108" fmla="*/ 2147483647 w 1146"/>
                <a:gd name="T109" fmla="*/ 2147483647 h 1088"/>
                <a:gd name="T110" fmla="*/ 2147483647 w 1146"/>
                <a:gd name="T111" fmla="*/ 2147483647 h 1088"/>
                <a:gd name="T112" fmla="*/ 2147483647 w 1146"/>
                <a:gd name="T113" fmla="*/ 2147483647 h 1088"/>
                <a:gd name="T114" fmla="*/ 2147483647 w 1146"/>
                <a:gd name="T115" fmla="*/ 2147483647 h 1088"/>
                <a:gd name="T116" fmla="*/ 2147483647 w 1146"/>
                <a:gd name="T117" fmla="*/ 2147483647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189163" y="3243263"/>
              <a:ext cx="423862" cy="319087"/>
            </a:xfrm>
            <a:custGeom>
              <a:avLst/>
              <a:gdLst>
                <a:gd name="T0" fmla="*/ 2147483647 w 328"/>
                <a:gd name="T1" fmla="*/ 2147483647 h 232"/>
                <a:gd name="T2" fmla="*/ 2147483647 w 328"/>
                <a:gd name="T3" fmla="*/ 2147483647 h 232"/>
                <a:gd name="T4" fmla="*/ 2147483647 w 328"/>
                <a:gd name="T5" fmla="*/ 2147483647 h 232"/>
                <a:gd name="T6" fmla="*/ 2147483647 w 328"/>
                <a:gd name="T7" fmla="*/ 2147483647 h 232"/>
                <a:gd name="T8" fmla="*/ 2147483647 w 328"/>
                <a:gd name="T9" fmla="*/ 2147483647 h 232"/>
                <a:gd name="T10" fmla="*/ 2147483647 w 328"/>
                <a:gd name="T11" fmla="*/ 2147483647 h 232"/>
                <a:gd name="T12" fmla="*/ 2147483647 w 328"/>
                <a:gd name="T13" fmla="*/ 2147483647 h 232"/>
                <a:gd name="T14" fmla="*/ 2147483647 w 328"/>
                <a:gd name="T15" fmla="*/ 2147483647 h 232"/>
                <a:gd name="T16" fmla="*/ 2147483647 w 328"/>
                <a:gd name="T17" fmla="*/ 2147483647 h 232"/>
                <a:gd name="T18" fmla="*/ 2147483647 w 328"/>
                <a:gd name="T19" fmla="*/ 2147483647 h 232"/>
                <a:gd name="T20" fmla="*/ 2147483647 w 328"/>
                <a:gd name="T21" fmla="*/ 2147483647 h 232"/>
                <a:gd name="T22" fmla="*/ 2147483647 w 328"/>
                <a:gd name="T23" fmla="*/ 2147483647 h 232"/>
                <a:gd name="T24" fmla="*/ 2147483647 w 328"/>
                <a:gd name="T25" fmla="*/ 2147483647 h 232"/>
                <a:gd name="T26" fmla="*/ 2147483647 w 328"/>
                <a:gd name="T27" fmla="*/ 0 h 232"/>
                <a:gd name="T28" fmla="*/ 2147483647 w 328"/>
                <a:gd name="T29" fmla="*/ 2147483647 h 232"/>
                <a:gd name="T30" fmla="*/ 0 w 328"/>
                <a:gd name="T31" fmla="*/ 2147483647 h 232"/>
                <a:gd name="T32" fmla="*/ 2147483647 w 328"/>
                <a:gd name="T33" fmla="*/ 2147483647 h 232"/>
                <a:gd name="T34" fmla="*/ 2147483647 w 328"/>
                <a:gd name="T35" fmla="*/ 2147483647 h 232"/>
                <a:gd name="T36" fmla="*/ 2147483647 w 328"/>
                <a:gd name="T37" fmla="*/ 2147483647 h 232"/>
                <a:gd name="T38" fmla="*/ 2147483647 w 328"/>
                <a:gd name="T39" fmla="*/ 2147483647 h 232"/>
                <a:gd name="T40" fmla="*/ 2147483647 w 328"/>
                <a:gd name="T41" fmla="*/ 2147483647 h 232"/>
                <a:gd name="T42" fmla="*/ 2147483647 w 328"/>
                <a:gd name="T43" fmla="*/ 2147483647 h 232"/>
                <a:gd name="T44" fmla="*/ 2147483647 w 328"/>
                <a:gd name="T45" fmla="*/ 2147483647 h 232"/>
                <a:gd name="T46" fmla="*/ 2147483647 w 328"/>
                <a:gd name="T47" fmla="*/ 2147483647 h 232"/>
                <a:gd name="T48" fmla="*/ 2147483647 w 328"/>
                <a:gd name="T49" fmla="*/ 2147483647 h 232"/>
                <a:gd name="T50" fmla="*/ 2147483647 w 328"/>
                <a:gd name="T51" fmla="*/ 2147483647 h 232"/>
                <a:gd name="T52" fmla="*/ 2147483647 w 328"/>
                <a:gd name="T53" fmla="*/ 2147483647 h 232"/>
                <a:gd name="T54" fmla="*/ 2147483647 w 328"/>
                <a:gd name="T55" fmla="*/ 2147483647 h 232"/>
                <a:gd name="T56" fmla="*/ 2147483647 w 328"/>
                <a:gd name="T57" fmla="*/ 2147483647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8"/>
                <a:gd name="T88" fmla="*/ 0 h 232"/>
                <a:gd name="T89" fmla="*/ 328 w 328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549525" y="3463925"/>
              <a:ext cx="76200" cy="109538"/>
            </a:xfrm>
            <a:custGeom>
              <a:avLst/>
              <a:gdLst>
                <a:gd name="T0" fmla="*/ 2147483647 w 59"/>
                <a:gd name="T1" fmla="*/ 2147483647 h 80"/>
                <a:gd name="T2" fmla="*/ 2147483647 w 59"/>
                <a:gd name="T3" fmla="*/ 0 h 80"/>
                <a:gd name="T4" fmla="*/ 2147483647 w 59"/>
                <a:gd name="T5" fmla="*/ 2147483647 h 80"/>
                <a:gd name="T6" fmla="*/ 0 w 59"/>
                <a:gd name="T7" fmla="*/ 2147483647 h 80"/>
                <a:gd name="T8" fmla="*/ 0 w 59"/>
                <a:gd name="T9" fmla="*/ 2147483647 h 80"/>
                <a:gd name="T10" fmla="*/ 0 w 59"/>
                <a:gd name="T11" fmla="*/ 2147483647 h 80"/>
                <a:gd name="T12" fmla="*/ 2147483647 w 59"/>
                <a:gd name="T13" fmla="*/ 2147483647 h 80"/>
                <a:gd name="T14" fmla="*/ 2147483647 w 59"/>
                <a:gd name="T15" fmla="*/ 2147483647 h 80"/>
                <a:gd name="T16" fmla="*/ 2147483647 w 59"/>
                <a:gd name="T17" fmla="*/ 2147483647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86000" y="2913063"/>
              <a:ext cx="436563" cy="439737"/>
            </a:xfrm>
            <a:custGeom>
              <a:avLst/>
              <a:gdLst>
                <a:gd name="T0" fmla="*/ 2147483647 w 337"/>
                <a:gd name="T1" fmla="*/ 2147483647 h 320"/>
                <a:gd name="T2" fmla="*/ 2147483647 w 337"/>
                <a:gd name="T3" fmla="*/ 2147483647 h 320"/>
                <a:gd name="T4" fmla="*/ 2147483647 w 337"/>
                <a:gd name="T5" fmla="*/ 2147483647 h 320"/>
                <a:gd name="T6" fmla="*/ 2147483647 w 337"/>
                <a:gd name="T7" fmla="*/ 2147483647 h 320"/>
                <a:gd name="T8" fmla="*/ 2147483647 w 337"/>
                <a:gd name="T9" fmla="*/ 2147483647 h 320"/>
                <a:gd name="T10" fmla="*/ 2147483647 w 337"/>
                <a:gd name="T11" fmla="*/ 2147483647 h 320"/>
                <a:gd name="T12" fmla="*/ 2147483647 w 337"/>
                <a:gd name="T13" fmla="*/ 2147483647 h 320"/>
                <a:gd name="T14" fmla="*/ 2147483647 w 337"/>
                <a:gd name="T15" fmla="*/ 2147483647 h 320"/>
                <a:gd name="T16" fmla="*/ 2147483647 w 337"/>
                <a:gd name="T17" fmla="*/ 2147483647 h 320"/>
                <a:gd name="T18" fmla="*/ 2147483647 w 337"/>
                <a:gd name="T19" fmla="*/ 2147483647 h 320"/>
                <a:gd name="T20" fmla="*/ 2147483647 w 337"/>
                <a:gd name="T21" fmla="*/ 2147483647 h 320"/>
                <a:gd name="T22" fmla="*/ 2147483647 w 337"/>
                <a:gd name="T23" fmla="*/ 2147483647 h 320"/>
                <a:gd name="T24" fmla="*/ 2147483647 w 337"/>
                <a:gd name="T25" fmla="*/ 0 h 320"/>
                <a:gd name="T26" fmla="*/ 2147483647 w 337"/>
                <a:gd name="T27" fmla="*/ 0 h 320"/>
                <a:gd name="T28" fmla="*/ 2147483647 w 337"/>
                <a:gd name="T29" fmla="*/ 2147483647 h 320"/>
                <a:gd name="T30" fmla="*/ 2147483647 w 337"/>
                <a:gd name="T31" fmla="*/ 2147483647 h 320"/>
                <a:gd name="T32" fmla="*/ 2147483647 w 337"/>
                <a:gd name="T33" fmla="*/ 2147483647 h 320"/>
                <a:gd name="T34" fmla="*/ 2147483647 w 337"/>
                <a:gd name="T35" fmla="*/ 2147483647 h 320"/>
                <a:gd name="T36" fmla="*/ 2147483647 w 337"/>
                <a:gd name="T37" fmla="*/ 2147483647 h 320"/>
                <a:gd name="T38" fmla="*/ 2147483647 w 337"/>
                <a:gd name="T39" fmla="*/ 2147483647 h 320"/>
                <a:gd name="T40" fmla="*/ 2147483647 w 337"/>
                <a:gd name="T41" fmla="*/ 2147483647 h 320"/>
                <a:gd name="T42" fmla="*/ 2147483647 w 337"/>
                <a:gd name="T43" fmla="*/ 2147483647 h 320"/>
                <a:gd name="T44" fmla="*/ 2147483647 w 337"/>
                <a:gd name="T45" fmla="*/ 2147483647 h 320"/>
                <a:gd name="T46" fmla="*/ 2147483647 w 337"/>
                <a:gd name="T47" fmla="*/ 2147483647 h 320"/>
                <a:gd name="T48" fmla="*/ 2147483647 w 337"/>
                <a:gd name="T49" fmla="*/ 2147483647 h 320"/>
                <a:gd name="T50" fmla="*/ 2147483647 w 337"/>
                <a:gd name="T51" fmla="*/ 2147483647 h 320"/>
                <a:gd name="T52" fmla="*/ 2147483647 w 337"/>
                <a:gd name="T53" fmla="*/ 2147483647 h 320"/>
                <a:gd name="T54" fmla="*/ 2147483647 w 337"/>
                <a:gd name="T55" fmla="*/ 2147483647 h 320"/>
                <a:gd name="T56" fmla="*/ 2147483647 w 337"/>
                <a:gd name="T57" fmla="*/ 2147483647 h 320"/>
                <a:gd name="T58" fmla="*/ 2147483647 w 337"/>
                <a:gd name="T59" fmla="*/ 2147483647 h 320"/>
                <a:gd name="T60" fmla="*/ 2147483647 w 337"/>
                <a:gd name="T61" fmla="*/ 2147483647 h 320"/>
                <a:gd name="T62" fmla="*/ 2147483647 w 337"/>
                <a:gd name="T63" fmla="*/ 2147483647 h 320"/>
                <a:gd name="T64" fmla="*/ 0 w 337"/>
                <a:gd name="T65" fmla="*/ 2147483647 h 320"/>
                <a:gd name="T66" fmla="*/ 2147483647 w 337"/>
                <a:gd name="T67" fmla="*/ 2147483647 h 320"/>
                <a:gd name="T68" fmla="*/ 2147483647 w 337"/>
                <a:gd name="T69" fmla="*/ 2147483647 h 320"/>
                <a:gd name="T70" fmla="*/ 2147483647 w 337"/>
                <a:gd name="T71" fmla="*/ 2147483647 h 320"/>
                <a:gd name="T72" fmla="*/ 2147483647 w 337"/>
                <a:gd name="T73" fmla="*/ 2147483647 h 320"/>
                <a:gd name="T74" fmla="*/ 2147483647 w 337"/>
                <a:gd name="T75" fmla="*/ 2147483647 h 320"/>
                <a:gd name="T76" fmla="*/ 2147483647 w 337"/>
                <a:gd name="T77" fmla="*/ 2147483647 h 320"/>
                <a:gd name="T78" fmla="*/ 2147483647 w 337"/>
                <a:gd name="T79" fmla="*/ 2147483647 h 320"/>
                <a:gd name="T80" fmla="*/ 2147483647 w 337"/>
                <a:gd name="T81" fmla="*/ 2147483647 h 320"/>
                <a:gd name="T82" fmla="*/ 2147483647 w 337"/>
                <a:gd name="T83" fmla="*/ 2147483647 h 320"/>
                <a:gd name="T84" fmla="*/ 2147483647 w 337"/>
                <a:gd name="T85" fmla="*/ 2147483647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549525" y="3463925"/>
              <a:ext cx="76200" cy="109538"/>
            </a:xfrm>
            <a:custGeom>
              <a:avLst/>
              <a:gdLst>
                <a:gd name="T0" fmla="*/ 2147483647 w 59"/>
                <a:gd name="T1" fmla="*/ 2147483647 h 80"/>
                <a:gd name="T2" fmla="*/ 2147483647 w 59"/>
                <a:gd name="T3" fmla="*/ 0 h 80"/>
                <a:gd name="T4" fmla="*/ 2147483647 w 59"/>
                <a:gd name="T5" fmla="*/ 2147483647 h 80"/>
                <a:gd name="T6" fmla="*/ 0 w 59"/>
                <a:gd name="T7" fmla="*/ 2147483647 h 80"/>
                <a:gd name="T8" fmla="*/ 0 w 59"/>
                <a:gd name="T9" fmla="*/ 2147483647 h 80"/>
                <a:gd name="T10" fmla="*/ 0 w 59"/>
                <a:gd name="T11" fmla="*/ 2147483647 h 80"/>
                <a:gd name="T12" fmla="*/ 2147483647 w 59"/>
                <a:gd name="T13" fmla="*/ 2147483647 h 80"/>
                <a:gd name="T14" fmla="*/ 2147483647 w 59"/>
                <a:gd name="T15" fmla="*/ 2147483647 h 80"/>
                <a:gd name="T16" fmla="*/ 2147483647 w 59"/>
                <a:gd name="T17" fmla="*/ 2147483647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2286000" y="2913063"/>
              <a:ext cx="436563" cy="439737"/>
            </a:xfrm>
            <a:custGeom>
              <a:avLst/>
              <a:gdLst>
                <a:gd name="T0" fmla="*/ 2147483647 w 337"/>
                <a:gd name="T1" fmla="*/ 2147483647 h 320"/>
                <a:gd name="T2" fmla="*/ 2147483647 w 337"/>
                <a:gd name="T3" fmla="*/ 2147483647 h 320"/>
                <a:gd name="T4" fmla="*/ 2147483647 w 337"/>
                <a:gd name="T5" fmla="*/ 2147483647 h 320"/>
                <a:gd name="T6" fmla="*/ 2147483647 w 337"/>
                <a:gd name="T7" fmla="*/ 2147483647 h 320"/>
                <a:gd name="T8" fmla="*/ 2147483647 w 337"/>
                <a:gd name="T9" fmla="*/ 2147483647 h 320"/>
                <a:gd name="T10" fmla="*/ 2147483647 w 337"/>
                <a:gd name="T11" fmla="*/ 2147483647 h 320"/>
                <a:gd name="T12" fmla="*/ 2147483647 w 337"/>
                <a:gd name="T13" fmla="*/ 2147483647 h 320"/>
                <a:gd name="T14" fmla="*/ 2147483647 w 337"/>
                <a:gd name="T15" fmla="*/ 2147483647 h 320"/>
                <a:gd name="T16" fmla="*/ 2147483647 w 337"/>
                <a:gd name="T17" fmla="*/ 2147483647 h 320"/>
                <a:gd name="T18" fmla="*/ 2147483647 w 337"/>
                <a:gd name="T19" fmla="*/ 2147483647 h 320"/>
                <a:gd name="T20" fmla="*/ 2147483647 w 337"/>
                <a:gd name="T21" fmla="*/ 2147483647 h 320"/>
                <a:gd name="T22" fmla="*/ 2147483647 w 337"/>
                <a:gd name="T23" fmla="*/ 2147483647 h 320"/>
                <a:gd name="T24" fmla="*/ 2147483647 w 337"/>
                <a:gd name="T25" fmla="*/ 0 h 320"/>
                <a:gd name="T26" fmla="*/ 2147483647 w 337"/>
                <a:gd name="T27" fmla="*/ 0 h 320"/>
                <a:gd name="T28" fmla="*/ 2147483647 w 337"/>
                <a:gd name="T29" fmla="*/ 2147483647 h 320"/>
                <a:gd name="T30" fmla="*/ 2147483647 w 337"/>
                <a:gd name="T31" fmla="*/ 2147483647 h 320"/>
                <a:gd name="T32" fmla="*/ 2147483647 w 337"/>
                <a:gd name="T33" fmla="*/ 2147483647 h 320"/>
                <a:gd name="T34" fmla="*/ 2147483647 w 337"/>
                <a:gd name="T35" fmla="*/ 2147483647 h 320"/>
                <a:gd name="T36" fmla="*/ 2147483647 w 337"/>
                <a:gd name="T37" fmla="*/ 2147483647 h 320"/>
                <a:gd name="T38" fmla="*/ 2147483647 w 337"/>
                <a:gd name="T39" fmla="*/ 2147483647 h 320"/>
                <a:gd name="T40" fmla="*/ 2147483647 w 337"/>
                <a:gd name="T41" fmla="*/ 2147483647 h 320"/>
                <a:gd name="T42" fmla="*/ 2147483647 w 337"/>
                <a:gd name="T43" fmla="*/ 2147483647 h 320"/>
                <a:gd name="T44" fmla="*/ 2147483647 w 337"/>
                <a:gd name="T45" fmla="*/ 2147483647 h 320"/>
                <a:gd name="T46" fmla="*/ 2147483647 w 337"/>
                <a:gd name="T47" fmla="*/ 2147483647 h 320"/>
                <a:gd name="T48" fmla="*/ 2147483647 w 337"/>
                <a:gd name="T49" fmla="*/ 2147483647 h 320"/>
                <a:gd name="T50" fmla="*/ 2147483647 w 337"/>
                <a:gd name="T51" fmla="*/ 2147483647 h 320"/>
                <a:gd name="T52" fmla="*/ 2147483647 w 337"/>
                <a:gd name="T53" fmla="*/ 2147483647 h 320"/>
                <a:gd name="T54" fmla="*/ 2147483647 w 337"/>
                <a:gd name="T55" fmla="*/ 2147483647 h 320"/>
                <a:gd name="T56" fmla="*/ 2147483647 w 337"/>
                <a:gd name="T57" fmla="*/ 2147483647 h 320"/>
                <a:gd name="T58" fmla="*/ 2147483647 w 337"/>
                <a:gd name="T59" fmla="*/ 2147483647 h 320"/>
                <a:gd name="T60" fmla="*/ 2147483647 w 337"/>
                <a:gd name="T61" fmla="*/ 2147483647 h 320"/>
                <a:gd name="T62" fmla="*/ 2147483647 w 337"/>
                <a:gd name="T63" fmla="*/ 2147483647 h 320"/>
                <a:gd name="T64" fmla="*/ 0 w 337"/>
                <a:gd name="T65" fmla="*/ 2147483647 h 320"/>
                <a:gd name="T66" fmla="*/ 2147483647 w 337"/>
                <a:gd name="T67" fmla="*/ 2147483647 h 320"/>
                <a:gd name="T68" fmla="*/ 2147483647 w 337"/>
                <a:gd name="T69" fmla="*/ 2147483647 h 320"/>
                <a:gd name="T70" fmla="*/ 2147483647 w 337"/>
                <a:gd name="T71" fmla="*/ 2147483647 h 320"/>
                <a:gd name="T72" fmla="*/ 2147483647 w 337"/>
                <a:gd name="T73" fmla="*/ 2147483647 h 320"/>
                <a:gd name="T74" fmla="*/ 2147483647 w 337"/>
                <a:gd name="T75" fmla="*/ 2147483647 h 320"/>
                <a:gd name="T76" fmla="*/ 2147483647 w 337"/>
                <a:gd name="T77" fmla="*/ 2147483647 h 320"/>
                <a:gd name="T78" fmla="*/ 2147483647 w 337"/>
                <a:gd name="T79" fmla="*/ 2147483647 h 320"/>
                <a:gd name="T80" fmla="*/ 2147483647 w 337"/>
                <a:gd name="T81" fmla="*/ 2147483647 h 320"/>
                <a:gd name="T82" fmla="*/ 2147483647 w 337"/>
                <a:gd name="T83" fmla="*/ 2147483647 h 320"/>
                <a:gd name="T84" fmla="*/ 2147483647 w 337"/>
                <a:gd name="T85" fmla="*/ 2147483647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2820988" y="2241550"/>
              <a:ext cx="273050" cy="473075"/>
            </a:xfrm>
            <a:custGeom>
              <a:avLst/>
              <a:gdLst>
                <a:gd name="T0" fmla="*/ 2147483647 w 211"/>
                <a:gd name="T1" fmla="*/ 2147483647 h 344"/>
                <a:gd name="T2" fmla="*/ 2147483647 w 211"/>
                <a:gd name="T3" fmla="*/ 2147483647 h 344"/>
                <a:gd name="T4" fmla="*/ 2147483647 w 211"/>
                <a:gd name="T5" fmla="*/ 2147483647 h 344"/>
                <a:gd name="T6" fmla="*/ 2147483647 w 211"/>
                <a:gd name="T7" fmla="*/ 2147483647 h 344"/>
                <a:gd name="T8" fmla="*/ 2147483647 w 211"/>
                <a:gd name="T9" fmla="*/ 2147483647 h 344"/>
                <a:gd name="T10" fmla="*/ 2147483647 w 211"/>
                <a:gd name="T11" fmla="*/ 2147483647 h 344"/>
                <a:gd name="T12" fmla="*/ 2147483647 w 211"/>
                <a:gd name="T13" fmla="*/ 2147483647 h 344"/>
                <a:gd name="T14" fmla="*/ 2147483647 w 211"/>
                <a:gd name="T15" fmla="*/ 2147483647 h 344"/>
                <a:gd name="T16" fmla="*/ 2147483647 w 211"/>
                <a:gd name="T17" fmla="*/ 2147483647 h 344"/>
                <a:gd name="T18" fmla="*/ 2147483647 w 211"/>
                <a:gd name="T19" fmla="*/ 2147483647 h 344"/>
                <a:gd name="T20" fmla="*/ 2147483647 w 211"/>
                <a:gd name="T21" fmla="*/ 2147483647 h 344"/>
                <a:gd name="T22" fmla="*/ 2147483647 w 211"/>
                <a:gd name="T23" fmla="*/ 2147483647 h 344"/>
                <a:gd name="T24" fmla="*/ 2147483647 w 211"/>
                <a:gd name="T25" fmla="*/ 0 h 344"/>
                <a:gd name="T26" fmla="*/ 2147483647 w 211"/>
                <a:gd name="T27" fmla="*/ 2147483647 h 344"/>
                <a:gd name="T28" fmla="*/ 2147483647 w 211"/>
                <a:gd name="T29" fmla="*/ 2147483647 h 344"/>
                <a:gd name="T30" fmla="*/ 2147483647 w 211"/>
                <a:gd name="T31" fmla="*/ 2147483647 h 344"/>
                <a:gd name="T32" fmla="*/ 2147483647 w 211"/>
                <a:gd name="T33" fmla="*/ 2147483647 h 344"/>
                <a:gd name="T34" fmla="*/ 2147483647 w 211"/>
                <a:gd name="T35" fmla="*/ 2147483647 h 344"/>
                <a:gd name="T36" fmla="*/ 2147483647 w 211"/>
                <a:gd name="T37" fmla="*/ 2147483647 h 344"/>
                <a:gd name="T38" fmla="*/ 2147483647 w 211"/>
                <a:gd name="T39" fmla="*/ 2147483647 h 344"/>
                <a:gd name="T40" fmla="*/ 2147483647 w 211"/>
                <a:gd name="T41" fmla="*/ 2147483647 h 344"/>
                <a:gd name="T42" fmla="*/ 2147483647 w 211"/>
                <a:gd name="T43" fmla="*/ 2147483647 h 344"/>
                <a:gd name="T44" fmla="*/ 2147483647 w 211"/>
                <a:gd name="T45" fmla="*/ 2147483647 h 344"/>
                <a:gd name="T46" fmla="*/ 2147483647 w 211"/>
                <a:gd name="T47" fmla="*/ 2147483647 h 344"/>
                <a:gd name="T48" fmla="*/ 2147483647 w 211"/>
                <a:gd name="T49" fmla="*/ 2147483647 h 344"/>
                <a:gd name="T50" fmla="*/ 0 w 211"/>
                <a:gd name="T51" fmla="*/ 2147483647 h 344"/>
                <a:gd name="T52" fmla="*/ 0 w 211"/>
                <a:gd name="T53" fmla="*/ 2147483647 h 344"/>
                <a:gd name="T54" fmla="*/ 2147483647 w 211"/>
                <a:gd name="T55" fmla="*/ 2147483647 h 344"/>
                <a:gd name="T56" fmla="*/ 2147483647 w 211"/>
                <a:gd name="T57" fmla="*/ 2147483647 h 344"/>
                <a:gd name="T58" fmla="*/ 2147483647 w 211"/>
                <a:gd name="T59" fmla="*/ 2147483647 h 344"/>
                <a:gd name="T60" fmla="*/ 2147483647 w 211"/>
                <a:gd name="T61" fmla="*/ 2147483647 h 344"/>
                <a:gd name="T62" fmla="*/ 2147483647 w 211"/>
                <a:gd name="T63" fmla="*/ 2147483647 h 344"/>
                <a:gd name="T64" fmla="*/ 2147483647 w 211"/>
                <a:gd name="T65" fmla="*/ 2147483647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76513" y="2709863"/>
              <a:ext cx="969962" cy="1220787"/>
            </a:xfrm>
            <a:custGeom>
              <a:avLst/>
              <a:gdLst>
                <a:gd name="T0" fmla="*/ 2147483647 w 750"/>
                <a:gd name="T1" fmla="*/ 2147483647 h 888"/>
                <a:gd name="T2" fmla="*/ 2147483647 w 750"/>
                <a:gd name="T3" fmla="*/ 2147483647 h 888"/>
                <a:gd name="T4" fmla="*/ 2147483647 w 750"/>
                <a:gd name="T5" fmla="*/ 2147483647 h 888"/>
                <a:gd name="T6" fmla="*/ 2147483647 w 750"/>
                <a:gd name="T7" fmla="*/ 2147483647 h 888"/>
                <a:gd name="T8" fmla="*/ 2147483647 w 750"/>
                <a:gd name="T9" fmla="*/ 2147483647 h 888"/>
                <a:gd name="T10" fmla="*/ 2147483647 w 750"/>
                <a:gd name="T11" fmla="*/ 2147483647 h 888"/>
                <a:gd name="T12" fmla="*/ 2147483647 w 750"/>
                <a:gd name="T13" fmla="*/ 2147483647 h 888"/>
                <a:gd name="T14" fmla="*/ 2147483647 w 750"/>
                <a:gd name="T15" fmla="*/ 2147483647 h 888"/>
                <a:gd name="T16" fmla="*/ 2147483647 w 750"/>
                <a:gd name="T17" fmla="*/ 2147483647 h 888"/>
                <a:gd name="T18" fmla="*/ 2147483647 w 750"/>
                <a:gd name="T19" fmla="*/ 2147483647 h 888"/>
                <a:gd name="T20" fmla="*/ 2147483647 w 750"/>
                <a:gd name="T21" fmla="*/ 2147483647 h 888"/>
                <a:gd name="T22" fmla="*/ 2147483647 w 750"/>
                <a:gd name="T23" fmla="*/ 2147483647 h 888"/>
                <a:gd name="T24" fmla="*/ 2147483647 w 750"/>
                <a:gd name="T25" fmla="*/ 2147483647 h 888"/>
                <a:gd name="T26" fmla="*/ 2147483647 w 750"/>
                <a:gd name="T27" fmla="*/ 2147483647 h 888"/>
                <a:gd name="T28" fmla="*/ 2147483647 w 750"/>
                <a:gd name="T29" fmla="*/ 2147483647 h 888"/>
                <a:gd name="T30" fmla="*/ 2147483647 w 750"/>
                <a:gd name="T31" fmla="*/ 2147483647 h 888"/>
                <a:gd name="T32" fmla="*/ 2147483647 w 750"/>
                <a:gd name="T33" fmla="*/ 2147483647 h 888"/>
                <a:gd name="T34" fmla="*/ 2147483647 w 750"/>
                <a:gd name="T35" fmla="*/ 2147483647 h 888"/>
                <a:gd name="T36" fmla="*/ 2147483647 w 750"/>
                <a:gd name="T37" fmla="*/ 2147483647 h 888"/>
                <a:gd name="T38" fmla="*/ 2147483647 w 750"/>
                <a:gd name="T39" fmla="*/ 2147483647 h 888"/>
                <a:gd name="T40" fmla="*/ 2147483647 w 750"/>
                <a:gd name="T41" fmla="*/ 2147483647 h 888"/>
                <a:gd name="T42" fmla="*/ 2147483647 w 750"/>
                <a:gd name="T43" fmla="*/ 2147483647 h 888"/>
                <a:gd name="T44" fmla="*/ 2147483647 w 750"/>
                <a:gd name="T45" fmla="*/ 2147483647 h 888"/>
                <a:gd name="T46" fmla="*/ 2147483647 w 750"/>
                <a:gd name="T47" fmla="*/ 2147483647 h 888"/>
                <a:gd name="T48" fmla="*/ 2147483647 w 750"/>
                <a:gd name="T49" fmla="*/ 2147483647 h 888"/>
                <a:gd name="T50" fmla="*/ 2147483647 w 750"/>
                <a:gd name="T51" fmla="*/ 2147483647 h 888"/>
                <a:gd name="T52" fmla="*/ 2147483647 w 750"/>
                <a:gd name="T53" fmla="*/ 2147483647 h 888"/>
                <a:gd name="T54" fmla="*/ 2147483647 w 750"/>
                <a:gd name="T55" fmla="*/ 0 h 888"/>
                <a:gd name="T56" fmla="*/ 2147483647 w 750"/>
                <a:gd name="T57" fmla="*/ 2147483647 h 888"/>
                <a:gd name="T58" fmla="*/ 2147483647 w 750"/>
                <a:gd name="T59" fmla="*/ 2147483647 h 888"/>
                <a:gd name="T60" fmla="*/ 2147483647 w 750"/>
                <a:gd name="T61" fmla="*/ 2147483647 h 888"/>
                <a:gd name="T62" fmla="*/ 2147483647 w 750"/>
                <a:gd name="T63" fmla="*/ 2147483647 h 888"/>
                <a:gd name="T64" fmla="*/ 2147483647 w 750"/>
                <a:gd name="T65" fmla="*/ 2147483647 h 888"/>
                <a:gd name="T66" fmla="*/ 2147483647 w 750"/>
                <a:gd name="T67" fmla="*/ 2147483647 h 888"/>
                <a:gd name="T68" fmla="*/ 2147483647 w 750"/>
                <a:gd name="T69" fmla="*/ 2147483647 h 888"/>
                <a:gd name="T70" fmla="*/ 2147483647 w 750"/>
                <a:gd name="T71" fmla="*/ 2147483647 h 888"/>
                <a:gd name="T72" fmla="*/ 2147483647 w 750"/>
                <a:gd name="T73" fmla="*/ 2147483647 h 888"/>
                <a:gd name="T74" fmla="*/ 2147483647 w 750"/>
                <a:gd name="T75" fmla="*/ 2147483647 h 888"/>
                <a:gd name="T76" fmla="*/ 2147483647 w 750"/>
                <a:gd name="T77" fmla="*/ 2147483647 h 888"/>
                <a:gd name="T78" fmla="*/ 0 w 750"/>
                <a:gd name="T79" fmla="*/ 2147483647 h 888"/>
                <a:gd name="T80" fmla="*/ 2147483647 w 750"/>
                <a:gd name="T81" fmla="*/ 2147483647 h 888"/>
                <a:gd name="T82" fmla="*/ 2147483647 w 750"/>
                <a:gd name="T83" fmla="*/ 2147483647 h 888"/>
                <a:gd name="T84" fmla="*/ 2147483647 w 750"/>
                <a:gd name="T85" fmla="*/ 2147483647 h 888"/>
                <a:gd name="T86" fmla="*/ 2147483647 w 750"/>
                <a:gd name="T87" fmla="*/ 2147483647 h 888"/>
                <a:gd name="T88" fmla="*/ 2147483647 w 750"/>
                <a:gd name="T89" fmla="*/ 2147483647 h 888"/>
                <a:gd name="T90" fmla="*/ 2147483647 w 750"/>
                <a:gd name="T91" fmla="*/ 2147483647 h 888"/>
                <a:gd name="T92" fmla="*/ 2147483647 w 750"/>
                <a:gd name="T93" fmla="*/ 2147483647 h 888"/>
                <a:gd name="T94" fmla="*/ 2147483647 w 750"/>
                <a:gd name="T95" fmla="*/ 2147483647 h 888"/>
                <a:gd name="T96" fmla="*/ 2147483647 w 750"/>
                <a:gd name="T97" fmla="*/ 2147483647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0"/>
                <a:gd name="T148" fmla="*/ 0 h 888"/>
                <a:gd name="T149" fmla="*/ 750 w 750"/>
                <a:gd name="T150" fmla="*/ 888 h 8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2820988" y="2241550"/>
              <a:ext cx="273050" cy="473075"/>
            </a:xfrm>
            <a:custGeom>
              <a:avLst/>
              <a:gdLst>
                <a:gd name="T0" fmla="*/ 2147483647 w 211"/>
                <a:gd name="T1" fmla="*/ 2147483647 h 344"/>
                <a:gd name="T2" fmla="*/ 2147483647 w 211"/>
                <a:gd name="T3" fmla="*/ 2147483647 h 344"/>
                <a:gd name="T4" fmla="*/ 2147483647 w 211"/>
                <a:gd name="T5" fmla="*/ 2147483647 h 344"/>
                <a:gd name="T6" fmla="*/ 2147483647 w 211"/>
                <a:gd name="T7" fmla="*/ 2147483647 h 344"/>
                <a:gd name="T8" fmla="*/ 2147483647 w 211"/>
                <a:gd name="T9" fmla="*/ 2147483647 h 344"/>
                <a:gd name="T10" fmla="*/ 2147483647 w 211"/>
                <a:gd name="T11" fmla="*/ 2147483647 h 344"/>
                <a:gd name="T12" fmla="*/ 2147483647 w 211"/>
                <a:gd name="T13" fmla="*/ 2147483647 h 344"/>
                <a:gd name="T14" fmla="*/ 2147483647 w 211"/>
                <a:gd name="T15" fmla="*/ 2147483647 h 344"/>
                <a:gd name="T16" fmla="*/ 2147483647 w 211"/>
                <a:gd name="T17" fmla="*/ 2147483647 h 344"/>
                <a:gd name="T18" fmla="*/ 2147483647 w 211"/>
                <a:gd name="T19" fmla="*/ 2147483647 h 344"/>
                <a:gd name="T20" fmla="*/ 2147483647 w 211"/>
                <a:gd name="T21" fmla="*/ 2147483647 h 344"/>
                <a:gd name="T22" fmla="*/ 2147483647 w 211"/>
                <a:gd name="T23" fmla="*/ 2147483647 h 344"/>
                <a:gd name="T24" fmla="*/ 2147483647 w 211"/>
                <a:gd name="T25" fmla="*/ 0 h 344"/>
                <a:gd name="T26" fmla="*/ 2147483647 w 211"/>
                <a:gd name="T27" fmla="*/ 2147483647 h 344"/>
                <a:gd name="T28" fmla="*/ 2147483647 w 211"/>
                <a:gd name="T29" fmla="*/ 2147483647 h 344"/>
                <a:gd name="T30" fmla="*/ 2147483647 w 211"/>
                <a:gd name="T31" fmla="*/ 2147483647 h 344"/>
                <a:gd name="T32" fmla="*/ 2147483647 w 211"/>
                <a:gd name="T33" fmla="*/ 2147483647 h 344"/>
                <a:gd name="T34" fmla="*/ 2147483647 w 211"/>
                <a:gd name="T35" fmla="*/ 2147483647 h 344"/>
                <a:gd name="T36" fmla="*/ 2147483647 w 211"/>
                <a:gd name="T37" fmla="*/ 2147483647 h 344"/>
                <a:gd name="T38" fmla="*/ 2147483647 w 211"/>
                <a:gd name="T39" fmla="*/ 2147483647 h 344"/>
                <a:gd name="T40" fmla="*/ 2147483647 w 211"/>
                <a:gd name="T41" fmla="*/ 2147483647 h 344"/>
                <a:gd name="T42" fmla="*/ 2147483647 w 211"/>
                <a:gd name="T43" fmla="*/ 2147483647 h 344"/>
                <a:gd name="T44" fmla="*/ 2147483647 w 211"/>
                <a:gd name="T45" fmla="*/ 2147483647 h 344"/>
                <a:gd name="T46" fmla="*/ 2147483647 w 211"/>
                <a:gd name="T47" fmla="*/ 2147483647 h 344"/>
                <a:gd name="T48" fmla="*/ 2147483647 w 211"/>
                <a:gd name="T49" fmla="*/ 2147483647 h 344"/>
                <a:gd name="T50" fmla="*/ 0 w 211"/>
                <a:gd name="T51" fmla="*/ 2147483647 h 344"/>
                <a:gd name="T52" fmla="*/ 0 w 211"/>
                <a:gd name="T53" fmla="*/ 2147483647 h 344"/>
                <a:gd name="T54" fmla="*/ 2147483647 w 211"/>
                <a:gd name="T55" fmla="*/ 2147483647 h 344"/>
                <a:gd name="T56" fmla="*/ 2147483647 w 211"/>
                <a:gd name="T57" fmla="*/ 2147483647 h 344"/>
                <a:gd name="T58" fmla="*/ 2147483647 w 211"/>
                <a:gd name="T59" fmla="*/ 2147483647 h 344"/>
                <a:gd name="T60" fmla="*/ 2147483647 w 211"/>
                <a:gd name="T61" fmla="*/ 2147483647 h 344"/>
                <a:gd name="T62" fmla="*/ 2147483647 w 211"/>
                <a:gd name="T63" fmla="*/ 2147483647 h 344"/>
                <a:gd name="T64" fmla="*/ 2147483647 w 211"/>
                <a:gd name="T65" fmla="*/ 2147483647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570163" y="2703513"/>
              <a:ext cx="969962" cy="1222375"/>
            </a:xfrm>
            <a:custGeom>
              <a:avLst/>
              <a:gdLst>
                <a:gd name="T0" fmla="*/ 2147483647 w 750"/>
                <a:gd name="T1" fmla="*/ 2147483647 h 888"/>
                <a:gd name="T2" fmla="*/ 2147483647 w 750"/>
                <a:gd name="T3" fmla="*/ 2147483647 h 888"/>
                <a:gd name="T4" fmla="*/ 2147483647 w 750"/>
                <a:gd name="T5" fmla="*/ 2147483647 h 888"/>
                <a:gd name="T6" fmla="*/ 2147483647 w 750"/>
                <a:gd name="T7" fmla="*/ 2147483647 h 888"/>
                <a:gd name="T8" fmla="*/ 2147483647 w 750"/>
                <a:gd name="T9" fmla="*/ 2147483647 h 888"/>
                <a:gd name="T10" fmla="*/ 2147483647 w 750"/>
                <a:gd name="T11" fmla="*/ 2147483647 h 888"/>
                <a:gd name="T12" fmla="*/ 2147483647 w 750"/>
                <a:gd name="T13" fmla="*/ 2147483647 h 888"/>
                <a:gd name="T14" fmla="*/ 2147483647 w 750"/>
                <a:gd name="T15" fmla="*/ 2147483647 h 888"/>
                <a:gd name="T16" fmla="*/ 2147483647 w 750"/>
                <a:gd name="T17" fmla="*/ 2147483647 h 888"/>
                <a:gd name="T18" fmla="*/ 2147483647 w 750"/>
                <a:gd name="T19" fmla="*/ 2147483647 h 888"/>
                <a:gd name="T20" fmla="*/ 2147483647 w 750"/>
                <a:gd name="T21" fmla="*/ 2147483647 h 888"/>
                <a:gd name="T22" fmla="*/ 2147483647 w 750"/>
                <a:gd name="T23" fmla="*/ 2147483647 h 888"/>
                <a:gd name="T24" fmla="*/ 2147483647 w 750"/>
                <a:gd name="T25" fmla="*/ 2147483647 h 888"/>
                <a:gd name="T26" fmla="*/ 2147483647 w 750"/>
                <a:gd name="T27" fmla="*/ 2147483647 h 888"/>
                <a:gd name="T28" fmla="*/ 2147483647 w 750"/>
                <a:gd name="T29" fmla="*/ 2147483647 h 888"/>
                <a:gd name="T30" fmla="*/ 2147483647 w 750"/>
                <a:gd name="T31" fmla="*/ 2147483647 h 888"/>
                <a:gd name="T32" fmla="*/ 2147483647 w 750"/>
                <a:gd name="T33" fmla="*/ 2147483647 h 888"/>
                <a:gd name="T34" fmla="*/ 2147483647 w 750"/>
                <a:gd name="T35" fmla="*/ 2147483647 h 888"/>
                <a:gd name="T36" fmla="*/ 2147483647 w 750"/>
                <a:gd name="T37" fmla="*/ 2147483647 h 888"/>
                <a:gd name="T38" fmla="*/ 2147483647 w 750"/>
                <a:gd name="T39" fmla="*/ 2147483647 h 888"/>
                <a:gd name="T40" fmla="*/ 2147483647 w 750"/>
                <a:gd name="T41" fmla="*/ 2147483647 h 888"/>
                <a:gd name="T42" fmla="*/ 2147483647 w 750"/>
                <a:gd name="T43" fmla="*/ 2147483647 h 888"/>
                <a:gd name="T44" fmla="*/ 2147483647 w 750"/>
                <a:gd name="T45" fmla="*/ 2147483647 h 888"/>
                <a:gd name="T46" fmla="*/ 2147483647 w 750"/>
                <a:gd name="T47" fmla="*/ 2147483647 h 888"/>
                <a:gd name="T48" fmla="*/ 2147483647 w 750"/>
                <a:gd name="T49" fmla="*/ 2147483647 h 888"/>
                <a:gd name="T50" fmla="*/ 2147483647 w 750"/>
                <a:gd name="T51" fmla="*/ 2147483647 h 888"/>
                <a:gd name="T52" fmla="*/ 2147483647 w 750"/>
                <a:gd name="T53" fmla="*/ 2147483647 h 888"/>
                <a:gd name="T54" fmla="*/ 2147483647 w 750"/>
                <a:gd name="T55" fmla="*/ 0 h 888"/>
                <a:gd name="T56" fmla="*/ 2147483647 w 750"/>
                <a:gd name="T57" fmla="*/ 2147483647 h 888"/>
                <a:gd name="T58" fmla="*/ 2147483647 w 750"/>
                <a:gd name="T59" fmla="*/ 2147483647 h 888"/>
                <a:gd name="T60" fmla="*/ 2147483647 w 750"/>
                <a:gd name="T61" fmla="*/ 2147483647 h 888"/>
                <a:gd name="T62" fmla="*/ 2147483647 w 750"/>
                <a:gd name="T63" fmla="*/ 2147483647 h 888"/>
                <a:gd name="T64" fmla="*/ 2147483647 w 750"/>
                <a:gd name="T65" fmla="*/ 2147483647 h 888"/>
                <a:gd name="T66" fmla="*/ 2147483647 w 750"/>
                <a:gd name="T67" fmla="*/ 2147483647 h 888"/>
                <a:gd name="T68" fmla="*/ 2147483647 w 750"/>
                <a:gd name="T69" fmla="*/ 2147483647 h 888"/>
                <a:gd name="T70" fmla="*/ 2147483647 w 750"/>
                <a:gd name="T71" fmla="*/ 2147483647 h 888"/>
                <a:gd name="T72" fmla="*/ 2147483647 w 750"/>
                <a:gd name="T73" fmla="*/ 2147483647 h 888"/>
                <a:gd name="T74" fmla="*/ 2147483647 w 750"/>
                <a:gd name="T75" fmla="*/ 2147483647 h 888"/>
                <a:gd name="T76" fmla="*/ 2147483647 w 750"/>
                <a:gd name="T77" fmla="*/ 2147483647 h 888"/>
                <a:gd name="T78" fmla="*/ 0 w 750"/>
                <a:gd name="T79" fmla="*/ 2147483647 h 888"/>
                <a:gd name="T80" fmla="*/ 2147483647 w 750"/>
                <a:gd name="T81" fmla="*/ 2147483647 h 888"/>
                <a:gd name="T82" fmla="*/ 2147483647 w 750"/>
                <a:gd name="T83" fmla="*/ 2147483647 h 888"/>
                <a:gd name="T84" fmla="*/ 2147483647 w 750"/>
                <a:gd name="T85" fmla="*/ 2147483647 h 888"/>
                <a:gd name="T86" fmla="*/ 2147483647 w 750"/>
                <a:gd name="T87" fmla="*/ 2147483647 h 888"/>
                <a:gd name="T88" fmla="*/ 2147483647 w 750"/>
                <a:gd name="T89" fmla="*/ 2147483647 h 888"/>
                <a:gd name="T90" fmla="*/ 2147483647 w 750"/>
                <a:gd name="T91" fmla="*/ 2147483647 h 888"/>
                <a:gd name="T92" fmla="*/ 2147483647 w 750"/>
                <a:gd name="T93" fmla="*/ 2147483647 h 888"/>
                <a:gd name="T94" fmla="*/ 2147483647 w 750"/>
                <a:gd name="T95" fmla="*/ 2147483647 h 888"/>
                <a:gd name="T96" fmla="*/ 2147483647 w 750"/>
                <a:gd name="T97" fmla="*/ 2147483647 h 888"/>
                <a:gd name="T98" fmla="*/ 2147483647 w 750"/>
                <a:gd name="T99" fmla="*/ 2147483647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0"/>
                <a:gd name="T151" fmla="*/ 0 h 888"/>
                <a:gd name="T152" fmla="*/ 750 w 750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2536825" y="3870325"/>
              <a:ext cx="544513" cy="319088"/>
            </a:xfrm>
            <a:custGeom>
              <a:avLst/>
              <a:gdLst>
                <a:gd name="T0" fmla="*/ 2147483647 w 421"/>
                <a:gd name="T1" fmla="*/ 2147483647 h 232"/>
                <a:gd name="T2" fmla="*/ 2147483647 w 421"/>
                <a:gd name="T3" fmla="*/ 2147483647 h 232"/>
                <a:gd name="T4" fmla="*/ 2147483647 w 421"/>
                <a:gd name="T5" fmla="*/ 2147483647 h 232"/>
                <a:gd name="T6" fmla="*/ 2147483647 w 421"/>
                <a:gd name="T7" fmla="*/ 2147483647 h 232"/>
                <a:gd name="T8" fmla="*/ 2147483647 w 421"/>
                <a:gd name="T9" fmla="*/ 2147483647 h 232"/>
                <a:gd name="T10" fmla="*/ 2147483647 w 421"/>
                <a:gd name="T11" fmla="*/ 0 h 232"/>
                <a:gd name="T12" fmla="*/ 2147483647 w 421"/>
                <a:gd name="T13" fmla="*/ 2147483647 h 232"/>
                <a:gd name="T14" fmla="*/ 2147483647 w 421"/>
                <a:gd name="T15" fmla="*/ 2147483647 h 232"/>
                <a:gd name="T16" fmla="*/ 2147483647 w 421"/>
                <a:gd name="T17" fmla="*/ 2147483647 h 232"/>
                <a:gd name="T18" fmla="*/ 2147483647 w 421"/>
                <a:gd name="T19" fmla="*/ 2147483647 h 232"/>
                <a:gd name="T20" fmla="*/ 2147483647 w 421"/>
                <a:gd name="T21" fmla="*/ 2147483647 h 232"/>
                <a:gd name="T22" fmla="*/ 2147483647 w 421"/>
                <a:gd name="T23" fmla="*/ 2147483647 h 232"/>
                <a:gd name="T24" fmla="*/ 2147483647 w 421"/>
                <a:gd name="T25" fmla="*/ 2147483647 h 232"/>
                <a:gd name="T26" fmla="*/ 2147483647 w 421"/>
                <a:gd name="T27" fmla="*/ 2147483647 h 232"/>
                <a:gd name="T28" fmla="*/ 2147483647 w 421"/>
                <a:gd name="T29" fmla="*/ 2147483647 h 232"/>
                <a:gd name="T30" fmla="*/ 0 w 421"/>
                <a:gd name="T31" fmla="*/ 2147483647 h 232"/>
                <a:gd name="T32" fmla="*/ 2147483647 w 421"/>
                <a:gd name="T33" fmla="*/ 2147483647 h 232"/>
                <a:gd name="T34" fmla="*/ 2147483647 w 421"/>
                <a:gd name="T35" fmla="*/ 2147483647 h 232"/>
                <a:gd name="T36" fmla="*/ 2147483647 w 421"/>
                <a:gd name="T37" fmla="*/ 2147483647 h 232"/>
                <a:gd name="T38" fmla="*/ 2147483647 w 421"/>
                <a:gd name="T39" fmla="*/ 2147483647 h 232"/>
                <a:gd name="T40" fmla="*/ 2147483647 w 421"/>
                <a:gd name="T41" fmla="*/ 2147483647 h 232"/>
                <a:gd name="T42" fmla="*/ 2147483647 w 421"/>
                <a:gd name="T43" fmla="*/ 2147483647 h 232"/>
                <a:gd name="T44" fmla="*/ 2147483647 w 421"/>
                <a:gd name="T45" fmla="*/ 2147483647 h 232"/>
                <a:gd name="T46" fmla="*/ 2147483647 w 421"/>
                <a:gd name="T47" fmla="*/ 2147483647 h 232"/>
                <a:gd name="T48" fmla="*/ 2147483647 w 421"/>
                <a:gd name="T49" fmla="*/ 2147483647 h 232"/>
                <a:gd name="T50" fmla="*/ 2147483647 w 421"/>
                <a:gd name="T51" fmla="*/ 2147483647 h 232"/>
                <a:gd name="T52" fmla="*/ 2147483647 w 421"/>
                <a:gd name="T53" fmla="*/ 2147483647 h 232"/>
                <a:gd name="T54" fmla="*/ 2147483647 w 421"/>
                <a:gd name="T55" fmla="*/ 2147483647 h 232"/>
                <a:gd name="T56" fmla="*/ 2147483647 w 421"/>
                <a:gd name="T57" fmla="*/ 2147483647 h 232"/>
                <a:gd name="T58" fmla="*/ 2147483647 w 421"/>
                <a:gd name="T59" fmla="*/ 2147483647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2962275" y="3638550"/>
              <a:ext cx="882650" cy="430213"/>
            </a:xfrm>
            <a:custGeom>
              <a:avLst/>
              <a:gdLst>
                <a:gd name="T0" fmla="*/ 2147483647 w 682"/>
                <a:gd name="T1" fmla="*/ 2147483647 h 312"/>
                <a:gd name="T2" fmla="*/ 2147483647 w 682"/>
                <a:gd name="T3" fmla="*/ 2147483647 h 312"/>
                <a:gd name="T4" fmla="*/ 2147483647 w 682"/>
                <a:gd name="T5" fmla="*/ 2147483647 h 312"/>
                <a:gd name="T6" fmla="*/ 2147483647 w 682"/>
                <a:gd name="T7" fmla="*/ 2147483647 h 312"/>
                <a:gd name="T8" fmla="*/ 2147483647 w 682"/>
                <a:gd name="T9" fmla="*/ 2147483647 h 312"/>
                <a:gd name="T10" fmla="*/ 2147483647 w 682"/>
                <a:gd name="T11" fmla="*/ 2147483647 h 312"/>
                <a:gd name="T12" fmla="*/ 2147483647 w 682"/>
                <a:gd name="T13" fmla="*/ 2147483647 h 312"/>
                <a:gd name="T14" fmla="*/ 2147483647 w 682"/>
                <a:gd name="T15" fmla="*/ 2147483647 h 312"/>
                <a:gd name="T16" fmla="*/ 2147483647 w 682"/>
                <a:gd name="T17" fmla="*/ 2147483647 h 312"/>
                <a:gd name="T18" fmla="*/ 2147483647 w 682"/>
                <a:gd name="T19" fmla="*/ 2147483647 h 312"/>
                <a:gd name="T20" fmla="*/ 2147483647 w 682"/>
                <a:gd name="T21" fmla="*/ 2147483647 h 312"/>
                <a:gd name="T22" fmla="*/ 2147483647 w 682"/>
                <a:gd name="T23" fmla="*/ 2147483647 h 312"/>
                <a:gd name="T24" fmla="*/ 2147483647 w 682"/>
                <a:gd name="T25" fmla="*/ 2147483647 h 312"/>
                <a:gd name="T26" fmla="*/ 2147483647 w 682"/>
                <a:gd name="T27" fmla="*/ 0 h 312"/>
                <a:gd name="T28" fmla="*/ 2147483647 w 682"/>
                <a:gd name="T29" fmla="*/ 2147483647 h 312"/>
                <a:gd name="T30" fmla="*/ 2147483647 w 682"/>
                <a:gd name="T31" fmla="*/ 2147483647 h 312"/>
                <a:gd name="T32" fmla="*/ 2147483647 w 682"/>
                <a:gd name="T33" fmla="*/ 2147483647 h 312"/>
                <a:gd name="T34" fmla="*/ 2147483647 w 682"/>
                <a:gd name="T35" fmla="*/ 2147483647 h 312"/>
                <a:gd name="T36" fmla="*/ 2147483647 w 682"/>
                <a:gd name="T37" fmla="*/ 2147483647 h 312"/>
                <a:gd name="T38" fmla="*/ 2147483647 w 682"/>
                <a:gd name="T39" fmla="*/ 2147483647 h 312"/>
                <a:gd name="T40" fmla="*/ 2147483647 w 682"/>
                <a:gd name="T41" fmla="*/ 2147483647 h 312"/>
                <a:gd name="T42" fmla="*/ 2147483647 w 682"/>
                <a:gd name="T43" fmla="*/ 2147483647 h 312"/>
                <a:gd name="T44" fmla="*/ 2147483647 w 682"/>
                <a:gd name="T45" fmla="*/ 2147483647 h 312"/>
                <a:gd name="T46" fmla="*/ 2147483647 w 682"/>
                <a:gd name="T47" fmla="*/ 2147483647 h 312"/>
                <a:gd name="T48" fmla="*/ 2147483647 w 682"/>
                <a:gd name="T49" fmla="*/ 2147483647 h 312"/>
                <a:gd name="T50" fmla="*/ 2147483647 w 682"/>
                <a:gd name="T51" fmla="*/ 2147483647 h 312"/>
                <a:gd name="T52" fmla="*/ 2147483647 w 682"/>
                <a:gd name="T53" fmla="*/ 2147483647 h 312"/>
                <a:gd name="T54" fmla="*/ 2147483647 w 682"/>
                <a:gd name="T55" fmla="*/ 2147483647 h 312"/>
                <a:gd name="T56" fmla="*/ 2147483647 w 682"/>
                <a:gd name="T57" fmla="*/ 2147483647 h 312"/>
                <a:gd name="T58" fmla="*/ 0 w 682"/>
                <a:gd name="T59" fmla="*/ 2147483647 h 312"/>
                <a:gd name="T60" fmla="*/ 2147483647 w 682"/>
                <a:gd name="T61" fmla="*/ 2147483647 h 312"/>
                <a:gd name="T62" fmla="*/ 2147483647 w 682"/>
                <a:gd name="T63" fmla="*/ 2147483647 h 312"/>
                <a:gd name="T64" fmla="*/ 2147483647 w 682"/>
                <a:gd name="T65" fmla="*/ 2147483647 h 312"/>
                <a:gd name="T66" fmla="*/ 2147483647 w 682"/>
                <a:gd name="T67" fmla="*/ 2147483647 h 312"/>
                <a:gd name="T68" fmla="*/ 2147483647 w 682"/>
                <a:gd name="T69" fmla="*/ 2147483647 h 312"/>
                <a:gd name="T70" fmla="*/ 2147483647 w 682"/>
                <a:gd name="T71" fmla="*/ 2147483647 h 312"/>
                <a:gd name="T72" fmla="*/ 2147483647 w 682"/>
                <a:gd name="T73" fmla="*/ 2147483647 h 312"/>
                <a:gd name="T74" fmla="*/ 2147483647 w 682"/>
                <a:gd name="T75" fmla="*/ 2147483647 h 312"/>
                <a:gd name="T76" fmla="*/ 2147483647 w 682"/>
                <a:gd name="T77" fmla="*/ 2147483647 h 312"/>
                <a:gd name="T78" fmla="*/ 2147483647 w 682"/>
                <a:gd name="T79" fmla="*/ 2147483647 h 312"/>
                <a:gd name="T80" fmla="*/ 2147483647 w 682"/>
                <a:gd name="T81" fmla="*/ 2147483647 h 312"/>
                <a:gd name="T82" fmla="*/ 2147483647 w 682"/>
                <a:gd name="T83" fmla="*/ 2147483647 h 312"/>
                <a:gd name="T84" fmla="*/ 2147483647 w 682"/>
                <a:gd name="T85" fmla="*/ 2147483647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2536825" y="3870325"/>
              <a:ext cx="544513" cy="319088"/>
            </a:xfrm>
            <a:custGeom>
              <a:avLst/>
              <a:gdLst>
                <a:gd name="T0" fmla="*/ 2147483647 w 421"/>
                <a:gd name="T1" fmla="*/ 2147483647 h 232"/>
                <a:gd name="T2" fmla="*/ 2147483647 w 421"/>
                <a:gd name="T3" fmla="*/ 2147483647 h 232"/>
                <a:gd name="T4" fmla="*/ 2147483647 w 421"/>
                <a:gd name="T5" fmla="*/ 2147483647 h 232"/>
                <a:gd name="T6" fmla="*/ 2147483647 w 421"/>
                <a:gd name="T7" fmla="*/ 2147483647 h 232"/>
                <a:gd name="T8" fmla="*/ 2147483647 w 421"/>
                <a:gd name="T9" fmla="*/ 2147483647 h 232"/>
                <a:gd name="T10" fmla="*/ 2147483647 w 421"/>
                <a:gd name="T11" fmla="*/ 0 h 232"/>
                <a:gd name="T12" fmla="*/ 2147483647 w 421"/>
                <a:gd name="T13" fmla="*/ 2147483647 h 232"/>
                <a:gd name="T14" fmla="*/ 2147483647 w 421"/>
                <a:gd name="T15" fmla="*/ 2147483647 h 232"/>
                <a:gd name="T16" fmla="*/ 2147483647 w 421"/>
                <a:gd name="T17" fmla="*/ 2147483647 h 232"/>
                <a:gd name="T18" fmla="*/ 2147483647 w 421"/>
                <a:gd name="T19" fmla="*/ 2147483647 h 232"/>
                <a:gd name="T20" fmla="*/ 2147483647 w 421"/>
                <a:gd name="T21" fmla="*/ 2147483647 h 232"/>
                <a:gd name="T22" fmla="*/ 2147483647 w 421"/>
                <a:gd name="T23" fmla="*/ 2147483647 h 232"/>
                <a:gd name="T24" fmla="*/ 2147483647 w 421"/>
                <a:gd name="T25" fmla="*/ 2147483647 h 232"/>
                <a:gd name="T26" fmla="*/ 2147483647 w 421"/>
                <a:gd name="T27" fmla="*/ 2147483647 h 232"/>
                <a:gd name="T28" fmla="*/ 2147483647 w 421"/>
                <a:gd name="T29" fmla="*/ 2147483647 h 232"/>
                <a:gd name="T30" fmla="*/ 0 w 421"/>
                <a:gd name="T31" fmla="*/ 2147483647 h 232"/>
                <a:gd name="T32" fmla="*/ 2147483647 w 421"/>
                <a:gd name="T33" fmla="*/ 2147483647 h 232"/>
                <a:gd name="T34" fmla="*/ 2147483647 w 421"/>
                <a:gd name="T35" fmla="*/ 2147483647 h 232"/>
                <a:gd name="T36" fmla="*/ 2147483647 w 421"/>
                <a:gd name="T37" fmla="*/ 2147483647 h 232"/>
                <a:gd name="T38" fmla="*/ 2147483647 w 421"/>
                <a:gd name="T39" fmla="*/ 2147483647 h 232"/>
                <a:gd name="T40" fmla="*/ 2147483647 w 421"/>
                <a:gd name="T41" fmla="*/ 2147483647 h 232"/>
                <a:gd name="T42" fmla="*/ 2147483647 w 421"/>
                <a:gd name="T43" fmla="*/ 2147483647 h 232"/>
                <a:gd name="T44" fmla="*/ 2147483647 w 421"/>
                <a:gd name="T45" fmla="*/ 2147483647 h 232"/>
                <a:gd name="T46" fmla="*/ 2147483647 w 421"/>
                <a:gd name="T47" fmla="*/ 2147483647 h 232"/>
                <a:gd name="T48" fmla="*/ 2147483647 w 421"/>
                <a:gd name="T49" fmla="*/ 2147483647 h 232"/>
                <a:gd name="T50" fmla="*/ 2147483647 w 421"/>
                <a:gd name="T51" fmla="*/ 2147483647 h 232"/>
                <a:gd name="T52" fmla="*/ 2147483647 w 421"/>
                <a:gd name="T53" fmla="*/ 2147483647 h 232"/>
                <a:gd name="T54" fmla="*/ 2147483647 w 421"/>
                <a:gd name="T55" fmla="*/ 2147483647 h 232"/>
                <a:gd name="T56" fmla="*/ 2147483647 w 421"/>
                <a:gd name="T57" fmla="*/ 2147483647 h 232"/>
                <a:gd name="T58" fmla="*/ 2147483647 w 421"/>
                <a:gd name="T59" fmla="*/ 2147483647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2962275" y="3638550"/>
              <a:ext cx="882650" cy="430213"/>
            </a:xfrm>
            <a:custGeom>
              <a:avLst/>
              <a:gdLst>
                <a:gd name="T0" fmla="*/ 2147483647 w 682"/>
                <a:gd name="T1" fmla="*/ 2147483647 h 312"/>
                <a:gd name="T2" fmla="*/ 2147483647 w 682"/>
                <a:gd name="T3" fmla="*/ 2147483647 h 312"/>
                <a:gd name="T4" fmla="*/ 2147483647 w 682"/>
                <a:gd name="T5" fmla="*/ 2147483647 h 312"/>
                <a:gd name="T6" fmla="*/ 2147483647 w 682"/>
                <a:gd name="T7" fmla="*/ 2147483647 h 312"/>
                <a:gd name="T8" fmla="*/ 2147483647 w 682"/>
                <a:gd name="T9" fmla="*/ 2147483647 h 312"/>
                <a:gd name="T10" fmla="*/ 2147483647 w 682"/>
                <a:gd name="T11" fmla="*/ 2147483647 h 312"/>
                <a:gd name="T12" fmla="*/ 2147483647 w 682"/>
                <a:gd name="T13" fmla="*/ 2147483647 h 312"/>
                <a:gd name="T14" fmla="*/ 2147483647 w 682"/>
                <a:gd name="T15" fmla="*/ 2147483647 h 312"/>
                <a:gd name="T16" fmla="*/ 2147483647 w 682"/>
                <a:gd name="T17" fmla="*/ 2147483647 h 312"/>
                <a:gd name="T18" fmla="*/ 2147483647 w 682"/>
                <a:gd name="T19" fmla="*/ 2147483647 h 312"/>
                <a:gd name="T20" fmla="*/ 2147483647 w 682"/>
                <a:gd name="T21" fmla="*/ 2147483647 h 312"/>
                <a:gd name="T22" fmla="*/ 2147483647 w 682"/>
                <a:gd name="T23" fmla="*/ 2147483647 h 312"/>
                <a:gd name="T24" fmla="*/ 2147483647 w 682"/>
                <a:gd name="T25" fmla="*/ 2147483647 h 312"/>
                <a:gd name="T26" fmla="*/ 2147483647 w 682"/>
                <a:gd name="T27" fmla="*/ 0 h 312"/>
                <a:gd name="T28" fmla="*/ 2147483647 w 682"/>
                <a:gd name="T29" fmla="*/ 2147483647 h 312"/>
                <a:gd name="T30" fmla="*/ 2147483647 w 682"/>
                <a:gd name="T31" fmla="*/ 2147483647 h 312"/>
                <a:gd name="T32" fmla="*/ 2147483647 w 682"/>
                <a:gd name="T33" fmla="*/ 2147483647 h 312"/>
                <a:gd name="T34" fmla="*/ 2147483647 w 682"/>
                <a:gd name="T35" fmla="*/ 2147483647 h 312"/>
                <a:gd name="T36" fmla="*/ 2147483647 w 682"/>
                <a:gd name="T37" fmla="*/ 2147483647 h 312"/>
                <a:gd name="T38" fmla="*/ 2147483647 w 682"/>
                <a:gd name="T39" fmla="*/ 2147483647 h 312"/>
                <a:gd name="T40" fmla="*/ 2147483647 w 682"/>
                <a:gd name="T41" fmla="*/ 2147483647 h 312"/>
                <a:gd name="T42" fmla="*/ 2147483647 w 682"/>
                <a:gd name="T43" fmla="*/ 2147483647 h 312"/>
                <a:gd name="T44" fmla="*/ 2147483647 w 682"/>
                <a:gd name="T45" fmla="*/ 2147483647 h 312"/>
                <a:gd name="T46" fmla="*/ 2147483647 w 682"/>
                <a:gd name="T47" fmla="*/ 2147483647 h 312"/>
                <a:gd name="T48" fmla="*/ 2147483647 w 682"/>
                <a:gd name="T49" fmla="*/ 2147483647 h 312"/>
                <a:gd name="T50" fmla="*/ 2147483647 w 682"/>
                <a:gd name="T51" fmla="*/ 2147483647 h 312"/>
                <a:gd name="T52" fmla="*/ 2147483647 w 682"/>
                <a:gd name="T53" fmla="*/ 2147483647 h 312"/>
                <a:gd name="T54" fmla="*/ 2147483647 w 682"/>
                <a:gd name="T55" fmla="*/ 2147483647 h 312"/>
                <a:gd name="T56" fmla="*/ 2147483647 w 682"/>
                <a:gd name="T57" fmla="*/ 2147483647 h 312"/>
                <a:gd name="T58" fmla="*/ 0 w 682"/>
                <a:gd name="T59" fmla="*/ 2147483647 h 312"/>
                <a:gd name="T60" fmla="*/ 2147483647 w 682"/>
                <a:gd name="T61" fmla="*/ 2147483647 h 312"/>
                <a:gd name="T62" fmla="*/ 2147483647 w 682"/>
                <a:gd name="T63" fmla="*/ 2147483647 h 312"/>
                <a:gd name="T64" fmla="*/ 2147483647 w 682"/>
                <a:gd name="T65" fmla="*/ 2147483647 h 312"/>
                <a:gd name="T66" fmla="*/ 2147483647 w 682"/>
                <a:gd name="T67" fmla="*/ 2147483647 h 312"/>
                <a:gd name="T68" fmla="*/ 2147483647 w 682"/>
                <a:gd name="T69" fmla="*/ 2147483647 h 312"/>
                <a:gd name="T70" fmla="*/ 2147483647 w 682"/>
                <a:gd name="T71" fmla="*/ 2147483647 h 312"/>
                <a:gd name="T72" fmla="*/ 2147483647 w 682"/>
                <a:gd name="T73" fmla="*/ 2147483647 h 312"/>
                <a:gd name="T74" fmla="*/ 2147483647 w 682"/>
                <a:gd name="T75" fmla="*/ 2147483647 h 312"/>
                <a:gd name="T76" fmla="*/ 2147483647 w 682"/>
                <a:gd name="T77" fmla="*/ 2147483647 h 312"/>
                <a:gd name="T78" fmla="*/ 2147483647 w 682"/>
                <a:gd name="T79" fmla="*/ 2147483647 h 312"/>
                <a:gd name="T80" fmla="*/ 2147483647 w 682"/>
                <a:gd name="T81" fmla="*/ 2147483647 h 312"/>
                <a:gd name="T82" fmla="*/ 2147483647 w 682"/>
                <a:gd name="T83" fmla="*/ 2147483647 h 312"/>
                <a:gd name="T84" fmla="*/ 2147483647 w 682"/>
                <a:gd name="T85" fmla="*/ 2147483647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246438" y="3298825"/>
              <a:ext cx="750887" cy="428625"/>
            </a:xfrm>
            <a:custGeom>
              <a:avLst/>
              <a:gdLst>
                <a:gd name="T0" fmla="*/ 2147483647 w 581"/>
                <a:gd name="T1" fmla="*/ 2147483647 h 312"/>
                <a:gd name="T2" fmla="*/ 2147483647 w 581"/>
                <a:gd name="T3" fmla="*/ 2147483647 h 312"/>
                <a:gd name="T4" fmla="*/ 2147483647 w 581"/>
                <a:gd name="T5" fmla="*/ 2147483647 h 312"/>
                <a:gd name="T6" fmla="*/ 2147483647 w 581"/>
                <a:gd name="T7" fmla="*/ 2147483647 h 312"/>
                <a:gd name="T8" fmla="*/ 2147483647 w 581"/>
                <a:gd name="T9" fmla="*/ 2147483647 h 312"/>
                <a:gd name="T10" fmla="*/ 2147483647 w 581"/>
                <a:gd name="T11" fmla="*/ 2147483647 h 312"/>
                <a:gd name="T12" fmla="*/ 2147483647 w 581"/>
                <a:gd name="T13" fmla="*/ 2147483647 h 312"/>
                <a:gd name="T14" fmla="*/ 2147483647 w 581"/>
                <a:gd name="T15" fmla="*/ 2147483647 h 312"/>
                <a:gd name="T16" fmla="*/ 2147483647 w 581"/>
                <a:gd name="T17" fmla="*/ 2147483647 h 312"/>
                <a:gd name="T18" fmla="*/ 2147483647 w 581"/>
                <a:gd name="T19" fmla="*/ 2147483647 h 312"/>
                <a:gd name="T20" fmla="*/ 2147483647 w 581"/>
                <a:gd name="T21" fmla="*/ 2147483647 h 312"/>
                <a:gd name="T22" fmla="*/ 2147483647 w 581"/>
                <a:gd name="T23" fmla="*/ 2147483647 h 312"/>
                <a:gd name="T24" fmla="*/ 2147483647 w 581"/>
                <a:gd name="T25" fmla="*/ 2147483647 h 312"/>
                <a:gd name="T26" fmla="*/ 2147483647 w 581"/>
                <a:gd name="T27" fmla="*/ 2147483647 h 312"/>
                <a:gd name="T28" fmla="*/ 2147483647 w 581"/>
                <a:gd name="T29" fmla="*/ 2147483647 h 312"/>
                <a:gd name="T30" fmla="*/ 2147483647 w 581"/>
                <a:gd name="T31" fmla="*/ 0 h 312"/>
                <a:gd name="T32" fmla="*/ 2147483647 w 581"/>
                <a:gd name="T33" fmla="*/ 2147483647 h 312"/>
                <a:gd name="T34" fmla="*/ 2147483647 w 581"/>
                <a:gd name="T35" fmla="*/ 2147483647 h 312"/>
                <a:gd name="T36" fmla="*/ 2147483647 w 581"/>
                <a:gd name="T37" fmla="*/ 2147483647 h 312"/>
                <a:gd name="T38" fmla="*/ 2147483647 w 581"/>
                <a:gd name="T39" fmla="*/ 2147483647 h 312"/>
                <a:gd name="T40" fmla="*/ 2147483647 w 581"/>
                <a:gd name="T41" fmla="*/ 2147483647 h 312"/>
                <a:gd name="T42" fmla="*/ 2147483647 w 581"/>
                <a:gd name="T43" fmla="*/ 2147483647 h 312"/>
                <a:gd name="T44" fmla="*/ 2147483647 w 581"/>
                <a:gd name="T45" fmla="*/ 2147483647 h 312"/>
                <a:gd name="T46" fmla="*/ 0 w 581"/>
                <a:gd name="T47" fmla="*/ 2147483647 h 312"/>
                <a:gd name="T48" fmla="*/ 2147483647 w 581"/>
                <a:gd name="T49" fmla="*/ 2147483647 h 312"/>
                <a:gd name="T50" fmla="*/ 2147483647 w 581"/>
                <a:gd name="T51" fmla="*/ 2147483647 h 312"/>
                <a:gd name="T52" fmla="*/ 2147483647 w 581"/>
                <a:gd name="T53" fmla="*/ 2147483647 h 312"/>
                <a:gd name="T54" fmla="*/ 2147483647 w 581"/>
                <a:gd name="T55" fmla="*/ 2147483647 h 312"/>
                <a:gd name="T56" fmla="*/ 2147483647 w 581"/>
                <a:gd name="T57" fmla="*/ 2147483647 h 312"/>
                <a:gd name="T58" fmla="*/ 2147483647 w 581"/>
                <a:gd name="T59" fmla="*/ 2147483647 h 312"/>
                <a:gd name="T60" fmla="*/ 2147483647 w 581"/>
                <a:gd name="T61" fmla="*/ 2147483647 h 312"/>
                <a:gd name="T62" fmla="*/ 2147483647 w 581"/>
                <a:gd name="T63" fmla="*/ 2147483647 h 312"/>
                <a:gd name="T64" fmla="*/ 2147483647 w 581"/>
                <a:gd name="T65" fmla="*/ 2147483647 h 312"/>
                <a:gd name="T66" fmla="*/ 2147483647 w 581"/>
                <a:gd name="T67" fmla="*/ 2147483647 h 312"/>
                <a:gd name="T68" fmla="*/ 2147483647 w 581"/>
                <a:gd name="T69" fmla="*/ 2147483647 h 312"/>
                <a:gd name="T70" fmla="*/ 2147483647 w 581"/>
                <a:gd name="T71" fmla="*/ 2147483647 h 312"/>
                <a:gd name="T72" fmla="*/ 2147483647 w 581"/>
                <a:gd name="T73" fmla="*/ 2147483647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1"/>
                <a:gd name="T112" fmla="*/ 0 h 312"/>
                <a:gd name="T113" fmla="*/ 581 w 581"/>
                <a:gd name="T114" fmla="*/ 312 h 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rgbClr val="FFEBA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443288" y="3968750"/>
              <a:ext cx="358775" cy="276225"/>
            </a:xfrm>
            <a:custGeom>
              <a:avLst/>
              <a:gdLst>
                <a:gd name="T0" fmla="*/ 2147483647 w 278"/>
                <a:gd name="T1" fmla="*/ 2147483647 h 200"/>
                <a:gd name="T2" fmla="*/ 2147483647 w 278"/>
                <a:gd name="T3" fmla="*/ 2147483647 h 200"/>
                <a:gd name="T4" fmla="*/ 2147483647 w 278"/>
                <a:gd name="T5" fmla="*/ 2147483647 h 200"/>
                <a:gd name="T6" fmla="*/ 2147483647 w 278"/>
                <a:gd name="T7" fmla="*/ 2147483647 h 200"/>
                <a:gd name="T8" fmla="*/ 2147483647 w 278"/>
                <a:gd name="T9" fmla="*/ 2147483647 h 200"/>
                <a:gd name="T10" fmla="*/ 2147483647 w 278"/>
                <a:gd name="T11" fmla="*/ 2147483647 h 200"/>
                <a:gd name="T12" fmla="*/ 2147483647 w 278"/>
                <a:gd name="T13" fmla="*/ 2147483647 h 200"/>
                <a:gd name="T14" fmla="*/ 2147483647 w 278"/>
                <a:gd name="T15" fmla="*/ 2147483647 h 200"/>
                <a:gd name="T16" fmla="*/ 2147483647 w 278"/>
                <a:gd name="T17" fmla="*/ 2147483647 h 200"/>
                <a:gd name="T18" fmla="*/ 2147483647 w 278"/>
                <a:gd name="T19" fmla="*/ 0 h 200"/>
                <a:gd name="T20" fmla="*/ 2147483647 w 278"/>
                <a:gd name="T21" fmla="*/ 2147483647 h 200"/>
                <a:gd name="T22" fmla="*/ 2147483647 w 278"/>
                <a:gd name="T23" fmla="*/ 2147483647 h 200"/>
                <a:gd name="T24" fmla="*/ 2147483647 w 278"/>
                <a:gd name="T25" fmla="*/ 2147483647 h 200"/>
                <a:gd name="T26" fmla="*/ 2147483647 w 278"/>
                <a:gd name="T27" fmla="*/ 2147483647 h 200"/>
                <a:gd name="T28" fmla="*/ 2147483647 w 278"/>
                <a:gd name="T29" fmla="*/ 2147483647 h 200"/>
                <a:gd name="T30" fmla="*/ 2147483647 w 278"/>
                <a:gd name="T31" fmla="*/ 2147483647 h 200"/>
                <a:gd name="T32" fmla="*/ 2147483647 w 278"/>
                <a:gd name="T33" fmla="*/ 2147483647 h 200"/>
                <a:gd name="T34" fmla="*/ 0 w 278"/>
                <a:gd name="T35" fmla="*/ 2147483647 h 200"/>
                <a:gd name="T36" fmla="*/ 2147483647 w 278"/>
                <a:gd name="T37" fmla="*/ 2147483647 h 200"/>
                <a:gd name="T38" fmla="*/ 0 w 278"/>
                <a:gd name="T39" fmla="*/ 2147483647 h 200"/>
                <a:gd name="T40" fmla="*/ 2147483647 w 278"/>
                <a:gd name="T41" fmla="*/ 2147483647 h 200"/>
                <a:gd name="T42" fmla="*/ 2147483647 w 278"/>
                <a:gd name="T43" fmla="*/ 2147483647 h 200"/>
                <a:gd name="T44" fmla="*/ 2147483647 w 278"/>
                <a:gd name="T45" fmla="*/ 2147483647 h 200"/>
                <a:gd name="T46" fmla="*/ 2147483647 w 278"/>
                <a:gd name="T47" fmla="*/ 2147483647 h 200"/>
                <a:gd name="T48" fmla="*/ 2147483647 w 278"/>
                <a:gd name="T49" fmla="*/ 2147483647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2813" y="4046538"/>
              <a:ext cx="709612" cy="571500"/>
            </a:xfrm>
            <a:custGeom>
              <a:avLst/>
              <a:gdLst>
                <a:gd name="T0" fmla="*/ 2147483647 w 548"/>
                <a:gd name="T1" fmla="*/ 2147483647 h 416"/>
                <a:gd name="T2" fmla="*/ 2147483647 w 548"/>
                <a:gd name="T3" fmla="*/ 2147483647 h 416"/>
                <a:gd name="T4" fmla="*/ 2147483647 w 548"/>
                <a:gd name="T5" fmla="*/ 2147483647 h 416"/>
                <a:gd name="T6" fmla="*/ 2147483647 w 548"/>
                <a:gd name="T7" fmla="*/ 2147483647 h 416"/>
                <a:gd name="T8" fmla="*/ 2147483647 w 548"/>
                <a:gd name="T9" fmla="*/ 2147483647 h 416"/>
                <a:gd name="T10" fmla="*/ 2147483647 w 548"/>
                <a:gd name="T11" fmla="*/ 2147483647 h 416"/>
                <a:gd name="T12" fmla="*/ 2147483647 w 548"/>
                <a:gd name="T13" fmla="*/ 2147483647 h 416"/>
                <a:gd name="T14" fmla="*/ 2147483647 w 548"/>
                <a:gd name="T15" fmla="*/ 2147483647 h 416"/>
                <a:gd name="T16" fmla="*/ 2147483647 w 548"/>
                <a:gd name="T17" fmla="*/ 2147483647 h 416"/>
                <a:gd name="T18" fmla="*/ 2147483647 w 548"/>
                <a:gd name="T19" fmla="*/ 2147483647 h 416"/>
                <a:gd name="T20" fmla="*/ 2147483647 w 548"/>
                <a:gd name="T21" fmla="*/ 2147483647 h 416"/>
                <a:gd name="T22" fmla="*/ 2147483647 w 548"/>
                <a:gd name="T23" fmla="*/ 2147483647 h 416"/>
                <a:gd name="T24" fmla="*/ 2147483647 w 548"/>
                <a:gd name="T25" fmla="*/ 2147483647 h 416"/>
                <a:gd name="T26" fmla="*/ 2147483647 w 548"/>
                <a:gd name="T27" fmla="*/ 2147483647 h 416"/>
                <a:gd name="T28" fmla="*/ 2147483647 w 548"/>
                <a:gd name="T29" fmla="*/ 2147483647 h 416"/>
                <a:gd name="T30" fmla="*/ 2147483647 w 548"/>
                <a:gd name="T31" fmla="*/ 2147483647 h 416"/>
                <a:gd name="T32" fmla="*/ 2147483647 w 548"/>
                <a:gd name="T33" fmla="*/ 2147483647 h 416"/>
                <a:gd name="T34" fmla="*/ 2147483647 w 548"/>
                <a:gd name="T35" fmla="*/ 2147483647 h 416"/>
                <a:gd name="T36" fmla="*/ 2147483647 w 548"/>
                <a:gd name="T37" fmla="*/ 2147483647 h 416"/>
                <a:gd name="T38" fmla="*/ 2147483647 w 548"/>
                <a:gd name="T39" fmla="*/ 2147483647 h 416"/>
                <a:gd name="T40" fmla="*/ 2147483647 w 548"/>
                <a:gd name="T41" fmla="*/ 2147483647 h 416"/>
                <a:gd name="T42" fmla="*/ 2147483647 w 548"/>
                <a:gd name="T43" fmla="*/ 2147483647 h 416"/>
                <a:gd name="T44" fmla="*/ 2147483647 w 548"/>
                <a:gd name="T45" fmla="*/ 2147483647 h 416"/>
                <a:gd name="T46" fmla="*/ 2147483647 w 548"/>
                <a:gd name="T47" fmla="*/ 2147483647 h 416"/>
                <a:gd name="T48" fmla="*/ 2147483647 w 548"/>
                <a:gd name="T49" fmla="*/ 2147483647 h 416"/>
                <a:gd name="T50" fmla="*/ 2147483647 w 548"/>
                <a:gd name="T51" fmla="*/ 2147483647 h 416"/>
                <a:gd name="T52" fmla="*/ 2147483647 w 548"/>
                <a:gd name="T53" fmla="*/ 2147483647 h 416"/>
                <a:gd name="T54" fmla="*/ 2147483647 w 548"/>
                <a:gd name="T55" fmla="*/ 2147483647 h 416"/>
                <a:gd name="T56" fmla="*/ 2147483647 w 548"/>
                <a:gd name="T57" fmla="*/ 0 h 416"/>
                <a:gd name="T58" fmla="*/ 2147483647 w 548"/>
                <a:gd name="T59" fmla="*/ 2147483647 h 416"/>
                <a:gd name="T60" fmla="*/ 2147483647 w 548"/>
                <a:gd name="T61" fmla="*/ 2147483647 h 416"/>
                <a:gd name="T62" fmla="*/ 2147483647 w 548"/>
                <a:gd name="T63" fmla="*/ 2147483647 h 416"/>
                <a:gd name="T64" fmla="*/ 2147483647 w 548"/>
                <a:gd name="T65" fmla="*/ 2147483647 h 416"/>
                <a:gd name="T66" fmla="*/ 2147483647 w 548"/>
                <a:gd name="T67" fmla="*/ 2147483647 h 416"/>
                <a:gd name="T68" fmla="*/ 2147483647 w 548"/>
                <a:gd name="T69" fmla="*/ 2147483647 h 416"/>
                <a:gd name="T70" fmla="*/ 2147483647 w 548"/>
                <a:gd name="T71" fmla="*/ 2147483647 h 416"/>
                <a:gd name="T72" fmla="*/ 2147483647 w 548"/>
                <a:gd name="T73" fmla="*/ 2147483647 h 416"/>
                <a:gd name="T74" fmla="*/ 2147483647 w 548"/>
                <a:gd name="T75" fmla="*/ 2147483647 h 416"/>
                <a:gd name="T76" fmla="*/ 0 w 548"/>
                <a:gd name="T77" fmla="*/ 2147483647 h 416"/>
                <a:gd name="T78" fmla="*/ 0 w 548"/>
                <a:gd name="T79" fmla="*/ 2147483647 h 416"/>
                <a:gd name="T80" fmla="*/ 2147483647 w 548"/>
                <a:gd name="T81" fmla="*/ 2147483647 h 416"/>
                <a:gd name="T82" fmla="*/ 2147483647 w 548"/>
                <a:gd name="T83" fmla="*/ 2147483647 h 416"/>
                <a:gd name="T84" fmla="*/ 2147483647 w 548"/>
                <a:gd name="T85" fmla="*/ 2147483647 h 416"/>
                <a:gd name="T86" fmla="*/ 2147483647 w 548"/>
                <a:gd name="T87" fmla="*/ 2147483647 h 416"/>
                <a:gd name="T88" fmla="*/ 2147483647 w 548"/>
                <a:gd name="T89" fmla="*/ 2147483647 h 416"/>
                <a:gd name="T90" fmla="*/ 2147483647 w 548"/>
                <a:gd name="T91" fmla="*/ 2147483647 h 416"/>
                <a:gd name="T92" fmla="*/ 2147483647 w 548"/>
                <a:gd name="T93" fmla="*/ 2147483647 h 416"/>
                <a:gd name="T94" fmla="*/ 2147483647 w 548"/>
                <a:gd name="T95" fmla="*/ 2147483647 h 416"/>
                <a:gd name="T96" fmla="*/ 2147483647 w 548"/>
                <a:gd name="T97" fmla="*/ 2147483647 h 416"/>
                <a:gd name="T98" fmla="*/ 2147483647 w 548"/>
                <a:gd name="T99" fmla="*/ 2147483647 h 416"/>
                <a:gd name="T100" fmla="*/ 2147483647 w 548"/>
                <a:gd name="T101" fmla="*/ 2147483647 h 416"/>
                <a:gd name="T102" fmla="*/ 2147483647 w 548"/>
                <a:gd name="T103" fmla="*/ 2147483647 h 416"/>
                <a:gd name="T104" fmla="*/ 2147483647 w 548"/>
                <a:gd name="T105" fmla="*/ 2147483647 h 416"/>
                <a:gd name="T106" fmla="*/ 2147483647 w 548"/>
                <a:gd name="T107" fmla="*/ 2147483647 h 416"/>
                <a:gd name="T108" fmla="*/ 2147483647 w 548"/>
                <a:gd name="T109" fmla="*/ 2147483647 h 416"/>
                <a:gd name="T110" fmla="*/ 2147483647 w 548"/>
                <a:gd name="T111" fmla="*/ 2147483647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443288" y="3968750"/>
              <a:ext cx="358775" cy="276225"/>
            </a:xfrm>
            <a:custGeom>
              <a:avLst/>
              <a:gdLst>
                <a:gd name="T0" fmla="*/ 2147483647 w 278"/>
                <a:gd name="T1" fmla="*/ 2147483647 h 200"/>
                <a:gd name="T2" fmla="*/ 2147483647 w 278"/>
                <a:gd name="T3" fmla="*/ 2147483647 h 200"/>
                <a:gd name="T4" fmla="*/ 2147483647 w 278"/>
                <a:gd name="T5" fmla="*/ 2147483647 h 200"/>
                <a:gd name="T6" fmla="*/ 2147483647 w 278"/>
                <a:gd name="T7" fmla="*/ 2147483647 h 200"/>
                <a:gd name="T8" fmla="*/ 2147483647 w 278"/>
                <a:gd name="T9" fmla="*/ 2147483647 h 200"/>
                <a:gd name="T10" fmla="*/ 2147483647 w 278"/>
                <a:gd name="T11" fmla="*/ 2147483647 h 200"/>
                <a:gd name="T12" fmla="*/ 2147483647 w 278"/>
                <a:gd name="T13" fmla="*/ 2147483647 h 200"/>
                <a:gd name="T14" fmla="*/ 2147483647 w 278"/>
                <a:gd name="T15" fmla="*/ 2147483647 h 200"/>
                <a:gd name="T16" fmla="*/ 2147483647 w 278"/>
                <a:gd name="T17" fmla="*/ 2147483647 h 200"/>
                <a:gd name="T18" fmla="*/ 2147483647 w 278"/>
                <a:gd name="T19" fmla="*/ 0 h 200"/>
                <a:gd name="T20" fmla="*/ 2147483647 w 278"/>
                <a:gd name="T21" fmla="*/ 2147483647 h 200"/>
                <a:gd name="T22" fmla="*/ 2147483647 w 278"/>
                <a:gd name="T23" fmla="*/ 2147483647 h 200"/>
                <a:gd name="T24" fmla="*/ 2147483647 w 278"/>
                <a:gd name="T25" fmla="*/ 2147483647 h 200"/>
                <a:gd name="T26" fmla="*/ 2147483647 w 278"/>
                <a:gd name="T27" fmla="*/ 2147483647 h 200"/>
                <a:gd name="T28" fmla="*/ 2147483647 w 278"/>
                <a:gd name="T29" fmla="*/ 2147483647 h 200"/>
                <a:gd name="T30" fmla="*/ 2147483647 w 278"/>
                <a:gd name="T31" fmla="*/ 2147483647 h 200"/>
                <a:gd name="T32" fmla="*/ 2147483647 w 278"/>
                <a:gd name="T33" fmla="*/ 2147483647 h 200"/>
                <a:gd name="T34" fmla="*/ 0 w 278"/>
                <a:gd name="T35" fmla="*/ 2147483647 h 200"/>
                <a:gd name="T36" fmla="*/ 2147483647 w 278"/>
                <a:gd name="T37" fmla="*/ 2147483647 h 200"/>
                <a:gd name="T38" fmla="*/ 0 w 278"/>
                <a:gd name="T39" fmla="*/ 2147483647 h 200"/>
                <a:gd name="T40" fmla="*/ 2147483647 w 278"/>
                <a:gd name="T41" fmla="*/ 2147483647 h 200"/>
                <a:gd name="T42" fmla="*/ 2147483647 w 278"/>
                <a:gd name="T43" fmla="*/ 2147483647 h 200"/>
                <a:gd name="T44" fmla="*/ 2147483647 w 278"/>
                <a:gd name="T45" fmla="*/ 2147483647 h 200"/>
                <a:gd name="T46" fmla="*/ 2147483647 w 278"/>
                <a:gd name="T47" fmla="*/ 2147483647 h 200"/>
                <a:gd name="T48" fmla="*/ 2147483647 w 278"/>
                <a:gd name="T49" fmla="*/ 2147483647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452813" y="4046538"/>
              <a:ext cx="709612" cy="571500"/>
            </a:xfrm>
            <a:custGeom>
              <a:avLst/>
              <a:gdLst>
                <a:gd name="T0" fmla="*/ 2147483647 w 548"/>
                <a:gd name="T1" fmla="*/ 2147483647 h 416"/>
                <a:gd name="T2" fmla="*/ 2147483647 w 548"/>
                <a:gd name="T3" fmla="*/ 2147483647 h 416"/>
                <a:gd name="T4" fmla="*/ 2147483647 w 548"/>
                <a:gd name="T5" fmla="*/ 2147483647 h 416"/>
                <a:gd name="T6" fmla="*/ 2147483647 w 548"/>
                <a:gd name="T7" fmla="*/ 2147483647 h 416"/>
                <a:gd name="T8" fmla="*/ 2147483647 w 548"/>
                <a:gd name="T9" fmla="*/ 2147483647 h 416"/>
                <a:gd name="T10" fmla="*/ 2147483647 w 548"/>
                <a:gd name="T11" fmla="*/ 2147483647 h 416"/>
                <a:gd name="T12" fmla="*/ 2147483647 w 548"/>
                <a:gd name="T13" fmla="*/ 2147483647 h 416"/>
                <a:gd name="T14" fmla="*/ 2147483647 w 548"/>
                <a:gd name="T15" fmla="*/ 2147483647 h 416"/>
                <a:gd name="T16" fmla="*/ 2147483647 w 548"/>
                <a:gd name="T17" fmla="*/ 2147483647 h 416"/>
                <a:gd name="T18" fmla="*/ 2147483647 w 548"/>
                <a:gd name="T19" fmla="*/ 2147483647 h 416"/>
                <a:gd name="T20" fmla="*/ 2147483647 w 548"/>
                <a:gd name="T21" fmla="*/ 2147483647 h 416"/>
                <a:gd name="T22" fmla="*/ 2147483647 w 548"/>
                <a:gd name="T23" fmla="*/ 2147483647 h 416"/>
                <a:gd name="T24" fmla="*/ 2147483647 w 548"/>
                <a:gd name="T25" fmla="*/ 2147483647 h 416"/>
                <a:gd name="T26" fmla="*/ 2147483647 w 548"/>
                <a:gd name="T27" fmla="*/ 2147483647 h 416"/>
                <a:gd name="T28" fmla="*/ 2147483647 w 548"/>
                <a:gd name="T29" fmla="*/ 2147483647 h 416"/>
                <a:gd name="T30" fmla="*/ 2147483647 w 548"/>
                <a:gd name="T31" fmla="*/ 2147483647 h 416"/>
                <a:gd name="T32" fmla="*/ 2147483647 w 548"/>
                <a:gd name="T33" fmla="*/ 2147483647 h 416"/>
                <a:gd name="T34" fmla="*/ 2147483647 w 548"/>
                <a:gd name="T35" fmla="*/ 2147483647 h 416"/>
                <a:gd name="T36" fmla="*/ 2147483647 w 548"/>
                <a:gd name="T37" fmla="*/ 2147483647 h 416"/>
                <a:gd name="T38" fmla="*/ 2147483647 w 548"/>
                <a:gd name="T39" fmla="*/ 2147483647 h 416"/>
                <a:gd name="T40" fmla="*/ 2147483647 w 548"/>
                <a:gd name="T41" fmla="*/ 2147483647 h 416"/>
                <a:gd name="T42" fmla="*/ 2147483647 w 548"/>
                <a:gd name="T43" fmla="*/ 2147483647 h 416"/>
                <a:gd name="T44" fmla="*/ 2147483647 w 548"/>
                <a:gd name="T45" fmla="*/ 2147483647 h 416"/>
                <a:gd name="T46" fmla="*/ 2147483647 w 548"/>
                <a:gd name="T47" fmla="*/ 2147483647 h 416"/>
                <a:gd name="T48" fmla="*/ 2147483647 w 548"/>
                <a:gd name="T49" fmla="*/ 2147483647 h 416"/>
                <a:gd name="T50" fmla="*/ 2147483647 w 548"/>
                <a:gd name="T51" fmla="*/ 2147483647 h 416"/>
                <a:gd name="T52" fmla="*/ 2147483647 w 548"/>
                <a:gd name="T53" fmla="*/ 2147483647 h 416"/>
                <a:gd name="T54" fmla="*/ 2147483647 w 548"/>
                <a:gd name="T55" fmla="*/ 2147483647 h 416"/>
                <a:gd name="T56" fmla="*/ 2147483647 w 548"/>
                <a:gd name="T57" fmla="*/ 0 h 416"/>
                <a:gd name="T58" fmla="*/ 2147483647 w 548"/>
                <a:gd name="T59" fmla="*/ 2147483647 h 416"/>
                <a:gd name="T60" fmla="*/ 2147483647 w 548"/>
                <a:gd name="T61" fmla="*/ 2147483647 h 416"/>
                <a:gd name="T62" fmla="*/ 2147483647 w 548"/>
                <a:gd name="T63" fmla="*/ 2147483647 h 416"/>
                <a:gd name="T64" fmla="*/ 2147483647 w 548"/>
                <a:gd name="T65" fmla="*/ 2147483647 h 416"/>
                <a:gd name="T66" fmla="*/ 2147483647 w 548"/>
                <a:gd name="T67" fmla="*/ 2147483647 h 416"/>
                <a:gd name="T68" fmla="*/ 2147483647 w 548"/>
                <a:gd name="T69" fmla="*/ 2147483647 h 416"/>
                <a:gd name="T70" fmla="*/ 2147483647 w 548"/>
                <a:gd name="T71" fmla="*/ 2147483647 h 416"/>
                <a:gd name="T72" fmla="*/ 2147483647 w 548"/>
                <a:gd name="T73" fmla="*/ 2147483647 h 416"/>
                <a:gd name="T74" fmla="*/ 2147483647 w 548"/>
                <a:gd name="T75" fmla="*/ 2147483647 h 416"/>
                <a:gd name="T76" fmla="*/ 0 w 548"/>
                <a:gd name="T77" fmla="*/ 2147483647 h 416"/>
                <a:gd name="T78" fmla="*/ 0 w 548"/>
                <a:gd name="T79" fmla="*/ 2147483647 h 416"/>
                <a:gd name="T80" fmla="*/ 2147483647 w 548"/>
                <a:gd name="T81" fmla="*/ 2147483647 h 416"/>
                <a:gd name="T82" fmla="*/ 2147483647 w 548"/>
                <a:gd name="T83" fmla="*/ 2147483647 h 416"/>
                <a:gd name="T84" fmla="*/ 2147483647 w 548"/>
                <a:gd name="T85" fmla="*/ 2147483647 h 416"/>
                <a:gd name="T86" fmla="*/ 2147483647 w 548"/>
                <a:gd name="T87" fmla="*/ 2147483647 h 416"/>
                <a:gd name="T88" fmla="*/ 2147483647 w 548"/>
                <a:gd name="T89" fmla="*/ 2147483647 h 416"/>
                <a:gd name="T90" fmla="*/ 2147483647 w 548"/>
                <a:gd name="T91" fmla="*/ 2147483647 h 416"/>
                <a:gd name="T92" fmla="*/ 2147483647 w 548"/>
                <a:gd name="T93" fmla="*/ 2147483647 h 416"/>
                <a:gd name="T94" fmla="*/ 2147483647 w 548"/>
                <a:gd name="T95" fmla="*/ 2147483647 h 416"/>
                <a:gd name="T96" fmla="*/ 2147483647 w 548"/>
                <a:gd name="T97" fmla="*/ 2147483647 h 416"/>
                <a:gd name="T98" fmla="*/ 2147483647 w 548"/>
                <a:gd name="T99" fmla="*/ 2147483647 h 416"/>
                <a:gd name="T100" fmla="*/ 2147483647 w 548"/>
                <a:gd name="T101" fmla="*/ 2147483647 h 416"/>
                <a:gd name="T102" fmla="*/ 2147483647 w 548"/>
                <a:gd name="T103" fmla="*/ 2147483647 h 416"/>
                <a:gd name="T104" fmla="*/ 2147483647 w 548"/>
                <a:gd name="T105" fmla="*/ 2147483647 h 416"/>
                <a:gd name="T106" fmla="*/ 2147483647 w 548"/>
                <a:gd name="T107" fmla="*/ 2147483647 h 416"/>
                <a:gd name="T108" fmla="*/ 2147483647 w 548"/>
                <a:gd name="T109" fmla="*/ 2147483647 h 416"/>
                <a:gd name="T110" fmla="*/ 2147483647 w 548"/>
                <a:gd name="T111" fmla="*/ 2147483647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714750" y="4233863"/>
              <a:ext cx="501650" cy="439737"/>
            </a:xfrm>
            <a:custGeom>
              <a:avLst/>
              <a:gdLst>
                <a:gd name="T0" fmla="*/ 2147483647 w 388"/>
                <a:gd name="T1" fmla="*/ 2147483647 h 320"/>
                <a:gd name="T2" fmla="*/ 2147483647 w 388"/>
                <a:gd name="T3" fmla="*/ 2147483647 h 320"/>
                <a:gd name="T4" fmla="*/ 2147483647 w 388"/>
                <a:gd name="T5" fmla="*/ 2147483647 h 320"/>
                <a:gd name="T6" fmla="*/ 2147483647 w 388"/>
                <a:gd name="T7" fmla="*/ 2147483647 h 320"/>
                <a:gd name="T8" fmla="*/ 2147483647 w 388"/>
                <a:gd name="T9" fmla="*/ 2147483647 h 320"/>
                <a:gd name="T10" fmla="*/ 2147483647 w 388"/>
                <a:gd name="T11" fmla="*/ 2147483647 h 320"/>
                <a:gd name="T12" fmla="*/ 2147483647 w 388"/>
                <a:gd name="T13" fmla="*/ 2147483647 h 320"/>
                <a:gd name="T14" fmla="*/ 2147483647 w 388"/>
                <a:gd name="T15" fmla="*/ 2147483647 h 320"/>
                <a:gd name="T16" fmla="*/ 2147483647 w 388"/>
                <a:gd name="T17" fmla="*/ 2147483647 h 320"/>
                <a:gd name="T18" fmla="*/ 2147483647 w 388"/>
                <a:gd name="T19" fmla="*/ 2147483647 h 320"/>
                <a:gd name="T20" fmla="*/ 2147483647 w 388"/>
                <a:gd name="T21" fmla="*/ 2147483647 h 320"/>
                <a:gd name="T22" fmla="*/ 2147483647 w 388"/>
                <a:gd name="T23" fmla="*/ 2147483647 h 320"/>
                <a:gd name="T24" fmla="*/ 2147483647 w 388"/>
                <a:gd name="T25" fmla="*/ 2147483647 h 320"/>
                <a:gd name="T26" fmla="*/ 2147483647 w 388"/>
                <a:gd name="T27" fmla="*/ 2147483647 h 320"/>
                <a:gd name="T28" fmla="*/ 2147483647 w 388"/>
                <a:gd name="T29" fmla="*/ 2147483647 h 320"/>
                <a:gd name="T30" fmla="*/ 2147483647 w 388"/>
                <a:gd name="T31" fmla="*/ 2147483647 h 320"/>
                <a:gd name="T32" fmla="*/ 2147483647 w 388"/>
                <a:gd name="T33" fmla="*/ 2147483647 h 320"/>
                <a:gd name="T34" fmla="*/ 2147483647 w 388"/>
                <a:gd name="T35" fmla="*/ 0 h 320"/>
                <a:gd name="T36" fmla="*/ 2147483647 w 388"/>
                <a:gd name="T37" fmla="*/ 2147483647 h 320"/>
                <a:gd name="T38" fmla="*/ 2147483647 w 388"/>
                <a:gd name="T39" fmla="*/ 2147483647 h 320"/>
                <a:gd name="T40" fmla="*/ 2147483647 w 388"/>
                <a:gd name="T41" fmla="*/ 2147483647 h 320"/>
                <a:gd name="T42" fmla="*/ 2147483647 w 388"/>
                <a:gd name="T43" fmla="*/ 2147483647 h 320"/>
                <a:gd name="T44" fmla="*/ 0 w 388"/>
                <a:gd name="T45" fmla="*/ 2147483647 h 320"/>
                <a:gd name="T46" fmla="*/ 2147483647 w 388"/>
                <a:gd name="T47" fmla="*/ 2147483647 h 320"/>
                <a:gd name="T48" fmla="*/ 2147483647 w 388"/>
                <a:gd name="T49" fmla="*/ 2147483647 h 320"/>
                <a:gd name="T50" fmla="*/ 2147483647 w 388"/>
                <a:gd name="T51" fmla="*/ 2147483647 h 320"/>
                <a:gd name="T52" fmla="*/ 2147483647 w 388"/>
                <a:gd name="T53" fmla="*/ 2147483647 h 320"/>
                <a:gd name="T54" fmla="*/ 2147483647 w 388"/>
                <a:gd name="T55" fmla="*/ 2147483647 h 320"/>
                <a:gd name="T56" fmla="*/ 2147483647 w 388"/>
                <a:gd name="T57" fmla="*/ 2147483647 h 320"/>
                <a:gd name="T58" fmla="*/ 2147483647 w 388"/>
                <a:gd name="T59" fmla="*/ 2147483647 h 320"/>
                <a:gd name="T60" fmla="*/ 2147483647 w 388"/>
                <a:gd name="T61" fmla="*/ 2147483647 h 320"/>
                <a:gd name="T62" fmla="*/ 2147483647 w 388"/>
                <a:gd name="T63" fmla="*/ 2147483647 h 320"/>
                <a:gd name="T64" fmla="*/ 2147483647 w 388"/>
                <a:gd name="T65" fmla="*/ 2147483647 h 320"/>
                <a:gd name="T66" fmla="*/ 2147483647 w 388"/>
                <a:gd name="T67" fmla="*/ 2147483647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746500" y="3638550"/>
              <a:ext cx="741363" cy="506413"/>
            </a:xfrm>
            <a:custGeom>
              <a:avLst/>
              <a:gdLst>
                <a:gd name="T0" fmla="*/ 2147483647 w 573"/>
                <a:gd name="T1" fmla="*/ 2147483647 h 368"/>
                <a:gd name="T2" fmla="*/ 2147483647 w 573"/>
                <a:gd name="T3" fmla="*/ 2147483647 h 368"/>
                <a:gd name="T4" fmla="*/ 2147483647 w 573"/>
                <a:gd name="T5" fmla="*/ 2147483647 h 368"/>
                <a:gd name="T6" fmla="*/ 2147483647 w 573"/>
                <a:gd name="T7" fmla="*/ 2147483647 h 368"/>
                <a:gd name="T8" fmla="*/ 2147483647 w 573"/>
                <a:gd name="T9" fmla="*/ 2147483647 h 368"/>
                <a:gd name="T10" fmla="*/ 2147483647 w 573"/>
                <a:gd name="T11" fmla="*/ 2147483647 h 368"/>
                <a:gd name="T12" fmla="*/ 2147483647 w 573"/>
                <a:gd name="T13" fmla="*/ 2147483647 h 368"/>
                <a:gd name="T14" fmla="*/ 2147483647 w 573"/>
                <a:gd name="T15" fmla="*/ 2147483647 h 368"/>
                <a:gd name="T16" fmla="*/ 2147483647 w 573"/>
                <a:gd name="T17" fmla="*/ 2147483647 h 368"/>
                <a:gd name="T18" fmla="*/ 2147483647 w 573"/>
                <a:gd name="T19" fmla="*/ 2147483647 h 368"/>
                <a:gd name="T20" fmla="*/ 2147483647 w 573"/>
                <a:gd name="T21" fmla="*/ 2147483647 h 368"/>
                <a:gd name="T22" fmla="*/ 2147483647 w 573"/>
                <a:gd name="T23" fmla="*/ 2147483647 h 368"/>
                <a:gd name="T24" fmla="*/ 2147483647 w 573"/>
                <a:gd name="T25" fmla="*/ 2147483647 h 368"/>
                <a:gd name="T26" fmla="*/ 2147483647 w 573"/>
                <a:gd name="T27" fmla="*/ 0 h 368"/>
                <a:gd name="T28" fmla="*/ 2147483647 w 573"/>
                <a:gd name="T29" fmla="*/ 2147483647 h 368"/>
                <a:gd name="T30" fmla="*/ 2147483647 w 573"/>
                <a:gd name="T31" fmla="*/ 0 h 368"/>
                <a:gd name="T32" fmla="*/ 2147483647 w 573"/>
                <a:gd name="T33" fmla="*/ 2147483647 h 368"/>
                <a:gd name="T34" fmla="*/ 2147483647 w 573"/>
                <a:gd name="T35" fmla="*/ 2147483647 h 368"/>
                <a:gd name="T36" fmla="*/ 2147483647 w 573"/>
                <a:gd name="T37" fmla="*/ 2147483647 h 368"/>
                <a:gd name="T38" fmla="*/ 2147483647 w 573"/>
                <a:gd name="T39" fmla="*/ 2147483647 h 368"/>
                <a:gd name="T40" fmla="*/ 2147483647 w 573"/>
                <a:gd name="T41" fmla="*/ 2147483647 h 368"/>
                <a:gd name="T42" fmla="*/ 2147483647 w 573"/>
                <a:gd name="T43" fmla="*/ 2147483647 h 368"/>
                <a:gd name="T44" fmla="*/ 2147483647 w 573"/>
                <a:gd name="T45" fmla="*/ 2147483647 h 368"/>
                <a:gd name="T46" fmla="*/ 2147483647 w 573"/>
                <a:gd name="T47" fmla="*/ 2147483647 h 368"/>
                <a:gd name="T48" fmla="*/ 2147483647 w 573"/>
                <a:gd name="T49" fmla="*/ 2147483647 h 368"/>
                <a:gd name="T50" fmla="*/ 2147483647 w 573"/>
                <a:gd name="T51" fmla="*/ 2147483647 h 368"/>
                <a:gd name="T52" fmla="*/ 2147483647 w 573"/>
                <a:gd name="T53" fmla="*/ 2147483647 h 368"/>
                <a:gd name="T54" fmla="*/ 2147483647 w 573"/>
                <a:gd name="T55" fmla="*/ 2147483647 h 368"/>
                <a:gd name="T56" fmla="*/ 2147483647 w 573"/>
                <a:gd name="T57" fmla="*/ 2147483647 h 368"/>
                <a:gd name="T58" fmla="*/ 2147483647 w 573"/>
                <a:gd name="T59" fmla="*/ 2147483647 h 368"/>
                <a:gd name="T60" fmla="*/ 0 w 573"/>
                <a:gd name="T61" fmla="*/ 2147483647 h 368"/>
                <a:gd name="T62" fmla="*/ 2147483647 w 573"/>
                <a:gd name="T63" fmla="*/ 2147483647 h 368"/>
                <a:gd name="T64" fmla="*/ 2147483647 w 573"/>
                <a:gd name="T65" fmla="*/ 2147483647 h 368"/>
                <a:gd name="T66" fmla="*/ 2147483647 w 573"/>
                <a:gd name="T67" fmla="*/ 2147483647 h 368"/>
                <a:gd name="T68" fmla="*/ 2147483647 w 573"/>
                <a:gd name="T69" fmla="*/ 2147483647 h 368"/>
                <a:gd name="T70" fmla="*/ 2147483647 w 573"/>
                <a:gd name="T71" fmla="*/ 2147483647 h 368"/>
                <a:gd name="T72" fmla="*/ 2147483647 w 573"/>
                <a:gd name="T73" fmla="*/ 2147483647 h 368"/>
                <a:gd name="T74" fmla="*/ 2147483647 w 573"/>
                <a:gd name="T75" fmla="*/ 2147483647 h 368"/>
                <a:gd name="T76" fmla="*/ 2147483647 w 573"/>
                <a:gd name="T77" fmla="*/ 2147483647 h 368"/>
                <a:gd name="T78" fmla="*/ 2147483647 w 573"/>
                <a:gd name="T79" fmla="*/ 2147483647 h 368"/>
                <a:gd name="T80" fmla="*/ 2147483647 w 573"/>
                <a:gd name="T81" fmla="*/ 2147483647 h 368"/>
                <a:gd name="T82" fmla="*/ 2147483647 w 573"/>
                <a:gd name="T83" fmla="*/ 2147483647 h 368"/>
                <a:gd name="T84" fmla="*/ 2147483647 w 573"/>
                <a:gd name="T85" fmla="*/ 2147483647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714750" y="4233863"/>
              <a:ext cx="501650" cy="439737"/>
            </a:xfrm>
            <a:custGeom>
              <a:avLst/>
              <a:gdLst>
                <a:gd name="T0" fmla="*/ 2147483647 w 388"/>
                <a:gd name="T1" fmla="*/ 2147483647 h 320"/>
                <a:gd name="T2" fmla="*/ 2147483647 w 388"/>
                <a:gd name="T3" fmla="*/ 2147483647 h 320"/>
                <a:gd name="T4" fmla="*/ 2147483647 w 388"/>
                <a:gd name="T5" fmla="*/ 2147483647 h 320"/>
                <a:gd name="T6" fmla="*/ 2147483647 w 388"/>
                <a:gd name="T7" fmla="*/ 2147483647 h 320"/>
                <a:gd name="T8" fmla="*/ 2147483647 w 388"/>
                <a:gd name="T9" fmla="*/ 2147483647 h 320"/>
                <a:gd name="T10" fmla="*/ 2147483647 w 388"/>
                <a:gd name="T11" fmla="*/ 2147483647 h 320"/>
                <a:gd name="T12" fmla="*/ 2147483647 w 388"/>
                <a:gd name="T13" fmla="*/ 2147483647 h 320"/>
                <a:gd name="T14" fmla="*/ 2147483647 w 388"/>
                <a:gd name="T15" fmla="*/ 2147483647 h 320"/>
                <a:gd name="T16" fmla="*/ 2147483647 w 388"/>
                <a:gd name="T17" fmla="*/ 2147483647 h 320"/>
                <a:gd name="T18" fmla="*/ 2147483647 w 388"/>
                <a:gd name="T19" fmla="*/ 2147483647 h 320"/>
                <a:gd name="T20" fmla="*/ 2147483647 w 388"/>
                <a:gd name="T21" fmla="*/ 2147483647 h 320"/>
                <a:gd name="T22" fmla="*/ 2147483647 w 388"/>
                <a:gd name="T23" fmla="*/ 2147483647 h 320"/>
                <a:gd name="T24" fmla="*/ 2147483647 w 388"/>
                <a:gd name="T25" fmla="*/ 2147483647 h 320"/>
                <a:gd name="T26" fmla="*/ 2147483647 w 388"/>
                <a:gd name="T27" fmla="*/ 2147483647 h 320"/>
                <a:gd name="T28" fmla="*/ 2147483647 w 388"/>
                <a:gd name="T29" fmla="*/ 2147483647 h 320"/>
                <a:gd name="T30" fmla="*/ 2147483647 w 388"/>
                <a:gd name="T31" fmla="*/ 2147483647 h 320"/>
                <a:gd name="T32" fmla="*/ 2147483647 w 388"/>
                <a:gd name="T33" fmla="*/ 2147483647 h 320"/>
                <a:gd name="T34" fmla="*/ 2147483647 w 388"/>
                <a:gd name="T35" fmla="*/ 0 h 320"/>
                <a:gd name="T36" fmla="*/ 2147483647 w 388"/>
                <a:gd name="T37" fmla="*/ 2147483647 h 320"/>
                <a:gd name="T38" fmla="*/ 2147483647 w 388"/>
                <a:gd name="T39" fmla="*/ 2147483647 h 320"/>
                <a:gd name="T40" fmla="*/ 2147483647 w 388"/>
                <a:gd name="T41" fmla="*/ 2147483647 h 320"/>
                <a:gd name="T42" fmla="*/ 2147483647 w 388"/>
                <a:gd name="T43" fmla="*/ 2147483647 h 320"/>
                <a:gd name="T44" fmla="*/ 0 w 388"/>
                <a:gd name="T45" fmla="*/ 2147483647 h 320"/>
                <a:gd name="T46" fmla="*/ 2147483647 w 388"/>
                <a:gd name="T47" fmla="*/ 2147483647 h 320"/>
                <a:gd name="T48" fmla="*/ 2147483647 w 388"/>
                <a:gd name="T49" fmla="*/ 2147483647 h 320"/>
                <a:gd name="T50" fmla="*/ 2147483647 w 388"/>
                <a:gd name="T51" fmla="*/ 2147483647 h 320"/>
                <a:gd name="T52" fmla="*/ 2147483647 w 388"/>
                <a:gd name="T53" fmla="*/ 2147483647 h 320"/>
                <a:gd name="T54" fmla="*/ 2147483647 w 388"/>
                <a:gd name="T55" fmla="*/ 2147483647 h 320"/>
                <a:gd name="T56" fmla="*/ 2147483647 w 388"/>
                <a:gd name="T57" fmla="*/ 2147483647 h 320"/>
                <a:gd name="T58" fmla="*/ 2147483647 w 388"/>
                <a:gd name="T59" fmla="*/ 2147483647 h 320"/>
                <a:gd name="T60" fmla="*/ 2147483647 w 388"/>
                <a:gd name="T61" fmla="*/ 2147483647 h 320"/>
                <a:gd name="T62" fmla="*/ 2147483647 w 388"/>
                <a:gd name="T63" fmla="*/ 2147483647 h 320"/>
                <a:gd name="T64" fmla="*/ 2147483647 w 388"/>
                <a:gd name="T65" fmla="*/ 2147483647 h 320"/>
                <a:gd name="T66" fmla="*/ 2147483647 w 388"/>
                <a:gd name="T67" fmla="*/ 2147483647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746500" y="3638550"/>
              <a:ext cx="741363" cy="506413"/>
            </a:xfrm>
            <a:custGeom>
              <a:avLst/>
              <a:gdLst>
                <a:gd name="T0" fmla="*/ 2147483647 w 573"/>
                <a:gd name="T1" fmla="*/ 2147483647 h 368"/>
                <a:gd name="T2" fmla="*/ 2147483647 w 573"/>
                <a:gd name="T3" fmla="*/ 2147483647 h 368"/>
                <a:gd name="T4" fmla="*/ 2147483647 w 573"/>
                <a:gd name="T5" fmla="*/ 2147483647 h 368"/>
                <a:gd name="T6" fmla="*/ 2147483647 w 573"/>
                <a:gd name="T7" fmla="*/ 2147483647 h 368"/>
                <a:gd name="T8" fmla="*/ 2147483647 w 573"/>
                <a:gd name="T9" fmla="*/ 2147483647 h 368"/>
                <a:gd name="T10" fmla="*/ 2147483647 w 573"/>
                <a:gd name="T11" fmla="*/ 2147483647 h 368"/>
                <a:gd name="T12" fmla="*/ 2147483647 w 573"/>
                <a:gd name="T13" fmla="*/ 2147483647 h 368"/>
                <a:gd name="T14" fmla="*/ 2147483647 w 573"/>
                <a:gd name="T15" fmla="*/ 2147483647 h 368"/>
                <a:gd name="T16" fmla="*/ 2147483647 w 573"/>
                <a:gd name="T17" fmla="*/ 2147483647 h 368"/>
                <a:gd name="T18" fmla="*/ 2147483647 w 573"/>
                <a:gd name="T19" fmla="*/ 2147483647 h 368"/>
                <a:gd name="T20" fmla="*/ 2147483647 w 573"/>
                <a:gd name="T21" fmla="*/ 2147483647 h 368"/>
                <a:gd name="T22" fmla="*/ 2147483647 w 573"/>
                <a:gd name="T23" fmla="*/ 2147483647 h 368"/>
                <a:gd name="T24" fmla="*/ 2147483647 w 573"/>
                <a:gd name="T25" fmla="*/ 2147483647 h 368"/>
                <a:gd name="T26" fmla="*/ 2147483647 w 573"/>
                <a:gd name="T27" fmla="*/ 0 h 368"/>
                <a:gd name="T28" fmla="*/ 2147483647 w 573"/>
                <a:gd name="T29" fmla="*/ 2147483647 h 368"/>
                <a:gd name="T30" fmla="*/ 2147483647 w 573"/>
                <a:gd name="T31" fmla="*/ 0 h 368"/>
                <a:gd name="T32" fmla="*/ 2147483647 w 573"/>
                <a:gd name="T33" fmla="*/ 2147483647 h 368"/>
                <a:gd name="T34" fmla="*/ 2147483647 w 573"/>
                <a:gd name="T35" fmla="*/ 2147483647 h 368"/>
                <a:gd name="T36" fmla="*/ 2147483647 w 573"/>
                <a:gd name="T37" fmla="*/ 2147483647 h 368"/>
                <a:gd name="T38" fmla="*/ 2147483647 w 573"/>
                <a:gd name="T39" fmla="*/ 2147483647 h 368"/>
                <a:gd name="T40" fmla="*/ 2147483647 w 573"/>
                <a:gd name="T41" fmla="*/ 2147483647 h 368"/>
                <a:gd name="T42" fmla="*/ 2147483647 w 573"/>
                <a:gd name="T43" fmla="*/ 2147483647 h 368"/>
                <a:gd name="T44" fmla="*/ 2147483647 w 573"/>
                <a:gd name="T45" fmla="*/ 2147483647 h 368"/>
                <a:gd name="T46" fmla="*/ 2147483647 w 573"/>
                <a:gd name="T47" fmla="*/ 2147483647 h 368"/>
                <a:gd name="T48" fmla="*/ 2147483647 w 573"/>
                <a:gd name="T49" fmla="*/ 2147483647 h 368"/>
                <a:gd name="T50" fmla="*/ 2147483647 w 573"/>
                <a:gd name="T51" fmla="*/ 2147483647 h 368"/>
                <a:gd name="T52" fmla="*/ 2147483647 w 573"/>
                <a:gd name="T53" fmla="*/ 2147483647 h 368"/>
                <a:gd name="T54" fmla="*/ 2147483647 w 573"/>
                <a:gd name="T55" fmla="*/ 2147483647 h 368"/>
                <a:gd name="T56" fmla="*/ 2147483647 w 573"/>
                <a:gd name="T57" fmla="*/ 2147483647 h 368"/>
                <a:gd name="T58" fmla="*/ 2147483647 w 573"/>
                <a:gd name="T59" fmla="*/ 2147483647 h 368"/>
                <a:gd name="T60" fmla="*/ 0 w 573"/>
                <a:gd name="T61" fmla="*/ 2147483647 h 368"/>
                <a:gd name="T62" fmla="*/ 2147483647 w 573"/>
                <a:gd name="T63" fmla="*/ 2147483647 h 368"/>
                <a:gd name="T64" fmla="*/ 2147483647 w 573"/>
                <a:gd name="T65" fmla="*/ 2147483647 h 368"/>
                <a:gd name="T66" fmla="*/ 2147483647 w 573"/>
                <a:gd name="T67" fmla="*/ 2147483647 h 368"/>
                <a:gd name="T68" fmla="*/ 2147483647 w 573"/>
                <a:gd name="T69" fmla="*/ 2147483647 h 368"/>
                <a:gd name="T70" fmla="*/ 2147483647 w 573"/>
                <a:gd name="T71" fmla="*/ 2147483647 h 368"/>
                <a:gd name="T72" fmla="*/ 2147483647 w 573"/>
                <a:gd name="T73" fmla="*/ 2147483647 h 368"/>
                <a:gd name="T74" fmla="*/ 2147483647 w 573"/>
                <a:gd name="T75" fmla="*/ 2147483647 h 368"/>
                <a:gd name="T76" fmla="*/ 2147483647 w 573"/>
                <a:gd name="T77" fmla="*/ 2147483647 h 368"/>
                <a:gd name="T78" fmla="*/ 2147483647 w 573"/>
                <a:gd name="T79" fmla="*/ 2147483647 h 368"/>
                <a:gd name="T80" fmla="*/ 2147483647 w 573"/>
                <a:gd name="T81" fmla="*/ 2147483647 h 368"/>
                <a:gd name="T82" fmla="*/ 2147483647 w 573"/>
                <a:gd name="T83" fmla="*/ 2147483647 h 368"/>
                <a:gd name="T84" fmla="*/ 2147483647 w 573"/>
                <a:gd name="T85" fmla="*/ 2147483647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4335463" y="3638550"/>
              <a:ext cx="33337" cy="11113"/>
            </a:xfrm>
            <a:custGeom>
              <a:avLst/>
              <a:gdLst>
                <a:gd name="T0" fmla="*/ 2147483647 w 26"/>
                <a:gd name="T1" fmla="*/ 2147483647 h 8"/>
                <a:gd name="T2" fmla="*/ 2147483647 w 26"/>
                <a:gd name="T3" fmla="*/ 2147483647 h 8"/>
                <a:gd name="T4" fmla="*/ 0 w 26"/>
                <a:gd name="T5" fmla="*/ 0 h 8"/>
                <a:gd name="T6" fmla="*/ 2147483647 w 26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4368800" y="3649663"/>
              <a:ext cx="22225" cy="1587"/>
            </a:xfrm>
            <a:custGeom>
              <a:avLst/>
              <a:gdLst>
                <a:gd name="T0" fmla="*/ 2147483647 w 17"/>
                <a:gd name="T1" fmla="*/ 0 h 1588"/>
                <a:gd name="T2" fmla="*/ 0 w 17"/>
                <a:gd name="T3" fmla="*/ 0 h 1588"/>
                <a:gd name="T4" fmla="*/ 2147483647 w 17"/>
                <a:gd name="T5" fmla="*/ 0 h 1588"/>
                <a:gd name="T6" fmla="*/ 0 60000 65536"/>
                <a:gd name="T7" fmla="*/ 0 60000 65536"/>
                <a:gd name="T8" fmla="*/ 0 60000 65536"/>
                <a:gd name="T9" fmla="*/ 0 w 17"/>
                <a:gd name="T10" fmla="*/ 0 h 1588"/>
                <a:gd name="T11" fmla="*/ 17 w 17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588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 flipV="1">
              <a:off x="4357688" y="3638550"/>
              <a:ext cx="33337" cy="11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4"/>
            <p:cNvSpPr>
              <a:spLocks noChangeShapeType="1"/>
            </p:cNvSpPr>
            <p:nvPr/>
          </p:nvSpPr>
          <p:spPr bwMode="auto">
            <a:xfrm flipV="1">
              <a:off x="4357688" y="3638550"/>
              <a:ext cx="33337" cy="11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4324350" y="3638550"/>
              <a:ext cx="11113" cy="1588"/>
            </a:xfrm>
            <a:custGeom>
              <a:avLst/>
              <a:gdLst>
                <a:gd name="T0" fmla="*/ 0 w 8"/>
                <a:gd name="T1" fmla="*/ 0 h 1587"/>
                <a:gd name="T2" fmla="*/ 2147483647 w 8"/>
                <a:gd name="T3" fmla="*/ 0 h 1587"/>
                <a:gd name="T4" fmla="*/ 0 w 8"/>
                <a:gd name="T5" fmla="*/ 0 h 1587"/>
                <a:gd name="T6" fmla="*/ 0 60000 65536"/>
                <a:gd name="T7" fmla="*/ 0 60000 65536"/>
                <a:gd name="T8" fmla="*/ 0 60000 65536"/>
                <a:gd name="T9" fmla="*/ 0 w 8"/>
                <a:gd name="T10" fmla="*/ 0 h 1587"/>
                <a:gd name="T11" fmla="*/ 8 w 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587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997325" y="3506788"/>
              <a:ext cx="33338" cy="22225"/>
            </a:xfrm>
            <a:custGeom>
              <a:avLst/>
              <a:gdLst>
                <a:gd name="T0" fmla="*/ 2147483647 w 26"/>
                <a:gd name="T1" fmla="*/ 2147483647 h 16"/>
                <a:gd name="T2" fmla="*/ 0 w 26"/>
                <a:gd name="T3" fmla="*/ 0 h 16"/>
                <a:gd name="T4" fmla="*/ 0 w 26"/>
                <a:gd name="T5" fmla="*/ 2147483647 h 16"/>
                <a:gd name="T6" fmla="*/ 2147483647 w 26"/>
                <a:gd name="T7" fmla="*/ 2147483647 h 16"/>
                <a:gd name="T8" fmla="*/ 2147483647 w 26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4324350" y="3638550"/>
              <a:ext cx="11113" cy="1588"/>
            </a:xfrm>
            <a:custGeom>
              <a:avLst/>
              <a:gdLst>
                <a:gd name="T0" fmla="*/ 0 w 8"/>
                <a:gd name="T1" fmla="*/ 0 h 1587"/>
                <a:gd name="T2" fmla="*/ 2147483647 w 8"/>
                <a:gd name="T3" fmla="*/ 0 h 1587"/>
                <a:gd name="T4" fmla="*/ 0 w 8"/>
                <a:gd name="T5" fmla="*/ 0 h 1587"/>
                <a:gd name="T6" fmla="*/ 0 w 8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587"/>
                <a:gd name="T14" fmla="*/ 8 w 8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587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3997325" y="3506788"/>
              <a:ext cx="33338" cy="22225"/>
            </a:xfrm>
            <a:custGeom>
              <a:avLst/>
              <a:gdLst>
                <a:gd name="T0" fmla="*/ 2147483647 w 26"/>
                <a:gd name="T1" fmla="*/ 2147483647 h 16"/>
                <a:gd name="T2" fmla="*/ 0 w 26"/>
                <a:gd name="T3" fmla="*/ 0 h 16"/>
                <a:gd name="T4" fmla="*/ 0 w 26"/>
                <a:gd name="T5" fmla="*/ 2147483647 h 16"/>
                <a:gd name="T6" fmla="*/ 2147483647 w 26"/>
                <a:gd name="T7" fmla="*/ 2147483647 h 16"/>
                <a:gd name="T8" fmla="*/ 2147483647 w 26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3802063" y="3495675"/>
              <a:ext cx="620712" cy="319088"/>
            </a:xfrm>
            <a:custGeom>
              <a:avLst/>
              <a:gdLst>
                <a:gd name="T0" fmla="*/ 2147483647 w 480"/>
                <a:gd name="T1" fmla="*/ 2147483647 h 232"/>
                <a:gd name="T2" fmla="*/ 2147483647 w 480"/>
                <a:gd name="T3" fmla="*/ 0 h 232"/>
                <a:gd name="T4" fmla="*/ 2147483647 w 480"/>
                <a:gd name="T5" fmla="*/ 0 h 232"/>
                <a:gd name="T6" fmla="*/ 2147483647 w 480"/>
                <a:gd name="T7" fmla="*/ 2147483647 h 232"/>
                <a:gd name="T8" fmla="*/ 2147483647 w 480"/>
                <a:gd name="T9" fmla="*/ 2147483647 h 232"/>
                <a:gd name="T10" fmla="*/ 2147483647 w 480"/>
                <a:gd name="T11" fmla="*/ 2147483647 h 232"/>
                <a:gd name="T12" fmla="*/ 2147483647 w 480"/>
                <a:gd name="T13" fmla="*/ 2147483647 h 232"/>
                <a:gd name="T14" fmla="*/ 2147483647 w 480"/>
                <a:gd name="T15" fmla="*/ 2147483647 h 232"/>
                <a:gd name="T16" fmla="*/ 2147483647 w 480"/>
                <a:gd name="T17" fmla="*/ 0 h 232"/>
                <a:gd name="T18" fmla="*/ 2147483647 w 480"/>
                <a:gd name="T19" fmla="*/ 2147483647 h 232"/>
                <a:gd name="T20" fmla="*/ 2147483647 w 480"/>
                <a:gd name="T21" fmla="*/ 2147483647 h 232"/>
                <a:gd name="T22" fmla="*/ 2147483647 w 480"/>
                <a:gd name="T23" fmla="*/ 2147483647 h 232"/>
                <a:gd name="T24" fmla="*/ 2147483647 w 480"/>
                <a:gd name="T25" fmla="*/ 2147483647 h 232"/>
                <a:gd name="T26" fmla="*/ 2147483647 w 480"/>
                <a:gd name="T27" fmla="*/ 2147483647 h 232"/>
                <a:gd name="T28" fmla="*/ 2147483647 w 480"/>
                <a:gd name="T29" fmla="*/ 2147483647 h 232"/>
                <a:gd name="T30" fmla="*/ 2147483647 w 480"/>
                <a:gd name="T31" fmla="*/ 2147483647 h 232"/>
                <a:gd name="T32" fmla="*/ 0 w 480"/>
                <a:gd name="T33" fmla="*/ 2147483647 h 232"/>
                <a:gd name="T34" fmla="*/ 0 w 480"/>
                <a:gd name="T35" fmla="*/ 2147483647 h 232"/>
                <a:gd name="T36" fmla="*/ 2147483647 w 480"/>
                <a:gd name="T37" fmla="*/ 2147483647 h 232"/>
                <a:gd name="T38" fmla="*/ 2147483647 w 480"/>
                <a:gd name="T39" fmla="*/ 2147483647 h 232"/>
                <a:gd name="T40" fmla="*/ 2147483647 w 480"/>
                <a:gd name="T41" fmla="*/ 2147483647 h 232"/>
                <a:gd name="T42" fmla="*/ 2147483647 w 480"/>
                <a:gd name="T43" fmla="*/ 2147483647 h 232"/>
                <a:gd name="T44" fmla="*/ 2147483647 w 480"/>
                <a:gd name="T45" fmla="*/ 2147483647 h 232"/>
                <a:gd name="T46" fmla="*/ 2147483647 w 480"/>
                <a:gd name="T47" fmla="*/ 2147483647 h 232"/>
                <a:gd name="T48" fmla="*/ 2147483647 w 480"/>
                <a:gd name="T49" fmla="*/ 2147483647 h 232"/>
                <a:gd name="T50" fmla="*/ 2147483647 w 480"/>
                <a:gd name="T51" fmla="*/ 2147483647 h 232"/>
                <a:gd name="T52" fmla="*/ 2147483647 w 480"/>
                <a:gd name="T53" fmla="*/ 2147483647 h 232"/>
                <a:gd name="T54" fmla="*/ 2147483647 w 480"/>
                <a:gd name="T55" fmla="*/ 2147483647 h 232"/>
                <a:gd name="T56" fmla="*/ 2147483647 w 480"/>
                <a:gd name="T57" fmla="*/ 2147483647 h 232"/>
                <a:gd name="T58" fmla="*/ 2147483647 w 480"/>
                <a:gd name="T59" fmla="*/ 2147483647 h 232"/>
                <a:gd name="T60" fmla="*/ 2147483647 w 480"/>
                <a:gd name="T61" fmla="*/ 2147483647 h 232"/>
                <a:gd name="T62" fmla="*/ 2147483647 w 480"/>
                <a:gd name="T63" fmla="*/ 2147483647 h 232"/>
                <a:gd name="T64" fmla="*/ 2147483647 w 480"/>
                <a:gd name="T65" fmla="*/ 2147483647 h 232"/>
                <a:gd name="T66" fmla="*/ 2147483647 w 480"/>
                <a:gd name="T67" fmla="*/ 2147483647 h 232"/>
                <a:gd name="T68" fmla="*/ 2147483647 w 480"/>
                <a:gd name="T69" fmla="*/ 2147483647 h 232"/>
                <a:gd name="T70" fmla="*/ 2147483647 w 480"/>
                <a:gd name="T71" fmla="*/ 2147483647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0"/>
                <a:gd name="T109" fmla="*/ 0 h 232"/>
                <a:gd name="T110" fmla="*/ 480 w 480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4086225" y="4046538"/>
              <a:ext cx="565150" cy="692150"/>
            </a:xfrm>
            <a:custGeom>
              <a:avLst/>
              <a:gdLst>
                <a:gd name="T0" fmla="*/ 2147483647 w 438"/>
                <a:gd name="T1" fmla="*/ 2147483647 h 504"/>
                <a:gd name="T2" fmla="*/ 2147483647 w 438"/>
                <a:gd name="T3" fmla="*/ 2147483647 h 504"/>
                <a:gd name="T4" fmla="*/ 2147483647 w 438"/>
                <a:gd name="T5" fmla="*/ 2147483647 h 504"/>
                <a:gd name="T6" fmla="*/ 2147483647 w 438"/>
                <a:gd name="T7" fmla="*/ 2147483647 h 504"/>
                <a:gd name="T8" fmla="*/ 2147483647 w 438"/>
                <a:gd name="T9" fmla="*/ 2147483647 h 504"/>
                <a:gd name="T10" fmla="*/ 2147483647 w 438"/>
                <a:gd name="T11" fmla="*/ 2147483647 h 504"/>
                <a:gd name="T12" fmla="*/ 2147483647 w 438"/>
                <a:gd name="T13" fmla="*/ 2147483647 h 504"/>
                <a:gd name="T14" fmla="*/ 2147483647 w 438"/>
                <a:gd name="T15" fmla="*/ 2147483647 h 504"/>
                <a:gd name="T16" fmla="*/ 2147483647 w 438"/>
                <a:gd name="T17" fmla="*/ 2147483647 h 504"/>
                <a:gd name="T18" fmla="*/ 2147483647 w 438"/>
                <a:gd name="T19" fmla="*/ 2147483647 h 504"/>
                <a:gd name="T20" fmla="*/ 2147483647 w 438"/>
                <a:gd name="T21" fmla="*/ 2147483647 h 504"/>
                <a:gd name="T22" fmla="*/ 2147483647 w 438"/>
                <a:gd name="T23" fmla="*/ 2147483647 h 504"/>
                <a:gd name="T24" fmla="*/ 2147483647 w 438"/>
                <a:gd name="T25" fmla="*/ 2147483647 h 504"/>
                <a:gd name="T26" fmla="*/ 2147483647 w 438"/>
                <a:gd name="T27" fmla="*/ 2147483647 h 504"/>
                <a:gd name="T28" fmla="*/ 2147483647 w 438"/>
                <a:gd name="T29" fmla="*/ 2147483647 h 504"/>
                <a:gd name="T30" fmla="*/ 2147483647 w 438"/>
                <a:gd name="T31" fmla="*/ 2147483647 h 504"/>
                <a:gd name="T32" fmla="*/ 2147483647 w 438"/>
                <a:gd name="T33" fmla="*/ 2147483647 h 504"/>
                <a:gd name="T34" fmla="*/ 2147483647 w 438"/>
                <a:gd name="T35" fmla="*/ 2147483647 h 504"/>
                <a:gd name="T36" fmla="*/ 2147483647 w 438"/>
                <a:gd name="T37" fmla="*/ 2147483647 h 504"/>
                <a:gd name="T38" fmla="*/ 2147483647 w 438"/>
                <a:gd name="T39" fmla="*/ 2147483647 h 504"/>
                <a:gd name="T40" fmla="*/ 2147483647 w 438"/>
                <a:gd name="T41" fmla="*/ 2147483647 h 504"/>
                <a:gd name="T42" fmla="*/ 2147483647 w 438"/>
                <a:gd name="T43" fmla="*/ 2147483647 h 504"/>
                <a:gd name="T44" fmla="*/ 2147483647 w 438"/>
                <a:gd name="T45" fmla="*/ 2147483647 h 504"/>
                <a:gd name="T46" fmla="*/ 2147483647 w 438"/>
                <a:gd name="T47" fmla="*/ 2147483647 h 504"/>
                <a:gd name="T48" fmla="*/ 2147483647 w 438"/>
                <a:gd name="T49" fmla="*/ 2147483647 h 504"/>
                <a:gd name="T50" fmla="*/ 2147483647 w 438"/>
                <a:gd name="T51" fmla="*/ 2147483647 h 504"/>
                <a:gd name="T52" fmla="*/ 2147483647 w 438"/>
                <a:gd name="T53" fmla="*/ 2147483647 h 504"/>
                <a:gd name="T54" fmla="*/ 2147483647 w 438"/>
                <a:gd name="T55" fmla="*/ 2147483647 h 504"/>
                <a:gd name="T56" fmla="*/ 2147483647 w 438"/>
                <a:gd name="T57" fmla="*/ 2147483647 h 504"/>
                <a:gd name="T58" fmla="*/ 2147483647 w 438"/>
                <a:gd name="T59" fmla="*/ 2147483647 h 504"/>
                <a:gd name="T60" fmla="*/ 2147483647 w 438"/>
                <a:gd name="T61" fmla="*/ 0 h 504"/>
                <a:gd name="T62" fmla="*/ 2147483647 w 438"/>
                <a:gd name="T63" fmla="*/ 2147483647 h 504"/>
                <a:gd name="T64" fmla="*/ 2147483647 w 438"/>
                <a:gd name="T65" fmla="*/ 2147483647 h 504"/>
                <a:gd name="T66" fmla="*/ 2147483647 w 438"/>
                <a:gd name="T67" fmla="*/ 2147483647 h 504"/>
                <a:gd name="T68" fmla="*/ 2147483647 w 438"/>
                <a:gd name="T69" fmla="*/ 2147483647 h 504"/>
                <a:gd name="T70" fmla="*/ 0 w 438"/>
                <a:gd name="T71" fmla="*/ 2147483647 h 504"/>
                <a:gd name="T72" fmla="*/ 2147483647 w 438"/>
                <a:gd name="T73" fmla="*/ 2147483647 h 504"/>
                <a:gd name="T74" fmla="*/ 2147483647 w 438"/>
                <a:gd name="T75" fmla="*/ 2147483647 h 504"/>
                <a:gd name="T76" fmla="*/ 2147483647 w 438"/>
                <a:gd name="T77" fmla="*/ 2147483647 h 504"/>
                <a:gd name="T78" fmla="*/ 2147483647 w 438"/>
                <a:gd name="T79" fmla="*/ 2147483647 h 504"/>
                <a:gd name="T80" fmla="*/ 2147483647 w 438"/>
                <a:gd name="T81" fmla="*/ 2147483647 h 504"/>
                <a:gd name="T82" fmla="*/ 2147483647 w 438"/>
                <a:gd name="T83" fmla="*/ 2147483647 h 504"/>
                <a:gd name="T84" fmla="*/ 2147483647 w 438"/>
                <a:gd name="T85" fmla="*/ 2147483647 h 504"/>
                <a:gd name="T86" fmla="*/ 2147483647 w 438"/>
                <a:gd name="T87" fmla="*/ 2147483647 h 504"/>
                <a:gd name="T88" fmla="*/ 2147483647 w 438"/>
                <a:gd name="T89" fmla="*/ 2147483647 h 504"/>
                <a:gd name="T90" fmla="*/ 2147483647 w 438"/>
                <a:gd name="T91" fmla="*/ 2147483647 h 504"/>
                <a:gd name="T92" fmla="*/ 2147483647 w 438"/>
                <a:gd name="T93" fmla="*/ 2147483647 h 504"/>
                <a:gd name="T94" fmla="*/ 2147483647 w 438"/>
                <a:gd name="T95" fmla="*/ 2147483647 h 504"/>
                <a:gd name="T96" fmla="*/ 2147483647 w 438"/>
                <a:gd name="T97" fmla="*/ 2147483647 h 504"/>
                <a:gd name="T98" fmla="*/ 2147483647 w 438"/>
                <a:gd name="T99" fmla="*/ 2147483647 h 504"/>
                <a:gd name="T100" fmla="*/ 2147483647 w 438"/>
                <a:gd name="T101" fmla="*/ 2147483647 h 504"/>
                <a:gd name="T102" fmla="*/ 2147483647 w 438"/>
                <a:gd name="T103" fmla="*/ 2147483647 h 504"/>
                <a:gd name="T104" fmla="*/ 2147483647 w 438"/>
                <a:gd name="T105" fmla="*/ 2147483647 h 504"/>
                <a:gd name="T106" fmla="*/ 0 w 438"/>
                <a:gd name="T107" fmla="*/ 2147483647 h 504"/>
                <a:gd name="T108" fmla="*/ 2147483647 w 438"/>
                <a:gd name="T109" fmla="*/ 2147483647 h 504"/>
                <a:gd name="T110" fmla="*/ 2147483647 w 438"/>
                <a:gd name="T111" fmla="*/ 2147483647 h 504"/>
                <a:gd name="T112" fmla="*/ 2147483647 w 438"/>
                <a:gd name="T113" fmla="*/ 2147483647 h 504"/>
                <a:gd name="T114" fmla="*/ 2147483647 w 438"/>
                <a:gd name="T115" fmla="*/ 2147483647 h 504"/>
                <a:gd name="T116" fmla="*/ 2147483647 w 438"/>
                <a:gd name="T117" fmla="*/ 2147483647 h 504"/>
                <a:gd name="T118" fmla="*/ 2147483647 w 438"/>
                <a:gd name="T119" fmla="*/ 2147483647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3802063" y="3495675"/>
              <a:ext cx="620712" cy="319088"/>
            </a:xfrm>
            <a:custGeom>
              <a:avLst/>
              <a:gdLst>
                <a:gd name="T0" fmla="*/ 2147483647 w 480"/>
                <a:gd name="T1" fmla="*/ 2147483647 h 232"/>
                <a:gd name="T2" fmla="*/ 2147483647 w 480"/>
                <a:gd name="T3" fmla="*/ 0 h 232"/>
                <a:gd name="T4" fmla="*/ 2147483647 w 480"/>
                <a:gd name="T5" fmla="*/ 0 h 232"/>
                <a:gd name="T6" fmla="*/ 2147483647 w 480"/>
                <a:gd name="T7" fmla="*/ 2147483647 h 232"/>
                <a:gd name="T8" fmla="*/ 2147483647 w 480"/>
                <a:gd name="T9" fmla="*/ 2147483647 h 232"/>
                <a:gd name="T10" fmla="*/ 2147483647 w 480"/>
                <a:gd name="T11" fmla="*/ 2147483647 h 232"/>
                <a:gd name="T12" fmla="*/ 2147483647 w 480"/>
                <a:gd name="T13" fmla="*/ 2147483647 h 232"/>
                <a:gd name="T14" fmla="*/ 2147483647 w 480"/>
                <a:gd name="T15" fmla="*/ 2147483647 h 232"/>
                <a:gd name="T16" fmla="*/ 2147483647 w 480"/>
                <a:gd name="T17" fmla="*/ 0 h 232"/>
                <a:gd name="T18" fmla="*/ 2147483647 w 480"/>
                <a:gd name="T19" fmla="*/ 2147483647 h 232"/>
                <a:gd name="T20" fmla="*/ 2147483647 w 480"/>
                <a:gd name="T21" fmla="*/ 2147483647 h 232"/>
                <a:gd name="T22" fmla="*/ 2147483647 w 480"/>
                <a:gd name="T23" fmla="*/ 2147483647 h 232"/>
                <a:gd name="T24" fmla="*/ 2147483647 w 480"/>
                <a:gd name="T25" fmla="*/ 2147483647 h 232"/>
                <a:gd name="T26" fmla="*/ 2147483647 w 480"/>
                <a:gd name="T27" fmla="*/ 2147483647 h 232"/>
                <a:gd name="T28" fmla="*/ 2147483647 w 480"/>
                <a:gd name="T29" fmla="*/ 2147483647 h 232"/>
                <a:gd name="T30" fmla="*/ 2147483647 w 480"/>
                <a:gd name="T31" fmla="*/ 2147483647 h 232"/>
                <a:gd name="T32" fmla="*/ 0 w 480"/>
                <a:gd name="T33" fmla="*/ 2147483647 h 232"/>
                <a:gd name="T34" fmla="*/ 0 w 480"/>
                <a:gd name="T35" fmla="*/ 2147483647 h 232"/>
                <a:gd name="T36" fmla="*/ 2147483647 w 480"/>
                <a:gd name="T37" fmla="*/ 2147483647 h 232"/>
                <a:gd name="T38" fmla="*/ 2147483647 w 480"/>
                <a:gd name="T39" fmla="*/ 2147483647 h 232"/>
                <a:gd name="T40" fmla="*/ 2147483647 w 480"/>
                <a:gd name="T41" fmla="*/ 2147483647 h 232"/>
                <a:gd name="T42" fmla="*/ 2147483647 w 480"/>
                <a:gd name="T43" fmla="*/ 2147483647 h 232"/>
                <a:gd name="T44" fmla="*/ 2147483647 w 480"/>
                <a:gd name="T45" fmla="*/ 2147483647 h 232"/>
                <a:gd name="T46" fmla="*/ 2147483647 w 480"/>
                <a:gd name="T47" fmla="*/ 2147483647 h 232"/>
                <a:gd name="T48" fmla="*/ 2147483647 w 480"/>
                <a:gd name="T49" fmla="*/ 2147483647 h 232"/>
                <a:gd name="T50" fmla="*/ 2147483647 w 480"/>
                <a:gd name="T51" fmla="*/ 2147483647 h 232"/>
                <a:gd name="T52" fmla="*/ 2147483647 w 480"/>
                <a:gd name="T53" fmla="*/ 2147483647 h 232"/>
                <a:gd name="T54" fmla="*/ 2147483647 w 480"/>
                <a:gd name="T55" fmla="*/ 2147483647 h 232"/>
                <a:gd name="T56" fmla="*/ 2147483647 w 480"/>
                <a:gd name="T57" fmla="*/ 2147483647 h 232"/>
                <a:gd name="T58" fmla="*/ 2147483647 w 480"/>
                <a:gd name="T59" fmla="*/ 2147483647 h 232"/>
                <a:gd name="T60" fmla="*/ 2147483647 w 480"/>
                <a:gd name="T61" fmla="*/ 2147483647 h 232"/>
                <a:gd name="T62" fmla="*/ 2147483647 w 480"/>
                <a:gd name="T63" fmla="*/ 2147483647 h 232"/>
                <a:gd name="T64" fmla="*/ 2147483647 w 480"/>
                <a:gd name="T65" fmla="*/ 2147483647 h 232"/>
                <a:gd name="T66" fmla="*/ 2147483647 w 480"/>
                <a:gd name="T67" fmla="*/ 2147483647 h 232"/>
                <a:gd name="T68" fmla="*/ 2147483647 w 480"/>
                <a:gd name="T69" fmla="*/ 2147483647 h 232"/>
                <a:gd name="T70" fmla="*/ 2147483647 w 480"/>
                <a:gd name="T71" fmla="*/ 2147483647 h 232"/>
                <a:gd name="T72" fmla="*/ 2147483647 w 480"/>
                <a:gd name="T73" fmla="*/ 2147483647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0"/>
                <a:gd name="T112" fmla="*/ 0 h 232"/>
                <a:gd name="T113" fmla="*/ 480 w 480"/>
                <a:gd name="T114" fmla="*/ 232 h 2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4086225" y="4046538"/>
              <a:ext cx="565150" cy="692150"/>
            </a:xfrm>
            <a:custGeom>
              <a:avLst/>
              <a:gdLst>
                <a:gd name="T0" fmla="*/ 2147483647 w 438"/>
                <a:gd name="T1" fmla="*/ 2147483647 h 504"/>
                <a:gd name="T2" fmla="*/ 2147483647 w 438"/>
                <a:gd name="T3" fmla="*/ 2147483647 h 504"/>
                <a:gd name="T4" fmla="*/ 2147483647 w 438"/>
                <a:gd name="T5" fmla="*/ 2147483647 h 504"/>
                <a:gd name="T6" fmla="*/ 2147483647 w 438"/>
                <a:gd name="T7" fmla="*/ 2147483647 h 504"/>
                <a:gd name="T8" fmla="*/ 2147483647 w 438"/>
                <a:gd name="T9" fmla="*/ 2147483647 h 504"/>
                <a:gd name="T10" fmla="*/ 2147483647 w 438"/>
                <a:gd name="T11" fmla="*/ 2147483647 h 504"/>
                <a:gd name="T12" fmla="*/ 2147483647 w 438"/>
                <a:gd name="T13" fmla="*/ 2147483647 h 504"/>
                <a:gd name="T14" fmla="*/ 2147483647 w 438"/>
                <a:gd name="T15" fmla="*/ 2147483647 h 504"/>
                <a:gd name="T16" fmla="*/ 2147483647 w 438"/>
                <a:gd name="T17" fmla="*/ 2147483647 h 504"/>
                <a:gd name="T18" fmla="*/ 2147483647 w 438"/>
                <a:gd name="T19" fmla="*/ 2147483647 h 504"/>
                <a:gd name="T20" fmla="*/ 2147483647 w 438"/>
                <a:gd name="T21" fmla="*/ 2147483647 h 504"/>
                <a:gd name="T22" fmla="*/ 2147483647 w 438"/>
                <a:gd name="T23" fmla="*/ 2147483647 h 504"/>
                <a:gd name="T24" fmla="*/ 2147483647 w 438"/>
                <a:gd name="T25" fmla="*/ 2147483647 h 504"/>
                <a:gd name="T26" fmla="*/ 2147483647 w 438"/>
                <a:gd name="T27" fmla="*/ 2147483647 h 504"/>
                <a:gd name="T28" fmla="*/ 2147483647 w 438"/>
                <a:gd name="T29" fmla="*/ 2147483647 h 504"/>
                <a:gd name="T30" fmla="*/ 2147483647 w 438"/>
                <a:gd name="T31" fmla="*/ 2147483647 h 504"/>
                <a:gd name="T32" fmla="*/ 2147483647 w 438"/>
                <a:gd name="T33" fmla="*/ 2147483647 h 504"/>
                <a:gd name="T34" fmla="*/ 2147483647 w 438"/>
                <a:gd name="T35" fmla="*/ 2147483647 h 504"/>
                <a:gd name="T36" fmla="*/ 2147483647 w 438"/>
                <a:gd name="T37" fmla="*/ 2147483647 h 504"/>
                <a:gd name="T38" fmla="*/ 2147483647 w 438"/>
                <a:gd name="T39" fmla="*/ 2147483647 h 504"/>
                <a:gd name="T40" fmla="*/ 2147483647 w 438"/>
                <a:gd name="T41" fmla="*/ 2147483647 h 504"/>
                <a:gd name="T42" fmla="*/ 2147483647 w 438"/>
                <a:gd name="T43" fmla="*/ 2147483647 h 504"/>
                <a:gd name="T44" fmla="*/ 2147483647 w 438"/>
                <a:gd name="T45" fmla="*/ 2147483647 h 504"/>
                <a:gd name="T46" fmla="*/ 2147483647 w 438"/>
                <a:gd name="T47" fmla="*/ 2147483647 h 504"/>
                <a:gd name="T48" fmla="*/ 2147483647 w 438"/>
                <a:gd name="T49" fmla="*/ 2147483647 h 504"/>
                <a:gd name="T50" fmla="*/ 2147483647 w 438"/>
                <a:gd name="T51" fmla="*/ 2147483647 h 504"/>
                <a:gd name="T52" fmla="*/ 2147483647 w 438"/>
                <a:gd name="T53" fmla="*/ 2147483647 h 504"/>
                <a:gd name="T54" fmla="*/ 2147483647 w 438"/>
                <a:gd name="T55" fmla="*/ 2147483647 h 504"/>
                <a:gd name="T56" fmla="*/ 2147483647 w 438"/>
                <a:gd name="T57" fmla="*/ 2147483647 h 504"/>
                <a:gd name="T58" fmla="*/ 2147483647 w 438"/>
                <a:gd name="T59" fmla="*/ 2147483647 h 504"/>
                <a:gd name="T60" fmla="*/ 2147483647 w 438"/>
                <a:gd name="T61" fmla="*/ 0 h 504"/>
                <a:gd name="T62" fmla="*/ 2147483647 w 438"/>
                <a:gd name="T63" fmla="*/ 2147483647 h 504"/>
                <a:gd name="T64" fmla="*/ 2147483647 w 438"/>
                <a:gd name="T65" fmla="*/ 2147483647 h 504"/>
                <a:gd name="T66" fmla="*/ 2147483647 w 438"/>
                <a:gd name="T67" fmla="*/ 2147483647 h 504"/>
                <a:gd name="T68" fmla="*/ 2147483647 w 438"/>
                <a:gd name="T69" fmla="*/ 2147483647 h 504"/>
                <a:gd name="T70" fmla="*/ 0 w 438"/>
                <a:gd name="T71" fmla="*/ 2147483647 h 504"/>
                <a:gd name="T72" fmla="*/ 2147483647 w 438"/>
                <a:gd name="T73" fmla="*/ 2147483647 h 504"/>
                <a:gd name="T74" fmla="*/ 2147483647 w 438"/>
                <a:gd name="T75" fmla="*/ 2147483647 h 504"/>
                <a:gd name="T76" fmla="*/ 2147483647 w 438"/>
                <a:gd name="T77" fmla="*/ 2147483647 h 504"/>
                <a:gd name="T78" fmla="*/ 2147483647 w 438"/>
                <a:gd name="T79" fmla="*/ 2147483647 h 504"/>
                <a:gd name="T80" fmla="*/ 2147483647 w 438"/>
                <a:gd name="T81" fmla="*/ 2147483647 h 504"/>
                <a:gd name="T82" fmla="*/ 2147483647 w 438"/>
                <a:gd name="T83" fmla="*/ 2147483647 h 504"/>
                <a:gd name="T84" fmla="*/ 2147483647 w 438"/>
                <a:gd name="T85" fmla="*/ 2147483647 h 504"/>
                <a:gd name="T86" fmla="*/ 2147483647 w 438"/>
                <a:gd name="T87" fmla="*/ 2147483647 h 504"/>
                <a:gd name="T88" fmla="*/ 2147483647 w 438"/>
                <a:gd name="T89" fmla="*/ 2147483647 h 504"/>
                <a:gd name="T90" fmla="*/ 2147483647 w 438"/>
                <a:gd name="T91" fmla="*/ 2147483647 h 504"/>
                <a:gd name="T92" fmla="*/ 2147483647 w 438"/>
                <a:gd name="T93" fmla="*/ 2147483647 h 504"/>
                <a:gd name="T94" fmla="*/ 2147483647 w 438"/>
                <a:gd name="T95" fmla="*/ 2147483647 h 504"/>
                <a:gd name="T96" fmla="*/ 2147483647 w 438"/>
                <a:gd name="T97" fmla="*/ 2147483647 h 504"/>
                <a:gd name="T98" fmla="*/ 2147483647 w 438"/>
                <a:gd name="T99" fmla="*/ 2147483647 h 504"/>
                <a:gd name="T100" fmla="*/ 2147483647 w 438"/>
                <a:gd name="T101" fmla="*/ 2147483647 h 504"/>
                <a:gd name="T102" fmla="*/ 2147483647 w 438"/>
                <a:gd name="T103" fmla="*/ 2147483647 h 504"/>
                <a:gd name="T104" fmla="*/ 2147483647 w 438"/>
                <a:gd name="T105" fmla="*/ 2147483647 h 504"/>
                <a:gd name="T106" fmla="*/ 0 w 438"/>
                <a:gd name="T107" fmla="*/ 2147483647 h 504"/>
                <a:gd name="T108" fmla="*/ 2147483647 w 438"/>
                <a:gd name="T109" fmla="*/ 2147483647 h 504"/>
                <a:gd name="T110" fmla="*/ 2147483647 w 438"/>
                <a:gd name="T111" fmla="*/ 2147483647 h 504"/>
                <a:gd name="T112" fmla="*/ 2147483647 w 438"/>
                <a:gd name="T113" fmla="*/ 2147483647 h 504"/>
                <a:gd name="T114" fmla="*/ 2147483647 w 438"/>
                <a:gd name="T115" fmla="*/ 2147483647 h 504"/>
                <a:gd name="T116" fmla="*/ 2147483647 w 438"/>
                <a:gd name="T117" fmla="*/ 2147483647 h 504"/>
                <a:gd name="T118" fmla="*/ 2147483647 w 438"/>
                <a:gd name="T119" fmla="*/ 2147483647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4216400" y="4629150"/>
              <a:ext cx="271463" cy="484188"/>
            </a:xfrm>
            <a:custGeom>
              <a:avLst/>
              <a:gdLst>
                <a:gd name="T0" fmla="*/ 2147483647 w 210"/>
                <a:gd name="T1" fmla="*/ 2147483647 h 352"/>
                <a:gd name="T2" fmla="*/ 2147483647 w 210"/>
                <a:gd name="T3" fmla="*/ 2147483647 h 352"/>
                <a:gd name="T4" fmla="*/ 2147483647 w 210"/>
                <a:gd name="T5" fmla="*/ 2147483647 h 352"/>
                <a:gd name="T6" fmla="*/ 2147483647 w 210"/>
                <a:gd name="T7" fmla="*/ 2147483647 h 352"/>
                <a:gd name="T8" fmla="*/ 2147483647 w 210"/>
                <a:gd name="T9" fmla="*/ 2147483647 h 352"/>
                <a:gd name="T10" fmla="*/ 2147483647 w 210"/>
                <a:gd name="T11" fmla="*/ 2147483647 h 352"/>
                <a:gd name="T12" fmla="*/ 2147483647 w 210"/>
                <a:gd name="T13" fmla="*/ 2147483647 h 352"/>
                <a:gd name="T14" fmla="*/ 2147483647 w 210"/>
                <a:gd name="T15" fmla="*/ 2147483647 h 352"/>
                <a:gd name="T16" fmla="*/ 2147483647 w 210"/>
                <a:gd name="T17" fmla="*/ 2147483647 h 352"/>
                <a:gd name="T18" fmla="*/ 2147483647 w 210"/>
                <a:gd name="T19" fmla="*/ 2147483647 h 352"/>
                <a:gd name="T20" fmla="*/ 2147483647 w 210"/>
                <a:gd name="T21" fmla="*/ 2147483647 h 352"/>
                <a:gd name="T22" fmla="*/ 2147483647 w 210"/>
                <a:gd name="T23" fmla="*/ 2147483647 h 352"/>
                <a:gd name="T24" fmla="*/ 2147483647 w 210"/>
                <a:gd name="T25" fmla="*/ 0 h 352"/>
                <a:gd name="T26" fmla="*/ 0 w 210"/>
                <a:gd name="T27" fmla="*/ 2147483647 h 352"/>
                <a:gd name="T28" fmla="*/ 0 w 210"/>
                <a:gd name="T29" fmla="*/ 2147483647 h 352"/>
                <a:gd name="T30" fmla="*/ 2147483647 w 210"/>
                <a:gd name="T31" fmla="*/ 2147483647 h 352"/>
                <a:gd name="T32" fmla="*/ 2147483647 w 210"/>
                <a:gd name="T33" fmla="*/ 2147483647 h 352"/>
                <a:gd name="T34" fmla="*/ 2147483647 w 210"/>
                <a:gd name="T35" fmla="*/ 2147483647 h 352"/>
                <a:gd name="T36" fmla="*/ 2147483647 w 210"/>
                <a:gd name="T37" fmla="*/ 2147483647 h 352"/>
                <a:gd name="T38" fmla="*/ 2147483647 w 210"/>
                <a:gd name="T39" fmla="*/ 2147483647 h 352"/>
                <a:gd name="T40" fmla="*/ 2147483647 w 210"/>
                <a:gd name="T41" fmla="*/ 2147483647 h 352"/>
                <a:gd name="T42" fmla="*/ 2147483647 w 210"/>
                <a:gd name="T43" fmla="*/ 2147483647 h 352"/>
                <a:gd name="T44" fmla="*/ 2147483647 w 210"/>
                <a:gd name="T45" fmla="*/ 2147483647 h 352"/>
                <a:gd name="T46" fmla="*/ 2147483647 w 210"/>
                <a:gd name="T47" fmla="*/ 2147483647 h 352"/>
                <a:gd name="T48" fmla="*/ 2147483647 w 210"/>
                <a:gd name="T49" fmla="*/ 2147483647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0"/>
                <a:gd name="T76" fmla="*/ 0 h 352"/>
                <a:gd name="T77" fmla="*/ 210 w 210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4391025" y="4629150"/>
              <a:ext cx="784225" cy="968375"/>
            </a:xfrm>
            <a:custGeom>
              <a:avLst/>
              <a:gdLst>
                <a:gd name="T0" fmla="*/ 2147483647 w 606"/>
                <a:gd name="T1" fmla="*/ 2147483647 h 704"/>
                <a:gd name="T2" fmla="*/ 2147483647 w 606"/>
                <a:gd name="T3" fmla="*/ 0 h 704"/>
                <a:gd name="T4" fmla="*/ 2147483647 w 606"/>
                <a:gd name="T5" fmla="*/ 2147483647 h 704"/>
                <a:gd name="T6" fmla="*/ 2147483647 w 606"/>
                <a:gd name="T7" fmla="*/ 2147483647 h 704"/>
                <a:gd name="T8" fmla="*/ 2147483647 w 606"/>
                <a:gd name="T9" fmla="*/ 2147483647 h 704"/>
                <a:gd name="T10" fmla="*/ 2147483647 w 606"/>
                <a:gd name="T11" fmla="*/ 2147483647 h 704"/>
                <a:gd name="T12" fmla="*/ 2147483647 w 606"/>
                <a:gd name="T13" fmla="*/ 2147483647 h 704"/>
                <a:gd name="T14" fmla="*/ 2147483647 w 606"/>
                <a:gd name="T15" fmla="*/ 2147483647 h 704"/>
                <a:gd name="T16" fmla="*/ 2147483647 w 606"/>
                <a:gd name="T17" fmla="*/ 2147483647 h 704"/>
                <a:gd name="T18" fmla="*/ 2147483647 w 606"/>
                <a:gd name="T19" fmla="*/ 2147483647 h 704"/>
                <a:gd name="T20" fmla="*/ 2147483647 w 606"/>
                <a:gd name="T21" fmla="*/ 2147483647 h 704"/>
                <a:gd name="T22" fmla="*/ 2147483647 w 606"/>
                <a:gd name="T23" fmla="*/ 2147483647 h 704"/>
                <a:gd name="T24" fmla="*/ 2147483647 w 606"/>
                <a:gd name="T25" fmla="*/ 2147483647 h 704"/>
                <a:gd name="T26" fmla="*/ 2147483647 w 606"/>
                <a:gd name="T27" fmla="*/ 2147483647 h 704"/>
                <a:gd name="T28" fmla="*/ 2147483647 w 606"/>
                <a:gd name="T29" fmla="*/ 2147483647 h 704"/>
                <a:gd name="T30" fmla="*/ 2147483647 w 606"/>
                <a:gd name="T31" fmla="*/ 2147483647 h 704"/>
                <a:gd name="T32" fmla="*/ 2147483647 w 606"/>
                <a:gd name="T33" fmla="*/ 2147483647 h 704"/>
                <a:gd name="T34" fmla="*/ 2147483647 w 606"/>
                <a:gd name="T35" fmla="*/ 2147483647 h 704"/>
                <a:gd name="T36" fmla="*/ 2147483647 w 606"/>
                <a:gd name="T37" fmla="*/ 2147483647 h 704"/>
                <a:gd name="T38" fmla="*/ 2147483647 w 606"/>
                <a:gd name="T39" fmla="*/ 2147483647 h 704"/>
                <a:gd name="T40" fmla="*/ 2147483647 w 606"/>
                <a:gd name="T41" fmla="*/ 2147483647 h 704"/>
                <a:gd name="T42" fmla="*/ 2147483647 w 606"/>
                <a:gd name="T43" fmla="*/ 2147483647 h 704"/>
                <a:gd name="T44" fmla="*/ 2147483647 w 606"/>
                <a:gd name="T45" fmla="*/ 2147483647 h 704"/>
                <a:gd name="T46" fmla="*/ 2147483647 w 606"/>
                <a:gd name="T47" fmla="*/ 2147483647 h 704"/>
                <a:gd name="T48" fmla="*/ 2147483647 w 606"/>
                <a:gd name="T49" fmla="*/ 2147483647 h 704"/>
                <a:gd name="T50" fmla="*/ 2147483647 w 606"/>
                <a:gd name="T51" fmla="*/ 2147483647 h 704"/>
                <a:gd name="T52" fmla="*/ 2147483647 w 606"/>
                <a:gd name="T53" fmla="*/ 2147483647 h 704"/>
                <a:gd name="T54" fmla="*/ 2147483647 w 606"/>
                <a:gd name="T55" fmla="*/ 2147483647 h 704"/>
                <a:gd name="T56" fmla="*/ 2147483647 w 606"/>
                <a:gd name="T57" fmla="*/ 2147483647 h 704"/>
                <a:gd name="T58" fmla="*/ 2147483647 w 606"/>
                <a:gd name="T59" fmla="*/ 2147483647 h 704"/>
                <a:gd name="T60" fmla="*/ 2147483647 w 606"/>
                <a:gd name="T61" fmla="*/ 2147483647 h 704"/>
                <a:gd name="T62" fmla="*/ 2147483647 w 606"/>
                <a:gd name="T63" fmla="*/ 2147483647 h 704"/>
                <a:gd name="T64" fmla="*/ 2147483647 w 606"/>
                <a:gd name="T65" fmla="*/ 2147483647 h 704"/>
                <a:gd name="T66" fmla="*/ 2147483647 w 606"/>
                <a:gd name="T67" fmla="*/ 2147483647 h 704"/>
                <a:gd name="T68" fmla="*/ 2147483647 w 606"/>
                <a:gd name="T69" fmla="*/ 2147483647 h 704"/>
                <a:gd name="T70" fmla="*/ 2147483647 w 606"/>
                <a:gd name="T71" fmla="*/ 2147483647 h 704"/>
                <a:gd name="T72" fmla="*/ 2147483647 w 606"/>
                <a:gd name="T73" fmla="*/ 2147483647 h 704"/>
                <a:gd name="T74" fmla="*/ 2147483647 w 606"/>
                <a:gd name="T75" fmla="*/ 2147483647 h 704"/>
                <a:gd name="T76" fmla="*/ 2147483647 w 606"/>
                <a:gd name="T77" fmla="*/ 2147483647 h 704"/>
                <a:gd name="T78" fmla="*/ 2147483647 w 606"/>
                <a:gd name="T79" fmla="*/ 2147483647 h 704"/>
                <a:gd name="T80" fmla="*/ 2147483647 w 606"/>
                <a:gd name="T81" fmla="*/ 2147483647 h 704"/>
                <a:gd name="T82" fmla="*/ 2147483647 w 606"/>
                <a:gd name="T83" fmla="*/ 2147483647 h 704"/>
                <a:gd name="T84" fmla="*/ 2147483647 w 606"/>
                <a:gd name="T85" fmla="*/ 2147483647 h 704"/>
                <a:gd name="T86" fmla="*/ 2147483647 w 606"/>
                <a:gd name="T87" fmla="*/ 2147483647 h 704"/>
                <a:gd name="T88" fmla="*/ 2147483647 w 606"/>
                <a:gd name="T89" fmla="*/ 2147483647 h 704"/>
                <a:gd name="T90" fmla="*/ 2147483647 w 606"/>
                <a:gd name="T91" fmla="*/ 2147483647 h 704"/>
                <a:gd name="T92" fmla="*/ 2147483647 w 606"/>
                <a:gd name="T93" fmla="*/ 2147483647 h 704"/>
                <a:gd name="T94" fmla="*/ 2147483647 w 606"/>
                <a:gd name="T95" fmla="*/ 2147483647 h 704"/>
                <a:gd name="T96" fmla="*/ 2147483647 w 606"/>
                <a:gd name="T97" fmla="*/ 2147483647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4216400" y="4629150"/>
              <a:ext cx="271463" cy="484188"/>
            </a:xfrm>
            <a:custGeom>
              <a:avLst/>
              <a:gdLst>
                <a:gd name="T0" fmla="*/ 2147483647 w 210"/>
                <a:gd name="T1" fmla="*/ 2147483647 h 352"/>
                <a:gd name="T2" fmla="*/ 2147483647 w 210"/>
                <a:gd name="T3" fmla="*/ 2147483647 h 352"/>
                <a:gd name="T4" fmla="*/ 2147483647 w 210"/>
                <a:gd name="T5" fmla="*/ 2147483647 h 352"/>
                <a:gd name="T6" fmla="*/ 2147483647 w 210"/>
                <a:gd name="T7" fmla="*/ 2147483647 h 352"/>
                <a:gd name="T8" fmla="*/ 2147483647 w 210"/>
                <a:gd name="T9" fmla="*/ 2147483647 h 352"/>
                <a:gd name="T10" fmla="*/ 2147483647 w 210"/>
                <a:gd name="T11" fmla="*/ 2147483647 h 352"/>
                <a:gd name="T12" fmla="*/ 2147483647 w 210"/>
                <a:gd name="T13" fmla="*/ 2147483647 h 352"/>
                <a:gd name="T14" fmla="*/ 2147483647 w 210"/>
                <a:gd name="T15" fmla="*/ 2147483647 h 352"/>
                <a:gd name="T16" fmla="*/ 2147483647 w 210"/>
                <a:gd name="T17" fmla="*/ 2147483647 h 352"/>
                <a:gd name="T18" fmla="*/ 2147483647 w 210"/>
                <a:gd name="T19" fmla="*/ 2147483647 h 352"/>
                <a:gd name="T20" fmla="*/ 2147483647 w 210"/>
                <a:gd name="T21" fmla="*/ 2147483647 h 352"/>
                <a:gd name="T22" fmla="*/ 2147483647 w 210"/>
                <a:gd name="T23" fmla="*/ 2147483647 h 352"/>
                <a:gd name="T24" fmla="*/ 2147483647 w 210"/>
                <a:gd name="T25" fmla="*/ 2147483647 h 352"/>
                <a:gd name="T26" fmla="*/ 2147483647 w 210"/>
                <a:gd name="T27" fmla="*/ 0 h 352"/>
                <a:gd name="T28" fmla="*/ 0 w 210"/>
                <a:gd name="T29" fmla="*/ 2147483647 h 352"/>
                <a:gd name="T30" fmla="*/ 0 w 210"/>
                <a:gd name="T31" fmla="*/ 2147483647 h 352"/>
                <a:gd name="T32" fmla="*/ 2147483647 w 210"/>
                <a:gd name="T33" fmla="*/ 2147483647 h 352"/>
                <a:gd name="T34" fmla="*/ 2147483647 w 210"/>
                <a:gd name="T35" fmla="*/ 2147483647 h 352"/>
                <a:gd name="T36" fmla="*/ 2147483647 w 210"/>
                <a:gd name="T37" fmla="*/ 2147483647 h 352"/>
                <a:gd name="T38" fmla="*/ 2147483647 w 210"/>
                <a:gd name="T39" fmla="*/ 2147483647 h 352"/>
                <a:gd name="T40" fmla="*/ 2147483647 w 210"/>
                <a:gd name="T41" fmla="*/ 2147483647 h 352"/>
                <a:gd name="T42" fmla="*/ 2147483647 w 210"/>
                <a:gd name="T43" fmla="*/ 2147483647 h 352"/>
                <a:gd name="T44" fmla="*/ 2147483647 w 210"/>
                <a:gd name="T45" fmla="*/ 2147483647 h 352"/>
                <a:gd name="T46" fmla="*/ 2147483647 w 210"/>
                <a:gd name="T47" fmla="*/ 2147483647 h 352"/>
                <a:gd name="T48" fmla="*/ 2147483647 w 210"/>
                <a:gd name="T49" fmla="*/ 2147483647 h 352"/>
                <a:gd name="T50" fmla="*/ 2147483647 w 210"/>
                <a:gd name="T51" fmla="*/ 2147483647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352"/>
                <a:gd name="T80" fmla="*/ 210 w 210"/>
                <a:gd name="T81" fmla="*/ 352 h 3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4391025" y="4629150"/>
              <a:ext cx="784225" cy="968375"/>
            </a:xfrm>
            <a:custGeom>
              <a:avLst/>
              <a:gdLst>
                <a:gd name="T0" fmla="*/ 2147483647 w 606"/>
                <a:gd name="T1" fmla="*/ 2147483647 h 704"/>
                <a:gd name="T2" fmla="*/ 2147483647 w 606"/>
                <a:gd name="T3" fmla="*/ 0 h 704"/>
                <a:gd name="T4" fmla="*/ 2147483647 w 606"/>
                <a:gd name="T5" fmla="*/ 2147483647 h 704"/>
                <a:gd name="T6" fmla="*/ 2147483647 w 606"/>
                <a:gd name="T7" fmla="*/ 2147483647 h 704"/>
                <a:gd name="T8" fmla="*/ 2147483647 w 606"/>
                <a:gd name="T9" fmla="*/ 2147483647 h 704"/>
                <a:gd name="T10" fmla="*/ 2147483647 w 606"/>
                <a:gd name="T11" fmla="*/ 2147483647 h 704"/>
                <a:gd name="T12" fmla="*/ 2147483647 w 606"/>
                <a:gd name="T13" fmla="*/ 2147483647 h 704"/>
                <a:gd name="T14" fmla="*/ 2147483647 w 606"/>
                <a:gd name="T15" fmla="*/ 2147483647 h 704"/>
                <a:gd name="T16" fmla="*/ 2147483647 w 606"/>
                <a:gd name="T17" fmla="*/ 2147483647 h 704"/>
                <a:gd name="T18" fmla="*/ 2147483647 w 606"/>
                <a:gd name="T19" fmla="*/ 2147483647 h 704"/>
                <a:gd name="T20" fmla="*/ 2147483647 w 606"/>
                <a:gd name="T21" fmla="*/ 2147483647 h 704"/>
                <a:gd name="T22" fmla="*/ 2147483647 w 606"/>
                <a:gd name="T23" fmla="*/ 2147483647 h 704"/>
                <a:gd name="T24" fmla="*/ 2147483647 w 606"/>
                <a:gd name="T25" fmla="*/ 2147483647 h 704"/>
                <a:gd name="T26" fmla="*/ 2147483647 w 606"/>
                <a:gd name="T27" fmla="*/ 2147483647 h 704"/>
                <a:gd name="T28" fmla="*/ 2147483647 w 606"/>
                <a:gd name="T29" fmla="*/ 2147483647 h 704"/>
                <a:gd name="T30" fmla="*/ 2147483647 w 606"/>
                <a:gd name="T31" fmla="*/ 2147483647 h 704"/>
                <a:gd name="T32" fmla="*/ 2147483647 w 606"/>
                <a:gd name="T33" fmla="*/ 2147483647 h 704"/>
                <a:gd name="T34" fmla="*/ 2147483647 w 606"/>
                <a:gd name="T35" fmla="*/ 2147483647 h 704"/>
                <a:gd name="T36" fmla="*/ 2147483647 w 606"/>
                <a:gd name="T37" fmla="*/ 2147483647 h 704"/>
                <a:gd name="T38" fmla="*/ 2147483647 w 606"/>
                <a:gd name="T39" fmla="*/ 2147483647 h 704"/>
                <a:gd name="T40" fmla="*/ 2147483647 w 606"/>
                <a:gd name="T41" fmla="*/ 2147483647 h 704"/>
                <a:gd name="T42" fmla="*/ 2147483647 w 606"/>
                <a:gd name="T43" fmla="*/ 2147483647 h 704"/>
                <a:gd name="T44" fmla="*/ 2147483647 w 606"/>
                <a:gd name="T45" fmla="*/ 2147483647 h 704"/>
                <a:gd name="T46" fmla="*/ 2147483647 w 606"/>
                <a:gd name="T47" fmla="*/ 2147483647 h 704"/>
                <a:gd name="T48" fmla="*/ 2147483647 w 606"/>
                <a:gd name="T49" fmla="*/ 2147483647 h 704"/>
                <a:gd name="T50" fmla="*/ 2147483647 w 606"/>
                <a:gd name="T51" fmla="*/ 2147483647 h 704"/>
                <a:gd name="T52" fmla="*/ 2147483647 w 606"/>
                <a:gd name="T53" fmla="*/ 2147483647 h 704"/>
                <a:gd name="T54" fmla="*/ 2147483647 w 606"/>
                <a:gd name="T55" fmla="*/ 2147483647 h 704"/>
                <a:gd name="T56" fmla="*/ 2147483647 w 606"/>
                <a:gd name="T57" fmla="*/ 2147483647 h 704"/>
                <a:gd name="T58" fmla="*/ 2147483647 w 606"/>
                <a:gd name="T59" fmla="*/ 2147483647 h 704"/>
                <a:gd name="T60" fmla="*/ 2147483647 w 606"/>
                <a:gd name="T61" fmla="*/ 2147483647 h 704"/>
                <a:gd name="T62" fmla="*/ 2147483647 w 606"/>
                <a:gd name="T63" fmla="*/ 2147483647 h 704"/>
                <a:gd name="T64" fmla="*/ 2147483647 w 606"/>
                <a:gd name="T65" fmla="*/ 2147483647 h 704"/>
                <a:gd name="T66" fmla="*/ 2147483647 w 606"/>
                <a:gd name="T67" fmla="*/ 2147483647 h 704"/>
                <a:gd name="T68" fmla="*/ 2147483647 w 606"/>
                <a:gd name="T69" fmla="*/ 2147483647 h 704"/>
                <a:gd name="T70" fmla="*/ 2147483647 w 606"/>
                <a:gd name="T71" fmla="*/ 2147483647 h 704"/>
                <a:gd name="T72" fmla="*/ 2147483647 w 606"/>
                <a:gd name="T73" fmla="*/ 2147483647 h 704"/>
                <a:gd name="T74" fmla="*/ 2147483647 w 606"/>
                <a:gd name="T75" fmla="*/ 2147483647 h 704"/>
                <a:gd name="T76" fmla="*/ 2147483647 w 606"/>
                <a:gd name="T77" fmla="*/ 2147483647 h 704"/>
                <a:gd name="T78" fmla="*/ 2147483647 w 606"/>
                <a:gd name="T79" fmla="*/ 2147483647 h 704"/>
                <a:gd name="T80" fmla="*/ 2147483647 w 606"/>
                <a:gd name="T81" fmla="*/ 2147483647 h 704"/>
                <a:gd name="T82" fmla="*/ 2147483647 w 606"/>
                <a:gd name="T83" fmla="*/ 2147483647 h 704"/>
                <a:gd name="T84" fmla="*/ 2147483647 w 606"/>
                <a:gd name="T85" fmla="*/ 2147483647 h 704"/>
                <a:gd name="T86" fmla="*/ 2147483647 w 606"/>
                <a:gd name="T87" fmla="*/ 2147483647 h 704"/>
                <a:gd name="T88" fmla="*/ 2147483647 w 606"/>
                <a:gd name="T89" fmla="*/ 2147483647 h 704"/>
                <a:gd name="T90" fmla="*/ 2147483647 w 606"/>
                <a:gd name="T91" fmla="*/ 2147483647 h 704"/>
                <a:gd name="T92" fmla="*/ 2147483647 w 606"/>
                <a:gd name="T93" fmla="*/ 2147483647 h 704"/>
                <a:gd name="T94" fmla="*/ 2147483647 w 606"/>
                <a:gd name="T95" fmla="*/ 2147483647 h 704"/>
                <a:gd name="T96" fmla="*/ 2147483647 w 606"/>
                <a:gd name="T97" fmla="*/ 2147483647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FFEBA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4391025" y="4640263"/>
              <a:ext cx="315913" cy="263525"/>
            </a:xfrm>
            <a:custGeom>
              <a:avLst/>
              <a:gdLst>
                <a:gd name="T0" fmla="*/ 2147483647 w 244"/>
                <a:gd name="T1" fmla="*/ 2147483647 h 192"/>
                <a:gd name="T2" fmla="*/ 2147483647 w 244"/>
                <a:gd name="T3" fmla="*/ 2147483647 h 192"/>
                <a:gd name="T4" fmla="*/ 2147483647 w 244"/>
                <a:gd name="T5" fmla="*/ 0 h 192"/>
                <a:gd name="T6" fmla="*/ 2147483647 w 244"/>
                <a:gd name="T7" fmla="*/ 0 h 192"/>
                <a:gd name="T8" fmla="*/ 2147483647 w 244"/>
                <a:gd name="T9" fmla="*/ 2147483647 h 192"/>
                <a:gd name="T10" fmla="*/ 2147483647 w 244"/>
                <a:gd name="T11" fmla="*/ 2147483647 h 192"/>
                <a:gd name="T12" fmla="*/ 2147483647 w 244"/>
                <a:gd name="T13" fmla="*/ 2147483647 h 192"/>
                <a:gd name="T14" fmla="*/ 2147483647 w 244"/>
                <a:gd name="T15" fmla="*/ 2147483647 h 192"/>
                <a:gd name="T16" fmla="*/ 0 w 244"/>
                <a:gd name="T17" fmla="*/ 2147483647 h 192"/>
                <a:gd name="T18" fmla="*/ 0 w 244"/>
                <a:gd name="T19" fmla="*/ 2147483647 h 192"/>
                <a:gd name="T20" fmla="*/ 2147483647 w 244"/>
                <a:gd name="T21" fmla="*/ 2147483647 h 192"/>
                <a:gd name="T22" fmla="*/ 2147483647 w 244"/>
                <a:gd name="T23" fmla="*/ 2147483647 h 192"/>
                <a:gd name="T24" fmla="*/ 2147483647 w 244"/>
                <a:gd name="T25" fmla="*/ 2147483647 h 192"/>
                <a:gd name="T26" fmla="*/ 2147483647 w 244"/>
                <a:gd name="T27" fmla="*/ 2147483647 h 192"/>
                <a:gd name="T28" fmla="*/ 2147483647 w 244"/>
                <a:gd name="T29" fmla="*/ 2147483647 h 192"/>
                <a:gd name="T30" fmla="*/ 2147483647 w 244"/>
                <a:gd name="T31" fmla="*/ 2147483647 h 192"/>
                <a:gd name="T32" fmla="*/ 2147483647 w 244"/>
                <a:gd name="T33" fmla="*/ 2147483647 h 192"/>
                <a:gd name="T34" fmla="*/ 2147483647 w 244"/>
                <a:gd name="T35" fmla="*/ 2147483647 h 192"/>
                <a:gd name="T36" fmla="*/ 2147483647 w 244"/>
                <a:gd name="T37" fmla="*/ 2147483647 h 192"/>
                <a:gd name="T38" fmla="*/ 2147483647 w 244"/>
                <a:gd name="T39" fmla="*/ 2147483647 h 192"/>
                <a:gd name="T40" fmla="*/ 2147483647 w 244"/>
                <a:gd name="T41" fmla="*/ 2147483647 h 192"/>
                <a:gd name="T42" fmla="*/ 2147483647 w 244"/>
                <a:gd name="T43" fmla="*/ 2147483647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"/>
                <a:gd name="T67" fmla="*/ 0 h 192"/>
                <a:gd name="T68" fmla="*/ 244 w 244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4564063" y="4222750"/>
              <a:ext cx="763587" cy="560388"/>
            </a:xfrm>
            <a:custGeom>
              <a:avLst/>
              <a:gdLst>
                <a:gd name="T0" fmla="*/ 2147483647 w 590"/>
                <a:gd name="T1" fmla="*/ 2147483647 h 408"/>
                <a:gd name="T2" fmla="*/ 2147483647 w 590"/>
                <a:gd name="T3" fmla="*/ 2147483647 h 408"/>
                <a:gd name="T4" fmla="*/ 2147483647 w 590"/>
                <a:gd name="T5" fmla="*/ 2147483647 h 408"/>
                <a:gd name="T6" fmla="*/ 2147483647 w 590"/>
                <a:gd name="T7" fmla="*/ 2147483647 h 408"/>
                <a:gd name="T8" fmla="*/ 2147483647 w 590"/>
                <a:gd name="T9" fmla="*/ 2147483647 h 408"/>
                <a:gd name="T10" fmla="*/ 2147483647 w 590"/>
                <a:gd name="T11" fmla="*/ 2147483647 h 408"/>
                <a:gd name="T12" fmla="*/ 2147483647 w 590"/>
                <a:gd name="T13" fmla="*/ 2147483647 h 408"/>
                <a:gd name="T14" fmla="*/ 2147483647 w 590"/>
                <a:gd name="T15" fmla="*/ 2147483647 h 408"/>
                <a:gd name="T16" fmla="*/ 2147483647 w 590"/>
                <a:gd name="T17" fmla="*/ 2147483647 h 408"/>
                <a:gd name="T18" fmla="*/ 2147483647 w 590"/>
                <a:gd name="T19" fmla="*/ 2147483647 h 408"/>
                <a:gd name="T20" fmla="*/ 2147483647 w 590"/>
                <a:gd name="T21" fmla="*/ 2147483647 h 408"/>
                <a:gd name="T22" fmla="*/ 2147483647 w 590"/>
                <a:gd name="T23" fmla="*/ 2147483647 h 408"/>
                <a:gd name="T24" fmla="*/ 2147483647 w 590"/>
                <a:gd name="T25" fmla="*/ 2147483647 h 408"/>
                <a:gd name="T26" fmla="*/ 2147483647 w 590"/>
                <a:gd name="T27" fmla="*/ 2147483647 h 408"/>
                <a:gd name="T28" fmla="*/ 2147483647 w 590"/>
                <a:gd name="T29" fmla="*/ 2147483647 h 408"/>
                <a:gd name="T30" fmla="*/ 2147483647 w 590"/>
                <a:gd name="T31" fmla="*/ 0 h 408"/>
                <a:gd name="T32" fmla="*/ 2147483647 w 590"/>
                <a:gd name="T33" fmla="*/ 2147483647 h 408"/>
                <a:gd name="T34" fmla="*/ 2147483647 w 590"/>
                <a:gd name="T35" fmla="*/ 0 h 408"/>
                <a:gd name="T36" fmla="*/ 2147483647 w 590"/>
                <a:gd name="T37" fmla="*/ 2147483647 h 408"/>
                <a:gd name="T38" fmla="*/ 2147483647 w 590"/>
                <a:gd name="T39" fmla="*/ 2147483647 h 408"/>
                <a:gd name="T40" fmla="*/ 2147483647 w 590"/>
                <a:gd name="T41" fmla="*/ 2147483647 h 408"/>
                <a:gd name="T42" fmla="*/ 2147483647 w 590"/>
                <a:gd name="T43" fmla="*/ 2147483647 h 408"/>
                <a:gd name="T44" fmla="*/ 2147483647 w 590"/>
                <a:gd name="T45" fmla="*/ 2147483647 h 408"/>
                <a:gd name="T46" fmla="*/ 2147483647 w 590"/>
                <a:gd name="T47" fmla="*/ 2147483647 h 408"/>
                <a:gd name="T48" fmla="*/ 2147483647 w 590"/>
                <a:gd name="T49" fmla="*/ 2147483647 h 408"/>
                <a:gd name="T50" fmla="*/ 2147483647 w 590"/>
                <a:gd name="T51" fmla="*/ 2147483647 h 408"/>
                <a:gd name="T52" fmla="*/ 2147483647 w 590"/>
                <a:gd name="T53" fmla="*/ 2147483647 h 408"/>
                <a:gd name="T54" fmla="*/ 2147483647 w 590"/>
                <a:gd name="T55" fmla="*/ 2147483647 h 408"/>
                <a:gd name="T56" fmla="*/ 2147483647 w 590"/>
                <a:gd name="T57" fmla="*/ 2147483647 h 408"/>
                <a:gd name="T58" fmla="*/ 0 w 590"/>
                <a:gd name="T59" fmla="*/ 2147483647 h 408"/>
                <a:gd name="T60" fmla="*/ 2147483647 w 590"/>
                <a:gd name="T61" fmla="*/ 2147483647 h 408"/>
                <a:gd name="T62" fmla="*/ 2147483647 w 590"/>
                <a:gd name="T63" fmla="*/ 2147483647 h 408"/>
                <a:gd name="T64" fmla="*/ 2147483647 w 590"/>
                <a:gd name="T65" fmla="*/ 2147483647 h 408"/>
                <a:gd name="T66" fmla="*/ 2147483647 w 590"/>
                <a:gd name="T67" fmla="*/ 2147483647 h 408"/>
                <a:gd name="T68" fmla="*/ 2147483647 w 590"/>
                <a:gd name="T69" fmla="*/ 2147483647 h 408"/>
                <a:gd name="T70" fmla="*/ 2147483647 w 590"/>
                <a:gd name="T71" fmla="*/ 2147483647 h 408"/>
                <a:gd name="T72" fmla="*/ 2147483647 w 590"/>
                <a:gd name="T73" fmla="*/ 2147483647 h 408"/>
                <a:gd name="T74" fmla="*/ 2147483647 w 590"/>
                <a:gd name="T75" fmla="*/ 2147483647 h 408"/>
                <a:gd name="T76" fmla="*/ 2147483647 w 590"/>
                <a:gd name="T77" fmla="*/ 2147483647 h 408"/>
                <a:gd name="T78" fmla="*/ 2147483647 w 590"/>
                <a:gd name="T79" fmla="*/ 2147483647 h 408"/>
                <a:gd name="T80" fmla="*/ 2147483647 w 590"/>
                <a:gd name="T81" fmla="*/ 2147483647 h 408"/>
                <a:gd name="T82" fmla="*/ 2147483647 w 590"/>
                <a:gd name="T83" fmla="*/ 2147483647 h 408"/>
                <a:gd name="T84" fmla="*/ 2147483647 w 590"/>
                <a:gd name="T85" fmla="*/ 2147483647 h 408"/>
                <a:gd name="T86" fmla="*/ 2147483647 w 590"/>
                <a:gd name="T87" fmla="*/ 2147483647 h 408"/>
                <a:gd name="T88" fmla="*/ 2147483647 w 590"/>
                <a:gd name="T89" fmla="*/ 2147483647 h 408"/>
                <a:gd name="T90" fmla="*/ 2147483647 w 590"/>
                <a:gd name="T91" fmla="*/ 2147483647 h 408"/>
                <a:gd name="T92" fmla="*/ 2147483647 w 590"/>
                <a:gd name="T93" fmla="*/ 2147483647 h 408"/>
                <a:gd name="T94" fmla="*/ 2147483647 w 590"/>
                <a:gd name="T95" fmla="*/ 2147483647 h 408"/>
                <a:gd name="T96" fmla="*/ 2147483647 w 590"/>
                <a:gd name="T97" fmla="*/ 2147483647 h 408"/>
                <a:gd name="T98" fmla="*/ 2147483647 w 590"/>
                <a:gd name="T99" fmla="*/ 2147483647 h 408"/>
                <a:gd name="T100" fmla="*/ 2147483647 w 590"/>
                <a:gd name="T101" fmla="*/ 2147483647 h 408"/>
                <a:gd name="T102" fmla="*/ 2147483647 w 590"/>
                <a:gd name="T103" fmla="*/ 2147483647 h 408"/>
                <a:gd name="T104" fmla="*/ 2147483647 w 590"/>
                <a:gd name="T105" fmla="*/ 2147483647 h 408"/>
                <a:gd name="T106" fmla="*/ 2147483647 w 590"/>
                <a:gd name="T107" fmla="*/ 2147483647 h 408"/>
                <a:gd name="T108" fmla="*/ 2147483647 w 590"/>
                <a:gd name="T109" fmla="*/ 2147483647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0"/>
                <a:gd name="T166" fmla="*/ 0 h 408"/>
                <a:gd name="T167" fmla="*/ 590 w 590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4391025" y="4640263"/>
              <a:ext cx="315913" cy="263525"/>
            </a:xfrm>
            <a:custGeom>
              <a:avLst/>
              <a:gdLst>
                <a:gd name="T0" fmla="*/ 2147483647 w 244"/>
                <a:gd name="T1" fmla="*/ 2147483647 h 192"/>
                <a:gd name="T2" fmla="*/ 2147483647 w 244"/>
                <a:gd name="T3" fmla="*/ 2147483647 h 192"/>
                <a:gd name="T4" fmla="*/ 2147483647 w 244"/>
                <a:gd name="T5" fmla="*/ 0 h 192"/>
                <a:gd name="T6" fmla="*/ 2147483647 w 244"/>
                <a:gd name="T7" fmla="*/ 0 h 192"/>
                <a:gd name="T8" fmla="*/ 2147483647 w 244"/>
                <a:gd name="T9" fmla="*/ 0 h 192"/>
                <a:gd name="T10" fmla="*/ 2147483647 w 244"/>
                <a:gd name="T11" fmla="*/ 2147483647 h 192"/>
                <a:gd name="T12" fmla="*/ 2147483647 w 244"/>
                <a:gd name="T13" fmla="*/ 2147483647 h 192"/>
                <a:gd name="T14" fmla="*/ 2147483647 w 244"/>
                <a:gd name="T15" fmla="*/ 2147483647 h 192"/>
                <a:gd name="T16" fmla="*/ 2147483647 w 244"/>
                <a:gd name="T17" fmla="*/ 2147483647 h 192"/>
                <a:gd name="T18" fmla="*/ 0 w 244"/>
                <a:gd name="T19" fmla="*/ 2147483647 h 192"/>
                <a:gd name="T20" fmla="*/ 0 w 244"/>
                <a:gd name="T21" fmla="*/ 2147483647 h 192"/>
                <a:gd name="T22" fmla="*/ 2147483647 w 244"/>
                <a:gd name="T23" fmla="*/ 2147483647 h 192"/>
                <a:gd name="T24" fmla="*/ 2147483647 w 244"/>
                <a:gd name="T25" fmla="*/ 2147483647 h 192"/>
                <a:gd name="T26" fmla="*/ 2147483647 w 244"/>
                <a:gd name="T27" fmla="*/ 2147483647 h 192"/>
                <a:gd name="T28" fmla="*/ 2147483647 w 244"/>
                <a:gd name="T29" fmla="*/ 2147483647 h 192"/>
                <a:gd name="T30" fmla="*/ 2147483647 w 244"/>
                <a:gd name="T31" fmla="*/ 2147483647 h 192"/>
                <a:gd name="T32" fmla="*/ 2147483647 w 244"/>
                <a:gd name="T33" fmla="*/ 2147483647 h 192"/>
                <a:gd name="T34" fmla="*/ 2147483647 w 244"/>
                <a:gd name="T35" fmla="*/ 2147483647 h 192"/>
                <a:gd name="T36" fmla="*/ 2147483647 w 244"/>
                <a:gd name="T37" fmla="*/ 2147483647 h 192"/>
                <a:gd name="T38" fmla="*/ 2147483647 w 244"/>
                <a:gd name="T39" fmla="*/ 2147483647 h 192"/>
                <a:gd name="T40" fmla="*/ 2147483647 w 244"/>
                <a:gd name="T41" fmla="*/ 2147483647 h 192"/>
                <a:gd name="T42" fmla="*/ 2147483647 w 244"/>
                <a:gd name="T43" fmla="*/ 2147483647 h 192"/>
                <a:gd name="T44" fmla="*/ 2147483647 w 244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192"/>
                <a:gd name="T71" fmla="*/ 244 w 244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4564063" y="4222750"/>
              <a:ext cx="763587" cy="560388"/>
            </a:xfrm>
            <a:custGeom>
              <a:avLst/>
              <a:gdLst>
                <a:gd name="T0" fmla="*/ 2147483647 w 590"/>
                <a:gd name="T1" fmla="*/ 2147483647 h 408"/>
                <a:gd name="T2" fmla="*/ 2147483647 w 590"/>
                <a:gd name="T3" fmla="*/ 2147483647 h 408"/>
                <a:gd name="T4" fmla="*/ 2147483647 w 590"/>
                <a:gd name="T5" fmla="*/ 2147483647 h 408"/>
                <a:gd name="T6" fmla="*/ 2147483647 w 590"/>
                <a:gd name="T7" fmla="*/ 2147483647 h 408"/>
                <a:gd name="T8" fmla="*/ 2147483647 w 590"/>
                <a:gd name="T9" fmla="*/ 2147483647 h 408"/>
                <a:gd name="T10" fmla="*/ 2147483647 w 590"/>
                <a:gd name="T11" fmla="*/ 2147483647 h 408"/>
                <a:gd name="T12" fmla="*/ 2147483647 w 590"/>
                <a:gd name="T13" fmla="*/ 2147483647 h 408"/>
                <a:gd name="T14" fmla="*/ 2147483647 w 590"/>
                <a:gd name="T15" fmla="*/ 2147483647 h 408"/>
                <a:gd name="T16" fmla="*/ 2147483647 w 590"/>
                <a:gd name="T17" fmla="*/ 2147483647 h 408"/>
                <a:gd name="T18" fmla="*/ 2147483647 w 590"/>
                <a:gd name="T19" fmla="*/ 2147483647 h 408"/>
                <a:gd name="T20" fmla="*/ 2147483647 w 590"/>
                <a:gd name="T21" fmla="*/ 2147483647 h 408"/>
                <a:gd name="T22" fmla="*/ 2147483647 w 590"/>
                <a:gd name="T23" fmla="*/ 2147483647 h 408"/>
                <a:gd name="T24" fmla="*/ 2147483647 w 590"/>
                <a:gd name="T25" fmla="*/ 2147483647 h 408"/>
                <a:gd name="T26" fmla="*/ 2147483647 w 590"/>
                <a:gd name="T27" fmla="*/ 2147483647 h 408"/>
                <a:gd name="T28" fmla="*/ 2147483647 w 590"/>
                <a:gd name="T29" fmla="*/ 2147483647 h 408"/>
                <a:gd name="T30" fmla="*/ 2147483647 w 590"/>
                <a:gd name="T31" fmla="*/ 0 h 408"/>
                <a:gd name="T32" fmla="*/ 2147483647 w 590"/>
                <a:gd name="T33" fmla="*/ 2147483647 h 408"/>
                <a:gd name="T34" fmla="*/ 2147483647 w 590"/>
                <a:gd name="T35" fmla="*/ 0 h 408"/>
                <a:gd name="T36" fmla="*/ 2147483647 w 590"/>
                <a:gd name="T37" fmla="*/ 2147483647 h 408"/>
                <a:gd name="T38" fmla="*/ 2147483647 w 590"/>
                <a:gd name="T39" fmla="*/ 2147483647 h 408"/>
                <a:gd name="T40" fmla="*/ 2147483647 w 590"/>
                <a:gd name="T41" fmla="*/ 2147483647 h 408"/>
                <a:gd name="T42" fmla="*/ 2147483647 w 590"/>
                <a:gd name="T43" fmla="*/ 2147483647 h 408"/>
                <a:gd name="T44" fmla="*/ 2147483647 w 590"/>
                <a:gd name="T45" fmla="*/ 2147483647 h 408"/>
                <a:gd name="T46" fmla="*/ 2147483647 w 590"/>
                <a:gd name="T47" fmla="*/ 2147483647 h 408"/>
                <a:gd name="T48" fmla="*/ 2147483647 w 590"/>
                <a:gd name="T49" fmla="*/ 2147483647 h 408"/>
                <a:gd name="T50" fmla="*/ 2147483647 w 590"/>
                <a:gd name="T51" fmla="*/ 2147483647 h 408"/>
                <a:gd name="T52" fmla="*/ 2147483647 w 590"/>
                <a:gd name="T53" fmla="*/ 2147483647 h 408"/>
                <a:gd name="T54" fmla="*/ 2147483647 w 590"/>
                <a:gd name="T55" fmla="*/ 2147483647 h 408"/>
                <a:gd name="T56" fmla="*/ 2147483647 w 590"/>
                <a:gd name="T57" fmla="*/ 2147483647 h 408"/>
                <a:gd name="T58" fmla="*/ 0 w 590"/>
                <a:gd name="T59" fmla="*/ 2147483647 h 408"/>
                <a:gd name="T60" fmla="*/ 2147483647 w 590"/>
                <a:gd name="T61" fmla="*/ 2147483647 h 408"/>
                <a:gd name="T62" fmla="*/ 2147483647 w 590"/>
                <a:gd name="T63" fmla="*/ 2147483647 h 408"/>
                <a:gd name="T64" fmla="*/ 2147483647 w 590"/>
                <a:gd name="T65" fmla="*/ 2147483647 h 408"/>
                <a:gd name="T66" fmla="*/ 2147483647 w 590"/>
                <a:gd name="T67" fmla="*/ 2147483647 h 408"/>
                <a:gd name="T68" fmla="*/ 2147483647 w 590"/>
                <a:gd name="T69" fmla="*/ 2147483647 h 408"/>
                <a:gd name="T70" fmla="*/ 2147483647 w 590"/>
                <a:gd name="T71" fmla="*/ 2147483647 h 408"/>
                <a:gd name="T72" fmla="*/ 2147483647 w 590"/>
                <a:gd name="T73" fmla="*/ 2147483647 h 408"/>
                <a:gd name="T74" fmla="*/ 2147483647 w 590"/>
                <a:gd name="T75" fmla="*/ 2147483647 h 408"/>
                <a:gd name="T76" fmla="*/ 2147483647 w 590"/>
                <a:gd name="T77" fmla="*/ 2147483647 h 408"/>
                <a:gd name="T78" fmla="*/ 2147483647 w 590"/>
                <a:gd name="T79" fmla="*/ 2147483647 h 408"/>
                <a:gd name="T80" fmla="*/ 2147483647 w 590"/>
                <a:gd name="T81" fmla="*/ 2147483647 h 408"/>
                <a:gd name="T82" fmla="*/ 2147483647 w 590"/>
                <a:gd name="T83" fmla="*/ 2147483647 h 408"/>
                <a:gd name="T84" fmla="*/ 2147483647 w 590"/>
                <a:gd name="T85" fmla="*/ 2147483647 h 408"/>
                <a:gd name="T86" fmla="*/ 2147483647 w 590"/>
                <a:gd name="T87" fmla="*/ 2147483647 h 408"/>
                <a:gd name="T88" fmla="*/ 2147483647 w 590"/>
                <a:gd name="T89" fmla="*/ 2147483647 h 408"/>
                <a:gd name="T90" fmla="*/ 2147483647 w 590"/>
                <a:gd name="T91" fmla="*/ 2147483647 h 408"/>
                <a:gd name="T92" fmla="*/ 2147483647 w 590"/>
                <a:gd name="T93" fmla="*/ 2147483647 h 408"/>
                <a:gd name="T94" fmla="*/ 2147483647 w 590"/>
                <a:gd name="T95" fmla="*/ 2147483647 h 408"/>
                <a:gd name="T96" fmla="*/ 2147483647 w 590"/>
                <a:gd name="T97" fmla="*/ 2147483647 h 408"/>
                <a:gd name="T98" fmla="*/ 2147483647 w 590"/>
                <a:gd name="T99" fmla="*/ 2147483647 h 408"/>
                <a:gd name="T100" fmla="*/ 2147483647 w 590"/>
                <a:gd name="T101" fmla="*/ 2147483647 h 408"/>
                <a:gd name="T102" fmla="*/ 2147483647 w 590"/>
                <a:gd name="T103" fmla="*/ 2147483647 h 408"/>
                <a:gd name="T104" fmla="*/ 2147483647 w 590"/>
                <a:gd name="T105" fmla="*/ 2147483647 h 408"/>
                <a:gd name="T106" fmla="*/ 2147483647 w 590"/>
                <a:gd name="T107" fmla="*/ 2147483647 h 408"/>
                <a:gd name="T108" fmla="*/ 2147483647 w 590"/>
                <a:gd name="T109" fmla="*/ 2147483647 h 408"/>
                <a:gd name="T110" fmla="*/ 2147483647 w 590"/>
                <a:gd name="T111" fmla="*/ 2147483647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08"/>
                <a:gd name="T170" fmla="*/ 590 w 590"/>
                <a:gd name="T171" fmla="*/ 408 h 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5132388" y="4541838"/>
              <a:ext cx="469900" cy="846137"/>
            </a:xfrm>
            <a:custGeom>
              <a:avLst/>
              <a:gdLst>
                <a:gd name="T0" fmla="*/ 2147483647 w 364"/>
                <a:gd name="T1" fmla="*/ 2147483647 h 616"/>
                <a:gd name="T2" fmla="*/ 2147483647 w 364"/>
                <a:gd name="T3" fmla="*/ 0 h 616"/>
                <a:gd name="T4" fmla="*/ 2147483647 w 364"/>
                <a:gd name="T5" fmla="*/ 0 h 616"/>
                <a:gd name="T6" fmla="*/ 2147483647 w 364"/>
                <a:gd name="T7" fmla="*/ 2147483647 h 616"/>
                <a:gd name="T8" fmla="*/ 2147483647 w 364"/>
                <a:gd name="T9" fmla="*/ 2147483647 h 616"/>
                <a:gd name="T10" fmla="*/ 2147483647 w 364"/>
                <a:gd name="T11" fmla="*/ 2147483647 h 616"/>
                <a:gd name="T12" fmla="*/ 0 w 364"/>
                <a:gd name="T13" fmla="*/ 2147483647 h 616"/>
                <a:gd name="T14" fmla="*/ 2147483647 w 364"/>
                <a:gd name="T15" fmla="*/ 2147483647 h 616"/>
                <a:gd name="T16" fmla="*/ 2147483647 w 364"/>
                <a:gd name="T17" fmla="*/ 2147483647 h 616"/>
                <a:gd name="T18" fmla="*/ 2147483647 w 364"/>
                <a:gd name="T19" fmla="*/ 2147483647 h 616"/>
                <a:gd name="T20" fmla="*/ 2147483647 w 364"/>
                <a:gd name="T21" fmla="*/ 2147483647 h 616"/>
                <a:gd name="T22" fmla="*/ 2147483647 w 364"/>
                <a:gd name="T23" fmla="*/ 2147483647 h 616"/>
                <a:gd name="T24" fmla="*/ 2147483647 w 364"/>
                <a:gd name="T25" fmla="*/ 2147483647 h 616"/>
                <a:gd name="T26" fmla="*/ 2147483647 w 364"/>
                <a:gd name="T27" fmla="*/ 2147483647 h 616"/>
                <a:gd name="T28" fmla="*/ 2147483647 w 364"/>
                <a:gd name="T29" fmla="*/ 2147483647 h 616"/>
                <a:gd name="T30" fmla="*/ 2147483647 w 364"/>
                <a:gd name="T31" fmla="*/ 2147483647 h 616"/>
                <a:gd name="T32" fmla="*/ 2147483647 w 364"/>
                <a:gd name="T33" fmla="*/ 2147483647 h 616"/>
                <a:gd name="T34" fmla="*/ 2147483647 w 364"/>
                <a:gd name="T35" fmla="*/ 2147483647 h 616"/>
                <a:gd name="T36" fmla="*/ 2147483647 w 364"/>
                <a:gd name="T37" fmla="*/ 2147483647 h 616"/>
                <a:gd name="T38" fmla="*/ 2147483647 w 364"/>
                <a:gd name="T39" fmla="*/ 2147483647 h 616"/>
                <a:gd name="T40" fmla="*/ 2147483647 w 364"/>
                <a:gd name="T41" fmla="*/ 2147483647 h 616"/>
                <a:gd name="T42" fmla="*/ 2147483647 w 364"/>
                <a:gd name="T43" fmla="*/ 2147483647 h 616"/>
                <a:gd name="T44" fmla="*/ 2147483647 w 364"/>
                <a:gd name="T45" fmla="*/ 2147483647 h 616"/>
                <a:gd name="T46" fmla="*/ 2147483647 w 364"/>
                <a:gd name="T47" fmla="*/ 2147483647 h 616"/>
                <a:gd name="T48" fmla="*/ 2147483647 w 364"/>
                <a:gd name="T49" fmla="*/ 2147483647 h 616"/>
                <a:gd name="T50" fmla="*/ 2147483647 w 364"/>
                <a:gd name="T51" fmla="*/ 2147483647 h 616"/>
                <a:gd name="T52" fmla="*/ 2147483647 w 364"/>
                <a:gd name="T53" fmla="*/ 2147483647 h 616"/>
                <a:gd name="T54" fmla="*/ 2147483647 w 364"/>
                <a:gd name="T55" fmla="*/ 2147483647 h 616"/>
                <a:gd name="T56" fmla="*/ 2147483647 w 364"/>
                <a:gd name="T57" fmla="*/ 2147483647 h 616"/>
                <a:gd name="T58" fmla="*/ 2147483647 w 364"/>
                <a:gd name="T59" fmla="*/ 2147483647 h 616"/>
                <a:gd name="T60" fmla="*/ 2147483647 w 364"/>
                <a:gd name="T61" fmla="*/ 2147483647 h 616"/>
                <a:gd name="T62" fmla="*/ 2147483647 w 364"/>
                <a:gd name="T63" fmla="*/ 2147483647 h 616"/>
                <a:gd name="T64" fmla="*/ 2147483647 w 364"/>
                <a:gd name="T65" fmla="*/ 2147483647 h 616"/>
                <a:gd name="T66" fmla="*/ 2147483647 w 364"/>
                <a:gd name="T67" fmla="*/ 2147483647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616"/>
                <a:gd name="T104" fmla="*/ 364 w 364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5132388" y="4541838"/>
              <a:ext cx="468312" cy="846137"/>
            </a:xfrm>
            <a:custGeom>
              <a:avLst/>
              <a:gdLst>
                <a:gd name="T0" fmla="*/ 2147483647 w 362"/>
                <a:gd name="T1" fmla="*/ 2147483647 h 616"/>
                <a:gd name="T2" fmla="*/ 2147483647 w 362"/>
                <a:gd name="T3" fmla="*/ 2147483647 h 616"/>
                <a:gd name="T4" fmla="*/ 2147483647 w 362"/>
                <a:gd name="T5" fmla="*/ 2147483647 h 616"/>
                <a:gd name="T6" fmla="*/ 2147483647 w 362"/>
                <a:gd name="T7" fmla="*/ 0 h 616"/>
                <a:gd name="T8" fmla="*/ 2147483647 w 362"/>
                <a:gd name="T9" fmla="*/ 2147483647 h 616"/>
                <a:gd name="T10" fmla="*/ 2147483647 w 362"/>
                <a:gd name="T11" fmla="*/ 0 h 616"/>
                <a:gd name="T12" fmla="*/ 2147483647 w 362"/>
                <a:gd name="T13" fmla="*/ 2147483647 h 616"/>
                <a:gd name="T14" fmla="*/ 2147483647 w 362"/>
                <a:gd name="T15" fmla="*/ 2147483647 h 616"/>
                <a:gd name="T16" fmla="*/ 2147483647 w 362"/>
                <a:gd name="T17" fmla="*/ 2147483647 h 616"/>
                <a:gd name="T18" fmla="*/ 2147483647 w 362"/>
                <a:gd name="T19" fmla="*/ 2147483647 h 616"/>
                <a:gd name="T20" fmla="*/ 2147483647 w 362"/>
                <a:gd name="T21" fmla="*/ 2147483647 h 616"/>
                <a:gd name="T22" fmla="*/ 2147483647 w 362"/>
                <a:gd name="T23" fmla="*/ 2147483647 h 616"/>
                <a:gd name="T24" fmla="*/ 2147483647 w 362"/>
                <a:gd name="T25" fmla="*/ 2147483647 h 616"/>
                <a:gd name="T26" fmla="*/ 0 w 362"/>
                <a:gd name="T27" fmla="*/ 2147483647 h 616"/>
                <a:gd name="T28" fmla="*/ 0 w 362"/>
                <a:gd name="T29" fmla="*/ 2147483647 h 616"/>
                <a:gd name="T30" fmla="*/ 2147483647 w 362"/>
                <a:gd name="T31" fmla="*/ 2147483647 h 616"/>
                <a:gd name="T32" fmla="*/ 2147483647 w 362"/>
                <a:gd name="T33" fmla="*/ 2147483647 h 616"/>
                <a:gd name="T34" fmla="*/ 2147483647 w 362"/>
                <a:gd name="T35" fmla="*/ 2147483647 h 616"/>
                <a:gd name="T36" fmla="*/ 2147483647 w 362"/>
                <a:gd name="T37" fmla="*/ 2147483647 h 616"/>
                <a:gd name="T38" fmla="*/ 2147483647 w 362"/>
                <a:gd name="T39" fmla="*/ 2147483647 h 616"/>
                <a:gd name="T40" fmla="*/ 2147483647 w 362"/>
                <a:gd name="T41" fmla="*/ 2147483647 h 616"/>
                <a:gd name="T42" fmla="*/ 2147483647 w 362"/>
                <a:gd name="T43" fmla="*/ 2147483647 h 616"/>
                <a:gd name="T44" fmla="*/ 2147483647 w 362"/>
                <a:gd name="T45" fmla="*/ 2147483647 h 616"/>
                <a:gd name="T46" fmla="*/ 2147483647 w 362"/>
                <a:gd name="T47" fmla="*/ 2147483647 h 616"/>
                <a:gd name="T48" fmla="*/ 2147483647 w 362"/>
                <a:gd name="T49" fmla="*/ 2147483647 h 616"/>
                <a:gd name="T50" fmla="*/ 2147483647 w 362"/>
                <a:gd name="T51" fmla="*/ 2147483647 h 616"/>
                <a:gd name="T52" fmla="*/ 2147483647 w 362"/>
                <a:gd name="T53" fmla="*/ 2147483647 h 616"/>
                <a:gd name="T54" fmla="*/ 2147483647 w 362"/>
                <a:gd name="T55" fmla="*/ 2147483647 h 616"/>
                <a:gd name="T56" fmla="*/ 2147483647 w 362"/>
                <a:gd name="T57" fmla="*/ 2147483647 h 616"/>
                <a:gd name="T58" fmla="*/ 2147483647 w 362"/>
                <a:gd name="T59" fmla="*/ 2147483647 h 616"/>
                <a:gd name="T60" fmla="*/ 2147483647 w 362"/>
                <a:gd name="T61" fmla="*/ 2147483647 h 616"/>
                <a:gd name="T62" fmla="*/ 2147483647 w 362"/>
                <a:gd name="T63" fmla="*/ 2147483647 h 616"/>
                <a:gd name="T64" fmla="*/ 2147483647 w 362"/>
                <a:gd name="T65" fmla="*/ 2147483647 h 616"/>
                <a:gd name="T66" fmla="*/ 2147483647 w 362"/>
                <a:gd name="T67" fmla="*/ 2147483647 h 616"/>
                <a:gd name="T68" fmla="*/ 2147483647 w 362"/>
                <a:gd name="T69" fmla="*/ 2147483647 h 616"/>
                <a:gd name="T70" fmla="*/ 2147483647 w 362"/>
                <a:gd name="T71" fmla="*/ 2147483647 h 616"/>
                <a:gd name="T72" fmla="*/ 2147483647 w 362"/>
                <a:gd name="T73" fmla="*/ 2147483647 h 616"/>
                <a:gd name="T74" fmla="*/ 2147483647 w 362"/>
                <a:gd name="T75" fmla="*/ 2147483647 h 616"/>
                <a:gd name="T76" fmla="*/ 2147483647 w 362"/>
                <a:gd name="T77" fmla="*/ 2147483647 h 616"/>
                <a:gd name="T78" fmla="*/ 2147483647 w 362"/>
                <a:gd name="T79" fmla="*/ 2147483647 h 616"/>
                <a:gd name="T80" fmla="*/ 2147483647 w 362"/>
                <a:gd name="T81" fmla="*/ 2147483647 h 616"/>
                <a:gd name="T82" fmla="*/ 2147483647 w 362"/>
                <a:gd name="T83" fmla="*/ 2147483647 h 616"/>
                <a:gd name="T84" fmla="*/ 2147483647 w 362"/>
                <a:gd name="T85" fmla="*/ 2147483647 h 616"/>
                <a:gd name="T86" fmla="*/ 2147483647 w 362"/>
                <a:gd name="T87" fmla="*/ 2147483647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2"/>
                <a:gd name="T133" fmla="*/ 0 h 616"/>
                <a:gd name="T134" fmla="*/ 362 w 362"/>
                <a:gd name="T135" fmla="*/ 616 h 6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5186363" y="4651375"/>
              <a:ext cx="398462" cy="252413"/>
            </a:xfrm>
            <a:custGeom>
              <a:avLst/>
              <a:gdLst>
                <a:gd name="T0" fmla="*/ 2147483647 w 308"/>
                <a:gd name="T1" fmla="*/ 2147483647 h 184"/>
                <a:gd name="T2" fmla="*/ 2147483647 w 308"/>
                <a:gd name="T3" fmla="*/ 2147483647 h 184"/>
                <a:gd name="T4" fmla="*/ 2147483647 w 308"/>
                <a:gd name="T5" fmla="*/ 2147483647 h 184"/>
                <a:gd name="T6" fmla="*/ 2147483647 w 308"/>
                <a:gd name="T7" fmla="*/ 2147483647 h 184"/>
                <a:gd name="T8" fmla="*/ 2147483647 w 308"/>
                <a:gd name="T9" fmla="*/ 2147483647 h 184"/>
                <a:gd name="T10" fmla="*/ 2147483647 w 308"/>
                <a:gd name="T11" fmla="*/ 2147483647 h 184"/>
                <a:gd name="T12" fmla="*/ 2147483647 w 308"/>
                <a:gd name="T13" fmla="*/ 2147483647 h 184"/>
                <a:gd name="T14" fmla="*/ 2147483647 w 308"/>
                <a:gd name="T15" fmla="*/ 2147483647 h 184"/>
                <a:gd name="T16" fmla="*/ 2147483647 w 308"/>
                <a:gd name="T17" fmla="*/ 2147483647 h 184"/>
                <a:gd name="T18" fmla="*/ 0 w 308"/>
                <a:gd name="T19" fmla="*/ 2147483647 h 184"/>
                <a:gd name="T20" fmla="*/ 0 w 308"/>
                <a:gd name="T21" fmla="*/ 2147483647 h 184"/>
                <a:gd name="T22" fmla="*/ 2147483647 w 308"/>
                <a:gd name="T23" fmla="*/ 2147483647 h 184"/>
                <a:gd name="T24" fmla="*/ 2147483647 w 308"/>
                <a:gd name="T25" fmla="*/ 2147483647 h 184"/>
                <a:gd name="T26" fmla="*/ 2147483647 w 308"/>
                <a:gd name="T27" fmla="*/ 2147483647 h 184"/>
                <a:gd name="T28" fmla="*/ 2147483647 w 308"/>
                <a:gd name="T29" fmla="*/ 2147483647 h 184"/>
                <a:gd name="T30" fmla="*/ 2147483647 w 308"/>
                <a:gd name="T31" fmla="*/ 2147483647 h 184"/>
                <a:gd name="T32" fmla="*/ 2147483647 w 308"/>
                <a:gd name="T33" fmla="*/ 2147483647 h 184"/>
                <a:gd name="T34" fmla="*/ 2147483647 w 308"/>
                <a:gd name="T35" fmla="*/ 0 h 184"/>
                <a:gd name="T36" fmla="*/ 2147483647 w 308"/>
                <a:gd name="T37" fmla="*/ 0 h 184"/>
                <a:gd name="T38" fmla="*/ 2147483647 w 308"/>
                <a:gd name="T39" fmla="*/ 2147483647 h 184"/>
                <a:gd name="T40" fmla="*/ 2147483647 w 308"/>
                <a:gd name="T41" fmla="*/ 2147483647 h 184"/>
                <a:gd name="T42" fmla="*/ 2147483647 w 308"/>
                <a:gd name="T43" fmla="*/ 2147483647 h 184"/>
                <a:gd name="T44" fmla="*/ 2147483647 w 308"/>
                <a:gd name="T45" fmla="*/ 2147483647 h 184"/>
                <a:gd name="T46" fmla="*/ 2147483647 w 308"/>
                <a:gd name="T47" fmla="*/ 2147483647 h 184"/>
                <a:gd name="T48" fmla="*/ 2147483647 w 308"/>
                <a:gd name="T49" fmla="*/ 2147483647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8"/>
                <a:gd name="T76" fmla="*/ 0 h 184"/>
                <a:gd name="T77" fmla="*/ 308 w 308"/>
                <a:gd name="T78" fmla="*/ 184 h 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4248150" y="3562350"/>
              <a:ext cx="1155700" cy="814388"/>
            </a:xfrm>
            <a:custGeom>
              <a:avLst/>
              <a:gdLst>
                <a:gd name="T0" fmla="*/ 2147483647 w 893"/>
                <a:gd name="T1" fmla="*/ 2147483647 h 592"/>
                <a:gd name="T2" fmla="*/ 2147483647 w 893"/>
                <a:gd name="T3" fmla="*/ 2147483647 h 592"/>
                <a:gd name="T4" fmla="*/ 2147483647 w 893"/>
                <a:gd name="T5" fmla="*/ 2147483647 h 592"/>
                <a:gd name="T6" fmla="*/ 2147483647 w 893"/>
                <a:gd name="T7" fmla="*/ 2147483647 h 592"/>
                <a:gd name="T8" fmla="*/ 2147483647 w 893"/>
                <a:gd name="T9" fmla="*/ 2147483647 h 592"/>
                <a:gd name="T10" fmla="*/ 2147483647 w 893"/>
                <a:gd name="T11" fmla="*/ 2147483647 h 592"/>
                <a:gd name="T12" fmla="*/ 2147483647 w 893"/>
                <a:gd name="T13" fmla="*/ 2147483647 h 592"/>
                <a:gd name="T14" fmla="*/ 2147483647 w 893"/>
                <a:gd name="T15" fmla="*/ 2147483647 h 592"/>
                <a:gd name="T16" fmla="*/ 2147483647 w 893"/>
                <a:gd name="T17" fmla="*/ 0 h 592"/>
                <a:gd name="T18" fmla="*/ 2147483647 w 893"/>
                <a:gd name="T19" fmla="*/ 2147483647 h 592"/>
                <a:gd name="T20" fmla="*/ 2147483647 w 893"/>
                <a:gd name="T21" fmla="*/ 2147483647 h 592"/>
                <a:gd name="T22" fmla="*/ 2147483647 w 893"/>
                <a:gd name="T23" fmla="*/ 2147483647 h 592"/>
                <a:gd name="T24" fmla="*/ 2147483647 w 893"/>
                <a:gd name="T25" fmla="*/ 2147483647 h 592"/>
                <a:gd name="T26" fmla="*/ 2147483647 w 893"/>
                <a:gd name="T27" fmla="*/ 2147483647 h 592"/>
                <a:gd name="T28" fmla="*/ 2147483647 w 893"/>
                <a:gd name="T29" fmla="*/ 2147483647 h 592"/>
                <a:gd name="T30" fmla="*/ 2147483647 w 893"/>
                <a:gd name="T31" fmla="*/ 2147483647 h 592"/>
                <a:gd name="T32" fmla="*/ 2147483647 w 893"/>
                <a:gd name="T33" fmla="*/ 2147483647 h 592"/>
                <a:gd name="T34" fmla="*/ 2147483647 w 893"/>
                <a:gd name="T35" fmla="*/ 2147483647 h 592"/>
                <a:gd name="T36" fmla="*/ 2147483647 w 893"/>
                <a:gd name="T37" fmla="*/ 2147483647 h 592"/>
                <a:gd name="T38" fmla="*/ 2147483647 w 893"/>
                <a:gd name="T39" fmla="*/ 2147483647 h 592"/>
                <a:gd name="T40" fmla="*/ 2147483647 w 893"/>
                <a:gd name="T41" fmla="*/ 2147483647 h 592"/>
                <a:gd name="T42" fmla="*/ 2147483647 w 893"/>
                <a:gd name="T43" fmla="*/ 2147483647 h 592"/>
                <a:gd name="T44" fmla="*/ 2147483647 w 893"/>
                <a:gd name="T45" fmla="*/ 2147483647 h 592"/>
                <a:gd name="T46" fmla="*/ 2147483647 w 893"/>
                <a:gd name="T47" fmla="*/ 2147483647 h 592"/>
                <a:gd name="T48" fmla="*/ 2147483647 w 893"/>
                <a:gd name="T49" fmla="*/ 2147483647 h 592"/>
                <a:gd name="T50" fmla="*/ 0 w 893"/>
                <a:gd name="T51" fmla="*/ 2147483647 h 592"/>
                <a:gd name="T52" fmla="*/ 2147483647 w 893"/>
                <a:gd name="T53" fmla="*/ 2147483647 h 592"/>
                <a:gd name="T54" fmla="*/ 2147483647 w 893"/>
                <a:gd name="T55" fmla="*/ 2147483647 h 592"/>
                <a:gd name="T56" fmla="*/ 2147483647 w 893"/>
                <a:gd name="T57" fmla="*/ 2147483647 h 592"/>
                <a:gd name="T58" fmla="*/ 2147483647 w 893"/>
                <a:gd name="T59" fmla="*/ 2147483647 h 592"/>
                <a:gd name="T60" fmla="*/ 2147483647 w 893"/>
                <a:gd name="T61" fmla="*/ 2147483647 h 592"/>
                <a:gd name="T62" fmla="*/ 2147483647 w 893"/>
                <a:gd name="T63" fmla="*/ 2147483647 h 592"/>
                <a:gd name="T64" fmla="*/ 2147483647 w 893"/>
                <a:gd name="T65" fmla="*/ 2147483647 h 592"/>
                <a:gd name="T66" fmla="*/ 2147483647 w 893"/>
                <a:gd name="T67" fmla="*/ 2147483647 h 592"/>
                <a:gd name="T68" fmla="*/ 2147483647 w 893"/>
                <a:gd name="T69" fmla="*/ 2147483647 h 592"/>
                <a:gd name="T70" fmla="*/ 2147483647 w 893"/>
                <a:gd name="T71" fmla="*/ 2147483647 h 592"/>
                <a:gd name="T72" fmla="*/ 2147483647 w 893"/>
                <a:gd name="T73" fmla="*/ 2147483647 h 592"/>
                <a:gd name="T74" fmla="*/ 2147483647 w 893"/>
                <a:gd name="T75" fmla="*/ 2147483647 h 592"/>
                <a:gd name="T76" fmla="*/ 2147483647 w 893"/>
                <a:gd name="T77" fmla="*/ 2147483647 h 592"/>
                <a:gd name="T78" fmla="*/ 2147483647 w 893"/>
                <a:gd name="T79" fmla="*/ 2147483647 h 592"/>
                <a:gd name="T80" fmla="*/ 2147483647 w 893"/>
                <a:gd name="T81" fmla="*/ 2147483647 h 592"/>
                <a:gd name="T82" fmla="*/ 2147483647 w 893"/>
                <a:gd name="T83" fmla="*/ 2147483647 h 592"/>
                <a:gd name="T84" fmla="*/ 2147483647 w 893"/>
                <a:gd name="T85" fmla="*/ 2147483647 h 592"/>
                <a:gd name="T86" fmla="*/ 2147483647 w 893"/>
                <a:gd name="T87" fmla="*/ 2147483647 h 592"/>
                <a:gd name="T88" fmla="*/ 2147483647 w 893"/>
                <a:gd name="T89" fmla="*/ 2147483647 h 592"/>
                <a:gd name="T90" fmla="*/ 2147483647 w 893"/>
                <a:gd name="T91" fmla="*/ 2147483647 h 592"/>
                <a:gd name="T92" fmla="*/ 2147483647 w 893"/>
                <a:gd name="T93" fmla="*/ 2147483647 h 592"/>
                <a:gd name="T94" fmla="*/ 2147483647 w 893"/>
                <a:gd name="T95" fmla="*/ 2147483647 h 592"/>
                <a:gd name="T96" fmla="*/ 2147483647 w 893"/>
                <a:gd name="T97" fmla="*/ 2147483647 h 592"/>
                <a:gd name="T98" fmla="*/ 2147483647 w 893"/>
                <a:gd name="T99" fmla="*/ 2147483647 h 592"/>
                <a:gd name="T100" fmla="*/ 2147483647 w 893"/>
                <a:gd name="T101" fmla="*/ 2147483647 h 592"/>
                <a:gd name="T102" fmla="*/ 2147483647 w 893"/>
                <a:gd name="T103" fmla="*/ 2147483647 h 592"/>
                <a:gd name="T104" fmla="*/ 2147483647 w 893"/>
                <a:gd name="T105" fmla="*/ 2147483647 h 592"/>
                <a:gd name="T106" fmla="*/ 2147483647 w 893"/>
                <a:gd name="T107" fmla="*/ 2147483647 h 592"/>
                <a:gd name="T108" fmla="*/ 2147483647 w 893"/>
                <a:gd name="T109" fmla="*/ 2147483647 h 592"/>
                <a:gd name="T110" fmla="*/ 2147483647 w 893"/>
                <a:gd name="T111" fmla="*/ 2147483647 h 592"/>
                <a:gd name="T112" fmla="*/ 2147483647 w 893"/>
                <a:gd name="T113" fmla="*/ 2147483647 h 592"/>
                <a:gd name="T114" fmla="*/ 2147483647 w 893"/>
                <a:gd name="T115" fmla="*/ 2147483647 h 592"/>
                <a:gd name="T116" fmla="*/ 2147483647 w 893"/>
                <a:gd name="T117" fmla="*/ 2147483647 h 592"/>
                <a:gd name="T118" fmla="*/ 2147483647 w 893"/>
                <a:gd name="T119" fmla="*/ 2147483647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3"/>
                <a:gd name="T181" fmla="*/ 0 h 592"/>
                <a:gd name="T182" fmla="*/ 893 w 893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4913313" y="3506788"/>
              <a:ext cx="458787" cy="461962"/>
            </a:xfrm>
            <a:custGeom>
              <a:avLst/>
              <a:gdLst>
                <a:gd name="T0" fmla="*/ 2147483647 w 354"/>
                <a:gd name="T1" fmla="*/ 2147483647 h 336"/>
                <a:gd name="T2" fmla="*/ 2147483647 w 354"/>
                <a:gd name="T3" fmla="*/ 2147483647 h 336"/>
                <a:gd name="T4" fmla="*/ 2147483647 w 354"/>
                <a:gd name="T5" fmla="*/ 2147483647 h 336"/>
                <a:gd name="T6" fmla="*/ 2147483647 w 354"/>
                <a:gd name="T7" fmla="*/ 2147483647 h 336"/>
                <a:gd name="T8" fmla="*/ 2147483647 w 354"/>
                <a:gd name="T9" fmla="*/ 2147483647 h 336"/>
                <a:gd name="T10" fmla="*/ 2147483647 w 354"/>
                <a:gd name="T11" fmla="*/ 2147483647 h 336"/>
                <a:gd name="T12" fmla="*/ 2147483647 w 354"/>
                <a:gd name="T13" fmla="*/ 2147483647 h 336"/>
                <a:gd name="T14" fmla="*/ 2147483647 w 354"/>
                <a:gd name="T15" fmla="*/ 2147483647 h 336"/>
                <a:gd name="T16" fmla="*/ 2147483647 w 354"/>
                <a:gd name="T17" fmla="*/ 2147483647 h 336"/>
                <a:gd name="T18" fmla="*/ 2147483647 w 354"/>
                <a:gd name="T19" fmla="*/ 2147483647 h 336"/>
                <a:gd name="T20" fmla="*/ 2147483647 w 354"/>
                <a:gd name="T21" fmla="*/ 0 h 336"/>
                <a:gd name="T22" fmla="*/ 2147483647 w 354"/>
                <a:gd name="T23" fmla="*/ 2147483647 h 336"/>
                <a:gd name="T24" fmla="*/ 2147483647 w 354"/>
                <a:gd name="T25" fmla="*/ 2147483647 h 336"/>
                <a:gd name="T26" fmla="*/ 0 w 354"/>
                <a:gd name="T27" fmla="*/ 2147483647 h 336"/>
                <a:gd name="T28" fmla="*/ 2147483647 w 354"/>
                <a:gd name="T29" fmla="*/ 2147483647 h 336"/>
                <a:gd name="T30" fmla="*/ 2147483647 w 354"/>
                <a:gd name="T31" fmla="*/ 2147483647 h 336"/>
                <a:gd name="T32" fmla="*/ 2147483647 w 354"/>
                <a:gd name="T33" fmla="*/ 2147483647 h 336"/>
                <a:gd name="T34" fmla="*/ 2147483647 w 354"/>
                <a:gd name="T35" fmla="*/ 2147483647 h 336"/>
                <a:gd name="T36" fmla="*/ 2147483647 w 354"/>
                <a:gd name="T37" fmla="*/ 2147483647 h 336"/>
                <a:gd name="T38" fmla="*/ 2147483647 w 354"/>
                <a:gd name="T39" fmla="*/ 2147483647 h 336"/>
                <a:gd name="T40" fmla="*/ 2147483647 w 354"/>
                <a:gd name="T41" fmla="*/ 2147483647 h 336"/>
                <a:gd name="T42" fmla="*/ 2147483647 w 354"/>
                <a:gd name="T43" fmla="*/ 2147483647 h 336"/>
                <a:gd name="T44" fmla="*/ 2147483647 w 354"/>
                <a:gd name="T45" fmla="*/ 2147483647 h 336"/>
                <a:gd name="T46" fmla="*/ 2147483647 w 354"/>
                <a:gd name="T47" fmla="*/ 2147483647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4248150" y="3562350"/>
              <a:ext cx="1155700" cy="814388"/>
            </a:xfrm>
            <a:custGeom>
              <a:avLst/>
              <a:gdLst>
                <a:gd name="T0" fmla="*/ 2147483647 w 893"/>
                <a:gd name="T1" fmla="*/ 2147483647 h 592"/>
                <a:gd name="T2" fmla="*/ 2147483647 w 893"/>
                <a:gd name="T3" fmla="*/ 2147483647 h 592"/>
                <a:gd name="T4" fmla="*/ 2147483647 w 893"/>
                <a:gd name="T5" fmla="*/ 2147483647 h 592"/>
                <a:gd name="T6" fmla="*/ 2147483647 w 893"/>
                <a:gd name="T7" fmla="*/ 2147483647 h 592"/>
                <a:gd name="T8" fmla="*/ 2147483647 w 893"/>
                <a:gd name="T9" fmla="*/ 2147483647 h 592"/>
                <a:gd name="T10" fmla="*/ 2147483647 w 893"/>
                <a:gd name="T11" fmla="*/ 2147483647 h 592"/>
                <a:gd name="T12" fmla="*/ 2147483647 w 893"/>
                <a:gd name="T13" fmla="*/ 2147483647 h 592"/>
                <a:gd name="T14" fmla="*/ 2147483647 w 893"/>
                <a:gd name="T15" fmla="*/ 2147483647 h 592"/>
                <a:gd name="T16" fmla="*/ 2147483647 w 893"/>
                <a:gd name="T17" fmla="*/ 0 h 592"/>
                <a:gd name="T18" fmla="*/ 2147483647 w 893"/>
                <a:gd name="T19" fmla="*/ 2147483647 h 592"/>
                <a:gd name="T20" fmla="*/ 2147483647 w 893"/>
                <a:gd name="T21" fmla="*/ 2147483647 h 592"/>
                <a:gd name="T22" fmla="*/ 2147483647 w 893"/>
                <a:gd name="T23" fmla="*/ 2147483647 h 592"/>
                <a:gd name="T24" fmla="*/ 2147483647 w 893"/>
                <a:gd name="T25" fmla="*/ 2147483647 h 592"/>
                <a:gd name="T26" fmla="*/ 2147483647 w 893"/>
                <a:gd name="T27" fmla="*/ 2147483647 h 592"/>
                <a:gd name="T28" fmla="*/ 2147483647 w 893"/>
                <a:gd name="T29" fmla="*/ 2147483647 h 592"/>
                <a:gd name="T30" fmla="*/ 2147483647 w 893"/>
                <a:gd name="T31" fmla="*/ 2147483647 h 592"/>
                <a:gd name="T32" fmla="*/ 2147483647 w 893"/>
                <a:gd name="T33" fmla="*/ 2147483647 h 592"/>
                <a:gd name="T34" fmla="*/ 2147483647 w 893"/>
                <a:gd name="T35" fmla="*/ 2147483647 h 592"/>
                <a:gd name="T36" fmla="*/ 2147483647 w 893"/>
                <a:gd name="T37" fmla="*/ 2147483647 h 592"/>
                <a:gd name="T38" fmla="*/ 2147483647 w 893"/>
                <a:gd name="T39" fmla="*/ 2147483647 h 592"/>
                <a:gd name="T40" fmla="*/ 2147483647 w 893"/>
                <a:gd name="T41" fmla="*/ 2147483647 h 592"/>
                <a:gd name="T42" fmla="*/ 2147483647 w 893"/>
                <a:gd name="T43" fmla="*/ 2147483647 h 592"/>
                <a:gd name="T44" fmla="*/ 2147483647 w 893"/>
                <a:gd name="T45" fmla="*/ 2147483647 h 592"/>
                <a:gd name="T46" fmla="*/ 2147483647 w 893"/>
                <a:gd name="T47" fmla="*/ 2147483647 h 592"/>
                <a:gd name="T48" fmla="*/ 2147483647 w 893"/>
                <a:gd name="T49" fmla="*/ 2147483647 h 592"/>
                <a:gd name="T50" fmla="*/ 2147483647 w 893"/>
                <a:gd name="T51" fmla="*/ 2147483647 h 592"/>
                <a:gd name="T52" fmla="*/ 0 w 893"/>
                <a:gd name="T53" fmla="*/ 2147483647 h 592"/>
                <a:gd name="T54" fmla="*/ 2147483647 w 893"/>
                <a:gd name="T55" fmla="*/ 2147483647 h 592"/>
                <a:gd name="T56" fmla="*/ 2147483647 w 893"/>
                <a:gd name="T57" fmla="*/ 2147483647 h 592"/>
                <a:gd name="T58" fmla="*/ 2147483647 w 893"/>
                <a:gd name="T59" fmla="*/ 2147483647 h 592"/>
                <a:gd name="T60" fmla="*/ 2147483647 w 893"/>
                <a:gd name="T61" fmla="*/ 2147483647 h 592"/>
                <a:gd name="T62" fmla="*/ 2147483647 w 893"/>
                <a:gd name="T63" fmla="*/ 2147483647 h 592"/>
                <a:gd name="T64" fmla="*/ 2147483647 w 893"/>
                <a:gd name="T65" fmla="*/ 2147483647 h 592"/>
                <a:gd name="T66" fmla="*/ 2147483647 w 893"/>
                <a:gd name="T67" fmla="*/ 2147483647 h 592"/>
                <a:gd name="T68" fmla="*/ 2147483647 w 893"/>
                <a:gd name="T69" fmla="*/ 2147483647 h 592"/>
                <a:gd name="T70" fmla="*/ 2147483647 w 893"/>
                <a:gd name="T71" fmla="*/ 2147483647 h 592"/>
                <a:gd name="T72" fmla="*/ 2147483647 w 893"/>
                <a:gd name="T73" fmla="*/ 2147483647 h 592"/>
                <a:gd name="T74" fmla="*/ 2147483647 w 893"/>
                <a:gd name="T75" fmla="*/ 2147483647 h 592"/>
                <a:gd name="T76" fmla="*/ 2147483647 w 893"/>
                <a:gd name="T77" fmla="*/ 2147483647 h 592"/>
                <a:gd name="T78" fmla="*/ 2147483647 w 893"/>
                <a:gd name="T79" fmla="*/ 2147483647 h 592"/>
                <a:gd name="T80" fmla="*/ 2147483647 w 893"/>
                <a:gd name="T81" fmla="*/ 2147483647 h 592"/>
                <a:gd name="T82" fmla="*/ 2147483647 w 893"/>
                <a:gd name="T83" fmla="*/ 2147483647 h 592"/>
                <a:gd name="T84" fmla="*/ 2147483647 w 893"/>
                <a:gd name="T85" fmla="*/ 2147483647 h 592"/>
                <a:gd name="T86" fmla="*/ 2147483647 w 893"/>
                <a:gd name="T87" fmla="*/ 2147483647 h 592"/>
                <a:gd name="T88" fmla="*/ 2147483647 w 893"/>
                <a:gd name="T89" fmla="*/ 2147483647 h 592"/>
                <a:gd name="T90" fmla="*/ 2147483647 w 893"/>
                <a:gd name="T91" fmla="*/ 2147483647 h 592"/>
                <a:gd name="T92" fmla="*/ 2147483647 w 893"/>
                <a:gd name="T93" fmla="*/ 2147483647 h 592"/>
                <a:gd name="T94" fmla="*/ 2147483647 w 893"/>
                <a:gd name="T95" fmla="*/ 2147483647 h 592"/>
                <a:gd name="T96" fmla="*/ 2147483647 w 893"/>
                <a:gd name="T97" fmla="*/ 2147483647 h 592"/>
                <a:gd name="T98" fmla="*/ 2147483647 w 893"/>
                <a:gd name="T99" fmla="*/ 2147483647 h 592"/>
                <a:gd name="T100" fmla="*/ 2147483647 w 893"/>
                <a:gd name="T101" fmla="*/ 2147483647 h 592"/>
                <a:gd name="T102" fmla="*/ 2147483647 w 893"/>
                <a:gd name="T103" fmla="*/ 2147483647 h 592"/>
                <a:gd name="T104" fmla="*/ 2147483647 w 893"/>
                <a:gd name="T105" fmla="*/ 2147483647 h 592"/>
                <a:gd name="T106" fmla="*/ 2147483647 w 893"/>
                <a:gd name="T107" fmla="*/ 2147483647 h 592"/>
                <a:gd name="T108" fmla="*/ 2147483647 w 893"/>
                <a:gd name="T109" fmla="*/ 2147483647 h 592"/>
                <a:gd name="T110" fmla="*/ 2147483647 w 893"/>
                <a:gd name="T111" fmla="*/ 2147483647 h 592"/>
                <a:gd name="T112" fmla="*/ 2147483647 w 893"/>
                <a:gd name="T113" fmla="*/ 2147483647 h 592"/>
                <a:gd name="T114" fmla="*/ 2147483647 w 893"/>
                <a:gd name="T115" fmla="*/ 2147483647 h 592"/>
                <a:gd name="T116" fmla="*/ 2147483647 w 893"/>
                <a:gd name="T117" fmla="*/ 2147483647 h 592"/>
                <a:gd name="T118" fmla="*/ 2147483647 w 893"/>
                <a:gd name="T119" fmla="*/ 2147483647 h 592"/>
                <a:gd name="T120" fmla="*/ 2147483647 w 893"/>
                <a:gd name="T121" fmla="*/ 2147483647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3"/>
                <a:gd name="T184" fmla="*/ 0 h 592"/>
                <a:gd name="T185" fmla="*/ 893 w 893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4913313" y="3506788"/>
              <a:ext cx="458787" cy="461962"/>
            </a:xfrm>
            <a:custGeom>
              <a:avLst/>
              <a:gdLst>
                <a:gd name="T0" fmla="*/ 2147483647 w 354"/>
                <a:gd name="T1" fmla="*/ 2147483647 h 336"/>
                <a:gd name="T2" fmla="*/ 2147483647 w 354"/>
                <a:gd name="T3" fmla="*/ 2147483647 h 336"/>
                <a:gd name="T4" fmla="*/ 2147483647 w 354"/>
                <a:gd name="T5" fmla="*/ 2147483647 h 336"/>
                <a:gd name="T6" fmla="*/ 2147483647 w 354"/>
                <a:gd name="T7" fmla="*/ 2147483647 h 336"/>
                <a:gd name="T8" fmla="*/ 2147483647 w 354"/>
                <a:gd name="T9" fmla="*/ 2147483647 h 336"/>
                <a:gd name="T10" fmla="*/ 2147483647 w 354"/>
                <a:gd name="T11" fmla="*/ 2147483647 h 336"/>
                <a:gd name="T12" fmla="*/ 2147483647 w 354"/>
                <a:gd name="T13" fmla="*/ 2147483647 h 336"/>
                <a:gd name="T14" fmla="*/ 2147483647 w 354"/>
                <a:gd name="T15" fmla="*/ 2147483647 h 336"/>
                <a:gd name="T16" fmla="*/ 2147483647 w 354"/>
                <a:gd name="T17" fmla="*/ 2147483647 h 336"/>
                <a:gd name="T18" fmla="*/ 2147483647 w 354"/>
                <a:gd name="T19" fmla="*/ 2147483647 h 336"/>
                <a:gd name="T20" fmla="*/ 2147483647 w 354"/>
                <a:gd name="T21" fmla="*/ 0 h 336"/>
                <a:gd name="T22" fmla="*/ 2147483647 w 354"/>
                <a:gd name="T23" fmla="*/ 2147483647 h 336"/>
                <a:gd name="T24" fmla="*/ 2147483647 w 354"/>
                <a:gd name="T25" fmla="*/ 2147483647 h 336"/>
                <a:gd name="T26" fmla="*/ 0 w 354"/>
                <a:gd name="T27" fmla="*/ 2147483647 h 336"/>
                <a:gd name="T28" fmla="*/ 2147483647 w 354"/>
                <a:gd name="T29" fmla="*/ 2147483647 h 336"/>
                <a:gd name="T30" fmla="*/ 2147483647 w 354"/>
                <a:gd name="T31" fmla="*/ 2147483647 h 336"/>
                <a:gd name="T32" fmla="*/ 2147483647 w 354"/>
                <a:gd name="T33" fmla="*/ 2147483647 h 336"/>
                <a:gd name="T34" fmla="*/ 2147483647 w 354"/>
                <a:gd name="T35" fmla="*/ 2147483647 h 336"/>
                <a:gd name="T36" fmla="*/ 2147483647 w 354"/>
                <a:gd name="T37" fmla="*/ 2147483647 h 336"/>
                <a:gd name="T38" fmla="*/ 2147483647 w 354"/>
                <a:gd name="T39" fmla="*/ 2147483647 h 336"/>
                <a:gd name="T40" fmla="*/ 2147483647 w 354"/>
                <a:gd name="T41" fmla="*/ 2147483647 h 336"/>
                <a:gd name="T42" fmla="*/ 2147483647 w 354"/>
                <a:gd name="T43" fmla="*/ 2147483647 h 336"/>
                <a:gd name="T44" fmla="*/ 2147483647 w 354"/>
                <a:gd name="T45" fmla="*/ 2147483647 h 336"/>
                <a:gd name="T46" fmla="*/ 2147483647 w 354"/>
                <a:gd name="T47" fmla="*/ 2147483647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3430588" y="2649538"/>
              <a:ext cx="1112837" cy="901700"/>
            </a:xfrm>
            <a:custGeom>
              <a:avLst/>
              <a:gdLst>
                <a:gd name="T0" fmla="*/ 2147483647 w 860"/>
                <a:gd name="T1" fmla="*/ 2147483647 h 656"/>
                <a:gd name="T2" fmla="*/ 2147483647 w 860"/>
                <a:gd name="T3" fmla="*/ 2147483647 h 656"/>
                <a:gd name="T4" fmla="*/ 2147483647 w 860"/>
                <a:gd name="T5" fmla="*/ 2147483647 h 656"/>
                <a:gd name="T6" fmla="*/ 2147483647 w 860"/>
                <a:gd name="T7" fmla="*/ 2147483647 h 656"/>
                <a:gd name="T8" fmla="*/ 2147483647 w 860"/>
                <a:gd name="T9" fmla="*/ 2147483647 h 656"/>
                <a:gd name="T10" fmla="*/ 2147483647 w 860"/>
                <a:gd name="T11" fmla="*/ 2147483647 h 656"/>
                <a:gd name="T12" fmla="*/ 2147483647 w 860"/>
                <a:gd name="T13" fmla="*/ 2147483647 h 656"/>
                <a:gd name="T14" fmla="*/ 2147483647 w 860"/>
                <a:gd name="T15" fmla="*/ 2147483647 h 656"/>
                <a:gd name="T16" fmla="*/ 2147483647 w 860"/>
                <a:gd name="T17" fmla="*/ 2147483647 h 656"/>
                <a:gd name="T18" fmla="*/ 2147483647 w 860"/>
                <a:gd name="T19" fmla="*/ 2147483647 h 656"/>
                <a:gd name="T20" fmla="*/ 2147483647 w 860"/>
                <a:gd name="T21" fmla="*/ 2147483647 h 656"/>
                <a:gd name="T22" fmla="*/ 2147483647 w 860"/>
                <a:gd name="T23" fmla="*/ 2147483647 h 656"/>
                <a:gd name="T24" fmla="*/ 2147483647 w 860"/>
                <a:gd name="T25" fmla="*/ 2147483647 h 656"/>
                <a:gd name="T26" fmla="*/ 2147483647 w 860"/>
                <a:gd name="T27" fmla="*/ 2147483647 h 656"/>
                <a:gd name="T28" fmla="*/ 2147483647 w 860"/>
                <a:gd name="T29" fmla="*/ 2147483647 h 656"/>
                <a:gd name="T30" fmla="*/ 2147483647 w 860"/>
                <a:gd name="T31" fmla="*/ 2147483647 h 656"/>
                <a:gd name="T32" fmla="*/ 2147483647 w 860"/>
                <a:gd name="T33" fmla="*/ 2147483647 h 656"/>
                <a:gd name="T34" fmla="*/ 2147483647 w 860"/>
                <a:gd name="T35" fmla="*/ 2147483647 h 656"/>
                <a:gd name="T36" fmla="*/ 2147483647 w 860"/>
                <a:gd name="T37" fmla="*/ 0 h 656"/>
                <a:gd name="T38" fmla="*/ 2147483647 w 860"/>
                <a:gd name="T39" fmla="*/ 2147483647 h 656"/>
                <a:gd name="T40" fmla="*/ 2147483647 w 860"/>
                <a:gd name="T41" fmla="*/ 2147483647 h 656"/>
                <a:gd name="T42" fmla="*/ 2147483647 w 860"/>
                <a:gd name="T43" fmla="*/ 2147483647 h 656"/>
                <a:gd name="T44" fmla="*/ 2147483647 w 860"/>
                <a:gd name="T45" fmla="*/ 2147483647 h 656"/>
                <a:gd name="T46" fmla="*/ 2147483647 w 860"/>
                <a:gd name="T47" fmla="*/ 2147483647 h 656"/>
                <a:gd name="T48" fmla="*/ 2147483647 w 860"/>
                <a:gd name="T49" fmla="*/ 2147483647 h 656"/>
                <a:gd name="T50" fmla="*/ 2147483647 w 860"/>
                <a:gd name="T51" fmla="*/ 2147483647 h 656"/>
                <a:gd name="T52" fmla="*/ 2147483647 w 860"/>
                <a:gd name="T53" fmla="*/ 2147483647 h 656"/>
                <a:gd name="T54" fmla="*/ 0 w 860"/>
                <a:gd name="T55" fmla="*/ 2147483647 h 656"/>
                <a:gd name="T56" fmla="*/ 2147483647 w 860"/>
                <a:gd name="T57" fmla="*/ 2147483647 h 656"/>
                <a:gd name="T58" fmla="*/ 2147483647 w 860"/>
                <a:gd name="T59" fmla="*/ 2147483647 h 656"/>
                <a:gd name="T60" fmla="*/ 2147483647 w 860"/>
                <a:gd name="T61" fmla="*/ 2147483647 h 656"/>
                <a:gd name="T62" fmla="*/ 2147483647 w 860"/>
                <a:gd name="T63" fmla="*/ 2147483647 h 656"/>
                <a:gd name="T64" fmla="*/ 2147483647 w 860"/>
                <a:gd name="T65" fmla="*/ 2147483647 h 656"/>
                <a:gd name="T66" fmla="*/ 2147483647 w 860"/>
                <a:gd name="T67" fmla="*/ 2147483647 h 656"/>
                <a:gd name="T68" fmla="*/ 2147483647 w 860"/>
                <a:gd name="T69" fmla="*/ 2147483647 h 656"/>
                <a:gd name="T70" fmla="*/ 2147483647 w 860"/>
                <a:gd name="T71" fmla="*/ 2147483647 h 656"/>
                <a:gd name="T72" fmla="*/ 2147483647 w 860"/>
                <a:gd name="T73" fmla="*/ 2147483647 h 656"/>
                <a:gd name="T74" fmla="*/ 2147483647 w 860"/>
                <a:gd name="T75" fmla="*/ 2147483647 h 656"/>
                <a:gd name="T76" fmla="*/ 2147483647 w 860"/>
                <a:gd name="T77" fmla="*/ 2147483647 h 656"/>
                <a:gd name="T78" fmla="*/ 2147483647 w 860"/>
                <a:gd name="T79" fmla="*/ 2147483647 h 656"/>
                <a:gd name="T80" fmla="*/ 2147483647 w 860"/>
                <a:gd name="T81" fmla="*/ 2147483647 h 656"/>
                <a:gd name="T82" fmla="*/ 2147483647 w 860"/>
                <a:gd name="T83" fmla="*/ 2147483647 h 656"/>
                <a:gd name="T84" fmla="*/ 2147483647 w 860"/>
                <a:gd name="T85" fmla="*/ 2147483647 h 656"/>
                <a:gd name="T86" fmla="*/ 2147483647 w 860"/>
                <a:gd name="T87" fmla="*/ 2147483647 h 656"/>
                <a:gd name="T88" fmla="*/ 2147483647 w 860"/>
                <a:gd name="T89" fmla="*/ 2147483647 h 656"/>
                <a:gd name="T90" fmla="*/ 2147483647 w 860"/>
                <a:gd name="T91" fmla="*/ 2147483647 h 656"/>
                <a:gd name="T92" fmla="*/ 2147483647 w 860"/>
                <a:gd name="T93" fmla="*/ 2147483647 h 656"/>
                <a:gd name="T94" fmla="*/ 2147483647 w 860"/>
                <a:gd name="T95" fmla="*/ 2147483647 h 656"/>
                <a:gd name="T96" fmla="*/ 2147483647 w 860"/>
                <a:gd name="T97" fmla="*/ 2147483647 h 656"/>
                <a:gd name="T98" fmla="*/ 2147483647 w 860"/>
                <a:gd name="T99" fmla="*/ 2147483647 h 656"/>
                <a:gd name="T100" fmla="*/ 2147483647 w 860"/>
                <a:gd name="T101" fmla="*/ 2147483647 h 656"/>
                <a:gd name="T102" fmla="*/ 2147483647 w 860"/>
                <a:gd name="T103" fmla="*/ 2147483647 h 656"/>
                <a:gd name="T104" fmla="*/ 2147483647 w 860"/>
                <a:gd name="T105" fmla="*/ 2147483647 h 656"/>
                <a:gd name="T106" fmla="*/ 2147483647 w 860"/>
                <a:gd name="T107" fmla="*/ 2147483647 h 656"/>
                <a:gd name="T108" fmla="*/ 2147483647 w 860"/>
                <a:gd name="T109" fmla="*/ 2147483647 h 656"/>
                <a:gd name="T110" fmla="*/ 2147483647 w 860"/>
                <a:gd name="T111" fmla="*/ 2147483647 h 656"/>
                <a:gd name="T112" fmla="*/ 2147483647 w 860"/>
                <a:gd name="T113" fmla="*/ 2147483647 h 656"/>
                <a:gd name="T114" fmla="*/ 2147483647 w 860"/>
                <a:gd name="T115" fmla="*/ 2147483647 h 656"/>
                <a:gd name="T116" fmla="*/ 2147483647 w 860"/>
                <a:gd name="T117" fmla="*/ 2147483647 h 656"/>
                <a:gd name="T118" fmla="*/ 2147483647 w 860"/>
                <a:gd name="T119" fmla="*/ 2147483647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0"/>
                <a:gd name="T181" fmla="*/ 0 h 656"/>
                <a:gd name="T182" fmla="*/ 860 w 860"/>
                <a:gd name="T183" fmla="*/ 656 h 6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FFEBA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4008438" y="2560638"/>
              <a:ext cx="273050" cy="153987"/>
            </a:xfrm>
            <a:custGeom>
              <a:avLst/>
              <a:gdLst>
                <a:gd name="T0" fmla="*/ 2147483647 w 210"/>
                <a:gd name="T1" fmla="*/ 2147483647 h 112"/>
                <a:gd name="T2" fmla="*/ 2147483647 w 210"/>
                <a:gd name="T3" fmla="*/ 2147483647 h 112"/>
                <a:gd name="T4" fmla="*/ 2147483647 w 210"/>
                <a:gd name="T5" fmla="*/ 0 h 112"/>
                <a:gd name="T6" fmla="*/ 2147483647 w 210"/>
                <a:gd name="T7" fmla="*/ 2147483647 h 112"/>
                <a:gd name="T8" fmla="*/ 2147483647 w 210"/>
                <a:gd name="T9" fmla="*/ 2147483647 h 112"/>
                <a:gd name="T10" fmla="*/ 2147483647 w 210"/>
                <a:gd name="T11" fmla="*/ 2147483647 h 112"/>
                <a:gd name="T12" fmla="*/ 2147483647 w 210"/>
                <a:gd name="T13" fmla="*/ 2147483647 h 112"/>
                <a:gd name="T14" fmla="*/ 0 w 210"/>
                <a:gd name="T15" fmla="*/ 2147483647 h 112"/>
                <a:gd name="T16" fmla="*/ 2147483647 w 210"/>
                <a:gd name="T17" fmla="*/ 2147483647 h 112"/>
                <a:gd name="T18" fmla="*/ 2147483647 w 210"/>
                <a:gd name="T19" fmla="*/ 2147483647 h 112"/>
                <a:gd name="T20" fmla="*/ 2147483647 w 210"/>
                <a:gd name="T21" fmla="*/ 2147483647 h 112"/>
                <a:gd name="T22" fmla="*/ 2147483647 w 210"/>
                <a:gd name="T23" fmla="*/ 2147483647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3430588" y="2649538"/>
              <a:ext cx="1112837" cy="901700"/>
            </a:xfrm>
            <a:custGeom>
              <a:avLst/>
              <a:gdLst>
                <a:gd name="T0" fmla="*/ 2147483647 w 860"/>
                <a:gd name="T1" fmla="*/ 2147483647 h 656"/>
                <a:gd name="T2" fmla="*/ 2147483647 w 860"/>
                <a:gd name="T3" fmla="*/ 2147483647 h 656"/>
                <a:gd name="T4" fmla="*/ 2147483647 w 860"/>
                <a:gd name="T5" fmla="*/ 2147483647 h 656"/>
                <a:gd name="T6" fmla="*/ 2147483647 w 860"/>
                <a:gd name="T7" fmla="*/ 2147483647 h 656"/>
                <a:gd name="T8" fmla="*/ 2147483647 w 860"/>
                <a:gd name="T9" fmla="*/ 2147483647 h 656"/>
                <a:gd name="T10" fmla="*/ 2147483647 w 860"/>
                <a:gd name="T11" fmla="*/ 2147483647 h 656"/>
                <a:gd name="T12" fmla="*/ 2147483647 w 860"/>
                <a:gd name="T13" fmla="*/ 2147483647 h 656"/>
                <a:gd name="T14" fmla="*/ 2147483647 w 860"/>
                <a:gd name="T15" fmla="*/ 2147483647 h 656"/>
                <a:gd name="T16" fmla="*/ 2147483647 w 860"/>
                <a:gd name="T17" fmla="*/ 2147483647 h 656"/>
                <a:gd name="T18" fmla="*/ 2147483647 w 860"/>
                <a:gd name="T19" fmla="*/ 2147483647 h 656"/>
                <a:gd name="T20" fmla="*/ 2147483647 w 860"/>
                <a:gd name="T21" fmla="*/ 2147483647 h 656"/>
                <a:gd name="T22" fmla="*/ 2147483647 w 860"/>
                <a:gd name="T23" fmla="*/ 2147483647 h 656"/>
                <a:gd name="T24" fmla="*/ 2147483647 w 860"/>
                <a:gd name="T25" fmla="*/ 2147483647 h 656"/>
                <a:gd name="T26" fmla="*/ 2147483647 w 860"/>
                <a:gd name="T27" fmla="*/ 2147483647 h 656"/>
                <a:gd name="T28" fmla="*/ 2147483647 w 860"/>
                <a:gd name="T29" fmla="*/ 2147483647 h 656"/>
                <a:gd name="T30" fmla="*/ 2147483647 w 860"/>
                <a:gd name="T31" fmla="*/ 2147483647 h 656"/>
                <a:gd name="T32" fmla="*/ 2147483647 w 860"/>
                <a:gd name="T33" fmla="*/ 2147483647 h 656"/>
                <a:gd name="T34" fmla="*/ 2147483647 w 860"/>
                <a:gd name="T35" fmla="*/ 2147483647 h 656"/>
                <a:gd name="T36" fmla="*/ 2147483647 w 860"/>
                <a:gd name="T37" fmla="*/ 0 h 656"/>
                <a:gd name="T38" fmla="*/ 2147483647 w 860"/>
                <a:gd name="T39" fmla="*/ 2147483647 h 656"/>
                <a:gd name="T40" fmla="*/ 2147483647 w 860"/>
                <a:gd name="T41" fmla="*/ 2147483647 h 656"/>
                <a:gd name="T42" fmla="*/ 2147483647 w 860"/>
                <a:gd name="T43" fmla="*/ 2147483647 h 656"/>
                <a:gd name="T44" fmla="*/ 2147483647 w 860"/>
                <a:gd name="T45" fmla="*/ 2147483647 h 656"/>
                <a:gd name="T46" fmla="*/ 2147483647 w 860"/>
                <a:gd name="T47" fmla="*/ 2147483647 h 656"/>
                <a:gd name="T48" fmla="*/ 2147483647 w 860"/>
                <a:gd name="T49" fmla="*/ 2147483647 h 656"/>
                <a:gd name="T50" fmla="*/ 2147483647 w 860"/>
                <a:gd name="T51" fmla="*/ 2147483647 h 656"/>
                <a:gd name="T52" fmla="*/ 2147483647 w 860"/>
                <a:gd name="T53" fmla="*/ 2147483647 h 656"/>
                <a:gd name="T54" fmla="*/ 0 w 860"/>
                <a:gd name="T55" fmla="*/ 2147483647 h 656"/>
                <a:gd name="T56" fmla="*/ 2147483647 w 860"/>
                <a:gd name="T57" fmla="*/ 2147483647 h 656"/>
                <a:gd name="T58" fmla="*/ 2147483647 w 860"/>
                <a:gd name="T59" fmla="*/ 2147483647 h 656"/>
                <a:gd name="T60" fmla="*/ 2147483647 w 860"/>
                <a:gd name="T61" fmla="*/ 2147483647 h 656"/>
                <a:gd name="T62" fmla="*/ 2147483647 w 860"/>
                <a:gd name="T63" fmla="*/ 2147483647 h 656"/>
                <a:gd name="T64" fmla="*/ 2147483647 w 860"/>
                <a:gd name="T65" fmla="*/ 2147483647 h 656"/>
                <a:gd name="T66" fmla="*/ 2147483647 w 860"/>
                <a:gd name="T67" fmla="*/ 2147483647 h 656"/>
                <a:gd name="T68" fmla="*/ 2147483647 w 860"/>
                <a:gd name="T69" fmla="*/ 2147483647 h 656"/>
                <a:gd name="T70" fmla="*/ 2147483647 w 860"/>
                <a:gd name="T71" fmla="*/ 2147483647 h 656"/>
                <a:gd name="T72" fmla="*/ 2147483647 w 860"/>
                <a:gd name="T73" fmla="*/ 2147483647 h 656"/>
                <a:gd name="T74" fmla="*/ 2147483647 w 860"/>
                <a:gd name="T75" fmla="*/ 2147483647 h 656"/>
                <a:gd name="T76" fmla="*/ 2147483647 w 860"/>
                <a:gd name="T77" fmla="*/ 2147483647 h 656"/>
                <a:gd name="T78" fmla="*/ 2147483647 w 860"/>
                <a:gd name="T79" fmla="*/ 2147483647 h 656"/>
                <a:gd name="T80" fmla="*/ 2147483647 w 860"/>
                <a:gd name="T81" fmla="*/ 2147483647 h 656"/>
                <a:gd name="T82" fmla="*/ 2147483647 w 860"/>
                <a:gd name="T83" fmla="*/ 2147483647 h 656"/>
                <a:gd name="T84" fmla="*/ 2147483647 w 860"/>
                <a:gd name="T85" fmla="*/ 2147483647 h 656"/>
                <a:gd name="T86" fmla="*/ 2147483647 w 860"/>
                <a:gd name="T87" fmla="*/ 2147483647 h 656"/>
                <a:gd name="T88" fmla="*/ 2147483647 w 860"/>
                <a:gd name="T89" fmla="*/ 2147483647 h 656"/>
                <a:gd name="T90" fmla="*/ 2147483647 w 860"/>
                <a:gd name="T91" fmla="*/ 2147483647 h 656"/>
                <a:gd name="T92" fmla="*/ 2147483647 w 860"/>
                <a:gd name="T93" fmla="*/ 2147483647 h 656"/>
                <a:gd name="T94" fmla="*/ 2147483647 w 860"/>
                <a:gd name="T95" fmla="*/ 2147483647 h 656"/>
                <a:gd name="T96" fmla="*/ 2147483647 w 860"/>
                <a:gd name="T97" fmla="*/ 2147483647 h 656"/>
                <a:gd name="T98" fmla="*/ 2147483647 w 860"/>
                <a:gd name="T99" fmla="*/ 2147483647 h 656"/>
                <a:gd name="T100" fmla="*/ 2147483647 w 860"/>
                <a:gd name="T101" fmla="*/ 2147483647 h 656"/>
                <a:gd name="T102" fmla="*/ 2147483647 w 860"/>
                <a:gd name="T103" fmla="*/ 2147483647 h 656"/>
                <a:gd name="T104" fmla="*/ 2147483647 w 860"/>
                <a:gd name="T105" fmla="*/ 2147483647 h 656"/>
                <a:gd name="T106" fmla="*/ 2147483647 w 860"/>
                <a:gd name="T107" fmla="*/ 2147483647 h 656"/>
                <a:gd name="T108" fmla="*/ 2147483647 w 860"/>
                <a:gd name="T109" fmla="*/ 2147483647 h 656"/>
                <a:gd name="T110" fmla="*/ 2147483647 w 860"/>
                <a:gd name="T111" fmla="*/ 2147483647 h 656"/>
                <a:gd name="T112" fmla="*/ 2147483647 w 860"/>
                <a:gd name="T113" fmla="*/ 2147483647 h 656"/>
                <a:gd name="T114" fmla="*/ 2147483647 w 860"/>
                <a:gd name="T115" fmla="*/ 2147483647 h 656"/>
                <a:gd name="T116" fmla="*/ 2147483647 w 860"/>
                <a:gd name="T117" fmla="*/ 2147483647 h 656"/>
                <a:gd name="T118" fmla="*/ 2147483647 w 860"/>
                <a:gd name="T119" fmla="*/ 2147483647 h 656"/>
                <a:gd name="T120" fmla="*/ 2147483647 w 860"/>
                <a:gd name="T121" fmla="*/ 2147483647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656"/>
                <a:gd name="T185" fmla="*/ 860 w 860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4008438" y="2549525"/>
              <a:ext cx="273050" cy="153988"/>
            </a:xfrm>
            <a:custGeom>
              <a:avLst/>
              <a:gdLst>
                <a:gd name="T0" fmla="*/ 2147483647 w 210"/>
                <a:gd name="T1" fmla="*/ 2147483647 h 112"/>
                <a:gd name="T2" fmla="*/ 2147483647 w 210"/>
                <a:gd name="T3" fmla="*/ 2147483647 h 112"/>
                <a:gd name="T4" fmla="*/ 2147483647 w 210"/>
                <a:gd name="T5" fmla="*/ 0 h 112"/>
                <a:gd name="T6" fmla="*/ 2147483647 w 210"/>
                <a:gd name="T7" fmla="*/ 2147483647 h 112"/>
                <a:gd name="T8" fmla="*/ 2147483647 w 210"/>
                <a:gd name="T9" fmla="*/ 2147483647 h 112"/>
                <a:gd name="T10" fmla="*/ 2147483647 w 210"/>
                <a:gd name="T11" fmla="*/ 2147483647 h 112"/>
                <a:gd name="T12" fmla="*/ 2147483647 w 210"/>
                <a:gd name="T13" fmla="*/ 2147483647 h 112"/>
                <a:gd name="T14" fmla="*/ 0 w 210"/>
                <a:gd name="T15" fmla="*/ 2147483647 h 112"/>
                <a:gd name="T16" fmla="*/ 2147483647 w 210"/>
                <a:gd name="T17" fmla="*/ 2147483647 h 112"/>
                <a:gd name="T18" fmla="*/ 2147483647 w 210"/>
                <a:gd name="T19" fmla="*/ 2147483647 h 112"/>
                <a:gd name="T20" fmla="*/ 2147483647 w 210"/>
                <a:gd name="T21" fmla="*/ 2147483647 h 112"/>
                <a:gd name="T22" fmla="*/ 2147483647 w 210"/>
                <a:gd name="T23" fmla="*/ 2147483647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4064000" y="2308225"/>
              <a:ext cx="587375" cy="439738"/>
            </a:xfrm>
            <a:custGeom>
              <a:avLst/>
              <a:gdLst>
                <a:gd name="T0" fmla="*/ 2147483647 w 455"/>
                <a:gd name="T1" fmla="*/ 2147483647 h 320"/>
                <a:gd name="T2" fmla="*/ 2147483647 w 455"/>
                <a:gd name="T3" fmla="*/ 2147483647 h 320"/>
                <a:gd name="T4" fmla="*/ 2147483647 w 455"/>
                <a:gd name="T5" fmla="*/ 2147483647 h 320"/>
                <a:gd name="T6" fmla="*/ 2147483647 w 455"/>
                <a:gd name="T7" fmla="*/ 2147483647 h 320"/>
                <a:gd name="T8" fmla="*/ 2147483647 w 455"/>
                <a:gd name="T9" fmla="*/ 2147483647 h 320"/>
                <a:gd name="T10" fmla="*/ 2147483647 w 455"/>
                <a:gd name="T11" fmla="*/ 2147483647 h 320"/>
                <a:gd name="T12" fmla="*/ 2147483647 w 455"/>
                <a:gd name="T13" fmla="*/ 2147483647 h 320"/>
                <a:gd name="T14" fmla="*/ 2147483647 w 455"/>
                <a:gd name="T15" fmla="*/ 2147483647 h 320"/>
                <a:gd name="T16" fmla="*/ 2147483647 w 455"/>
                <a:gd name="T17" fmla="*/ 2147483647 h 320"/>
                <a:gd name="T18" fmla="*/ 2147483647 w 455"/>
                <a:gd name="T19" fmla="*/ 2147483647 h 320"/>
                <a:gd name="T20" fmla="*/ 2147483647 w 455"/>
                <a:gd name="T21" fmla="*/ 2147483647 h 320"/>
                <a:gd name="T22" fmla="*/ 2147483647 w 455"/>
                <a:gd name="T23" fmla="*/ 2147483647 h 320"/>
                <a:gd name="T24" fmla="*/ 2147483647 w 455"/>
                <a:gd name="T25" fmla="*/ 2147483647 h 320"/>
                <a:gd name="T26" fmla="*/ 2147483647 w 455"/>
                <a:gd name="T27" fmla="*/ 2147483647 h 320"/>
                <a:gd name="T28" fmla="*/ 2147483647 w 455"/>
                <a:gd name="T29" fmla="*/ 2147483647 h 320"/>
                <a:gd name="T30" fmla="*/ 2147483647 w 455"/>
                <a:gd name="T31" fmla="*/ 2147483647 h 320"/>
                <a:gd name="T32" fmla="*/ 2147483647 w 455"/>
                <a:gd name="T33" fmla="*/ 2147483647 h 320"/>
                <a:gd name="T34" fmla="*/ 2147483647 w 455"/>
                <a:gd name="T35" fmla="*/ 2147483647 h 320"/>
                <a:gd name="T36" fmla="*/ 2147483647 w 455"/>
                <a:gd name="T37" fmla="*/ 2147483647 h 320"/>
                <a:gd name="T38" fmla="*/ 2147483647 w 455"/>
                <a:gd name="T39" fmla="*/ 0 h 320"/>
                <a:gd name="T40" fmla="*/ 2147483647 w 455"/>
                <a:gd name="T41" fmla="*/ 2147483647 h 320"/>
                <a:gd name="T42" fmla="*/ 2147483647 w 455"/>
                <a:gd name="T43" fmla="*/ 2147483647 h 320"/>
                <a:gd name="T44" fmla="*/ 2147483647 w 455"/>
                <a:gd name="T45" fmla="*/ 2147483647 h 320"/>
                <a:gd name="T46" fmla="*/ 2147483647 w 455"/>
                <a:gd name="T47" fmla="*/ 2147483647 h 320"/>
                <a:gd name="T48" fmla="*/ 2147483647 w 455"/>
                <a:gd name="T49" fmla="*/ 2147483647 h 320"/>
                <a:gd name="T50" fmla="*/ 0 w 455"/>
                <a:gd name="T51" fmla="*/ 2147483647 h 320"/>
                <a:gd name="T52" fmla="*/ 2147483647 w 455"/>
                <a:gd name="T53" fmla="*/ 2147483647 h 320"/>
                <a:gd name="T54" fmla="*/ 2147483647 w 455"/>
                <a:gd name="T55" fmla="*/ 2147483647 h 320"/>
                <a:gd name="T56" fmla="*/ 2147483647 w 455"/>
                <a:gd name="T57" fmla="*/ 2147483647 h 320"/>
                <a:gd name="T58" fmla="*/ 2147483647 w 455"/>
                <a:gd name="T59" fmla="*/ 2147483647 h 320"/>
                <a:gd name="T60" fmla="*/ 2147483647 w 455"/>
                <a:gd name="T61" fmla="*/ 2147483647 h 320"/>
                <a:gd name="T62" fmla="*/ 2147483647 w 455"/>
                <a:gd name="T63" fmla="*/ 2147483647 h 320"/>
                <a:gd name="T64" fmla="*/ 2147483647 w 455"/>
                <a:gd name="T65" fmla="*/ 2147483647 h 320"/>
                <a:gd name="T66" fmla="*/ 2147483647 w 455"/>
                <a:gd name="T67" fmla="*/ 2147483647 h 320"/>
                <a:gd name="T68" fmla="*/ 2147483647 w 455"/>
                <a:gd name="T69" fmla="*/ 2147483647 h 320"/>
                <a:gd name="T70" fmla="*/ 2147483647 w 455"/>
                <a:gd name="T71" fmla="*/ 2147483647 h 320"/>
                <a:gd name="T72" fmla="*/ 2147483647 w 455"/>
                <a:gd name="T73" fmla="*/ 2147483647 h 320"/>
                <a:gd name="T74" fmla="*/ 2147483647 w 455"/>
                <a:gd name="T75" fmla="*/ 2147483647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4391025" y="2725738"/>
              <a:ext cx="1252538" cy="1276350"/>
            </a:xfrm>
            <a:custGeom>
              <a:avLst/>
              <a:gdLst>
                <a:gd name="T0" fmla="*/ 2147483647 w 969"/>
                <a:gd name="T1" fmla="*/ 2147483647 h 928"/>
                <a:gd name="T2" fmla="*/ 2147483647 w 969"/>
                <a:gd name="T3" fmla="*/ 2147483647 h 928"/>
                <a:gd name="T4" fmla="*/ 2147483647 w 969"/>
                <a:gd name="T5" fmla="*/ 0 h 928"/>
                <a:gd name="T6" fmla="*/ 2147483647 w 969"/>
                <a:gd name="T7" fmla="*/ 2147483647 h 928"/>
                <a:gd name="T8" fmla="*/ 2147483647 w 969"/>
                <a:gd name="T9" fmla="*/ 2147483647 h 928"/>
                <a:gd name="T10" fmla="*/ 2147483647 w 969"/>
                <a:gd name="T11" fmla="*/ 2147483647 h 928"/>
                <a:gd name="T12" fmla="*/ 2147483647 w 969"/>
                <a:gd name="T13" fmla="*/ 2147483647 h 928"/>
                <a:gd name="T14" fmla="*/ 2147483647 w 969"/>
                <a:gd name="T15" fmla="*/ 2147483647 h 928"/>
                <a:gd name="T16" fmla="*/ 2147483647 w 969"/>
                <a:gd name="T17" fmla="*/ 2147483647 h 928"/>
                <a:gd name="T18" fmla="*/ 2147483647 w 969"/>
                <a:gd name="T19" fmla="*/ 2147483647 h 928"/>
                <a:gd name="T20" fmla="*/ 2147483647 w 969"/>
                <a:gd name="T21" fmla="*/ 2147483647 h 928"/>
                <a:gd name="T22" fmla="*/ 2147483647 w 969"/>
                <a:gd name="T23" fmla="*/ 2147483647 h 928"/>
                <a:gd name="T24" fmla="*/ 2147483647 w 969"/>
                <a:gd name="T25" fmla="*/ 2147483647 h 928"/>
                <a:gd name="T26" fmla="*/ 2147483647 w 969"/>
                <a:gd name="T27" fmla="*/ 2147483647 h 928"/>
                <a:gd name="T28" fmla="*/ 2147483647 w 969"/>
                <a:gd name="T29" fmla="*/ 2147483647 h 928"/>
                <a:gd name="T30" fmla="*/ 2147483647 w 969"/>
                <a:gd name="T31" fmla="*/ 2147483647 h 928"/>
                <a:gd name="T32" fmla="*/ 2147483647 w 969"/>
                <a:gd name="T33" fmla="*/ 2147483647 h 928"/>
                <a:gd name="T34" fmla="*/ 0 w 969"/>
                <a:gd name="T35" fmla="*/ 2147483647 h 928"/>
                <a:gd name="T36" fmla="*/ 2147483647 w 969"/>
                <a:gd name="T37" fmla="*/ 2147483647 h 928"/>
                <a:gd name="T38" fmla="*/ 2147483647 w 969"/>
                <a:gd name="T39" fmla="*/ 2147483647 h 928"/>
                <a:gd name="T40" fmla="*/ 2147483647 w 969"/>
                <a:gd name="T41" fmla="*/ 2147483647 h 928"/>
                <a:gd name="T42" fmla="*/ 2147483647 w 969"/>
                <a:gd name="T43" fmla="*/ 2147483647 h 928"/>
                <a:gd name="T44" fmla="*/ 2147483647 w 969"/>
                <a:gd name="T45" fmla="*/ 2147483647 h 928"/>
                <a:gd name="T46" fmla="*/ 2147483647 w 969"/>
                <a:gd name="T47" fmla="*/ 2147483647 h 928"/>
                <a:gd name="T48" fmla="*/ 2147483647 w 969"/>
                <a:gd name="T49" fmla="*/ 2147483647 h 928"/>
                <a:gd name="T50" fmla="*/ 2147483647 w 969"/>
                <a:gd name="T51" fmla="*/ 2147483647 h 928"/>
                <a:gd name="T52" fmla="*/ 2147483647 w 969"/>
                <a:gd name="T53" fmla="*/ 2147483647 h 928"/>
                <a:gd name="T54" fmla="*/ 2147483647 w 969"/>
                <a:gd name="T55" fmla="*/ 2147483647 h 928"/>
                <a:gd name="T56" fmla="*/ 2147483647 w 969"/>
                <a:gd name="T57" fmla="*/ 2147483647 h 928"/>
                <a:gd name="T58" fmla="*/ 2147483647 w 969"/>
                <a:gd name="T59" fmla="*/ 2147483647 h 928"/>
                <a:gd name="T60" fmla="*/ 2147483647 w 969"/>
                <a:gd name="T61" fmla="*/ 2147483647 h 928"/>
                <a:gd name="T62" fmla="*/ 2147483647 w 969"/>
                <a:gd name="T63" fmla="*/ 2147483647 h 928"/>
                <a:gd name="T64" fmla="*/ 2147483647 w 969"/>
                <a:gd name="T65" fmla="*/ 2147483647 h 928"/>
                <a:gd name="T66" fmla="*/ 2147483647 w 969"/>
                <a:gd name="T67" fmla="*/ 2147483647 h 928"/>
                <a:gd name="T68" fmla="*/ 2147483647 w 969"/>
                <a:gd name="T69" fmla="*/ 2147483647 h 928"/>
                <a:gd name="T70" fmla="*/ 2147483647 w 969"/>
                <a:gd name="T71" fmla="*/ 2147483647 h 928"/>
                <a:gd name="T72" fmla="*/ 2147483647 w 969"/>
                <a:gd name="T73" fmla="*/ 2147483647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4064000" y="2297113"/>
              <a:ext cx="587375" cy="439737"/>
            </a:xfrm>
            <a:custGeom>
              <a:avLst/>
              <a:gdLst>
                <a:gd name="T0" fmla="*/ 2147483647 w 455"/>
                <a:gd name="T1" fmla="*/ 2147483647 h 320"/>
                <a:gd name="T2" fmla="*/ 2147483647 w 455"/>
                <a:gd name="T3" fmla="*/ 2147483647 h 320"/>
                <a:gd name="T4" fmla="*/ 2147483647 w 455"/>
                <a:gd name="T5" fmla="*/ 2147483647 h 320"/>
                <a:gd name="T6" fmla="*/ 2147483647 w 455"/>
                <a:gd name="T7" fmla="*/ 2147483647 h 320"/>
                <a:gd name="T8" fmla="*/ 2147483647 w 455"/>
                <a:gd name="T9" fmla="*/ 2147483647 h 320"/>
                <a:gd name="T10" fmla="*/ 2147483647 w 455"/>
                <a:gd name="T11" fmla="*/ 2147483647 h 320"/>
                <a:gd name="T12" fmla="*/ 2147483647 w 455"/>
                <a:gd name="T13" fmla="*/ 2147483647 h 320"/>
                <a:gd name="T14" fmla="*/ 2147483647 w 455"/>
                <a:gd name="T15" fmla="*/ 2147483647 h 320"/>
                <a:gd name="T16" fmla="*/ 2147483647 w 455"/>
                <a:gd name="T17" fmla="*/ 2147483647 h 320"/>
                <a:gd name="T18" fmla="*/ 2147483647 w 455"/>
                <a:gd name="T19" fmla="*/ 2147483647 h 320"/>
                <a:gd name="T20" fmla="*/ 2147483647 w 455"/>
                <a:gd name="T21" fmla="*/ 2147483647 h 320"/>
                <a:gd name="T22" fmla="*/ 2147483647 w 455"/>
                <a:gd name="T23" fmla="*/ 2147483647 h 320"/>
                <a:gd name="T24" fmla="*/ 2147483647 w 455"/>
                <a:gd name="T25" fmla="*/ 2147483647 h 320"/>
                <a:gd name="T26" fmla="*/ 2147483647 w 455"/>
                <a:gd name="T27" fmla="*/ 2147483647 h 320"/>
                <a:gd name="T28" fmla="*/ 2147483647 w 455"/>
                <a:gd name="T29" fmla="*/ 2147483647 h 320"/>
                <a:gd name="T30" fmla="*/ 2147483647 w 455"/>
                <a:gd name="T31" fmla="*/ 2147483647 h 320"/>
                <a:gd name="T32" fmla="*/ 2147483647 w 455"/>
                <a:gd name="T33" fmla="*/ 2147483647 h 320"/>
                <a:gd name="T34" fmla="*/ 2147483647 w 455"/>
                <a:gd name="T35" fmla="*/ 2147483647 h 320"/>
                <a:gd name="T36" fmla="*/ 2147483647 w 455"/>
                <a:gd name="T37" fmla="*/ 2147483647 h 320"/>
                <a:gd name="T38" fmla="*/ 2147483647 w 455"/>
                <a:gd name="T39" fmla="*/ 0 h 320"/>
                <a:gd name="T40" fmla="*/ 2147483647 w 455"/>
                <a:gd name="T41" fmla="*/ 2147483647 h 320"/>
                <a:gd name="T42" fmla="*/ 2147483647 w 455"/>
                <a:gd name="T43" fmla="*/ 2147483647 h 320"/>
                <a:gd name="T44" fmla="*/ 2147483647 w 455"/>
                <a:gd name="T45" fmla="*/ 2147483647 h 320"/>
                <a:gd name="T46" fmla="*/ 2147483647 w 455"/>
                <a:gd name="T47" fmla="*/ 2147483647 h 320"/>
                <a:gd name="T48" fmla="*/ 2147483647 w 455"/>
                <a:gd name="T49" fmla="*/ 2147483647 h 320"/>
                <a:gd name="T50" fmla="*/ 0 w 455"/>
                <a:gd name="T51" fmla="*/ 2147483647 h 320"/>
                <a:gd name="T52" fmla="*/ 2147483647 w 455"/>
                <a:gd name="T53" fmla="*/ 2147483647 h 320"/>
                <a:gd name="T54" fmla="*/ 2147483647 w 455"/>
                <a:gd name="T55" fmla="*/ 2147483647 h 320"/>
                <a:gd name="T56" fmla="*/ 2147483647 w 455"/>
                <a:gd name="T57" fmla="*/ 2147483647 h 320"/>
                <a:gd name="T58" fmla="*/ 2147483647 w 455"/>
                <a:gd name="T59" fmla="*/ 2147483647 h 320"/>
                <a:gd name="T60" fmla="*/ 2147483647 w 455"/>
                <a:gd name="T61" fmla="*/ 2147483647 h 320"/>
                <a:gd name="T62" fmla="*/ 2147483647 w 455"/>
                <a:gd name="T63" fmla="*/ 2147483647 h 320"/>
                <a:gd name="T64" fmla="*/ 2147483647 w 455"/>
                <a:gd name="T65" fmla="*/ 2147483647 h 320"/>
                <a:gd name="T66" fmla="*/ 2147483647 w 455"/>
                <a:gd name="T67" fmla="*/ 2147483647 h 320"/>
                <a:gd name="T68" fmla="*/ 2147483647 w 455"/>
                <a:gd name="T69" fmla="*/ 2147483647 h 320"/>
                <a:gd name="T70" fmla="*/ 2147483647 w 455"/>
                <a:gd name="T71" fmla="*/ 2147483647 h 320"/>
                <a:gd name="T72" fmla="*/ 2147483647 w 455"/>
                <a:gd name="T73" fmla="*/ 2147483647 h 320"/>
                <a:gd name="T74" fmla="*/ 2147483647 w 455"/>
                <a:gd name="T75" fmla="*/ 2147483647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4391025" y="2714625"/>
              <a:ext cx="1252538" cy="1276350"/>
            </a:xfrm>
            <a:custGeom>
              <a:avLst/>
              <a:gdLst>
                <a:gd name="T0" fmla="*/ 2147483647 w 969"/>
                <a:gd name="T1" fmla="*/ 2147483647 h 928"/>
                <a:gd name="T2" fmla="*/ 2147483647 w 969"/>
                <a:gd name="T3" fmla="*/ 2147483647 h 928"/>
                <a:gd name="T4" fmla="*/ 2147483647 w 969"/>
                <a:gd name="T5" fmla="*/ 0 h 928"/>
                <a:gd name="T6" fmla="*/ 2147483647 w 969"/>
                <a:gd name="T7" fmla="*/ 2147483647 h 928"/>
                <a:gd name="T8" fmla="*/ 2147483647 w 969"/>
                <a:gd name="T9" fmla="*/ 2147483647 h 928"/>
                <a:gd name="T10" fmla="*/ 2147483647 w 969"/>
                <a:gd name="T11" fmla="*/ 2147483647 h 928"/>
                <a:gd name="T12" fmla="*/ 2147483647 w 969"/>
                <a:gd name="T13" fmla="*/ 2147483647 h 928"/>
                <a:gd name="T14" fmla="*/ 2147483647 w 969"/>
                <a:gd name="T15" fmla="*/ 2147483647 h 928"/>
                <a:gd name="T16" fmla="*/ 2147483647 w 969"/>
                <a:gd name="T17" fmla="*/ 2147483647 h 928"/>
                <a:gd name="T18" fmla="*/ 2147483647 w 969"/>
                <a:gd name="T19" fmla="*/ 2147483647 h 928"/>
                <a:gd name="T20" fmla="*/ 2147483647 w 969"/>
                <a:gd name="T21" fmla="*/ 2147483647 h 928"/>
                <a:gd name="T22" fmla="*/ 2147483647 w 969"/>
                <a:gd name="T23" fmla="*/ 2147483647 h 928"/>
                <a:gd name="T24" fmla="*/ 2147483647 w 969"/>
                <a:gd name="T25" fmla="*/ 2147483647 h 928"/>
                <a:gd name="T26" fmla="*/ 2147483647 w 969"/>
                <a:gd name="T27" fmla="*/ 2147483647 h 928"/>
                <a:gd name="T28" fmla="*/ 2147483647 w 969"/>
                <a:gd name="T29" fmla="*/ 2147483647 h 928"/>
                <a:gd name="T30" fmla="*/ 2147483647 w 969"/>
                <a:gd name="T31" fmla="*/ 2147483647 h 928"/>
                <a:gd name="T32" fmla="*/ 2147483647 w 969"/>
                <a:gd name="T33" fmla="*/ 2147483647 h 928"/>
                <a:gd name="T34" fmla="*/ 0 w 969"/>
                <a:gd name="T35" fmla="*/ 2147483647 h 928"/>
                <a:gd name="T36" fmla="*/ 2147483647 w 969"/>
                <a:gd name="T37" fmla="*/ 2147483647 h 928"/>
                <a:gd name="T38" fmla="*/ 2147483647 w 969"/>
                <a:gd name="T39" fmla="*/ 2147483647 h 928"/>
                <a:gd name="T40" fmla="*/ 2147483647 w 969"/>
                <a:gd name="T41" fmla="*/ 2147483647 h 928"/>
                <a:gd name="T42" fmla="*/ 2147483647 w 969"/>
                <a:gd name="T43" fmla="*/ 2147483647 h 928"/>
                <a:gd name="T44" fmla="*/ 2147483647 w 969"/>
                <a:gd name="T45" fmla="*/ 2147483647 h 928"/>
                <a:gd name="T46" fmla="*/ 2147483647 w 969"/>
                <a:gd name="T47" fmla="*/ 2147483647 h 928"/>
                <a:gd name="T48" fmla="*/ 2147483647 w 969"/>
                <a:gd name="T49" fmla="*/ 2147483647 h 928"/>
                <a:gd name="T50" fmla="*/ 2147483647 w 969"/>
                <a:gd name="T51" fmla="*/ 2147483647 h 928"/>
                <a:gd name="T52" fmla="*/ 2147483647 w 969"/>
                <a:gd name="T53" fmla="*/ 2147483647 h 928"/>
                <a:gd name="T54" fmla="*/ 2147483647 w 969"/>
                <a:gd name="T55" fmla="*/ 2147483647 h 928"/>
                <a:gd name="T56" fmla="*/ 2147483647 w 969"/>
                <a:gd name="T57" fmla="*/ 2147483647 h 928"/>
                <a:gd name="T58" fmla="*/ 2147483647 w 969"/>
                <a:gd name="T59" fmla="*/ 2147483647 h 928"/>
                <a:gd name="T60" fmla="*/ 2147483647 w 969"/>
                <a:gd name="T61" fmla="*/ 2147483647 h 928"/>
                <a:gd name="T62" fmla="*/ 2147483647 w 969"/>
                <a:gd name="T63" fmla="*/ 2147483647 h 928"/>
                <a:gd name="T64" fmla="*/ 2147483647 w 969"/>
                <a:gd name="T65" fmla="*/ 2147483647 h 928"/>
                <a:gd name="T66" fmla="*/ 2147483647 w 969"/>
                <a:gd name="T67" fmla="*/ 2147483647 h 928"/>
                <a:gd name="T68" fmla="*/ 2147483647 w 969"/>
                <a:gd name="T69" fmla="*/ 2147483647 h 928"/>
                <a:gd name="T70" fmla="*/ 2147483647 w 969"/>
                <a:gd name="T71" fmla="*/ 2147483647 h 928"/>
                <a:gd name="T72" fmla="*/ 2147483647 w 969"/>
                <a:gd name="T73" fmla="*/ 2147483647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4379913" y="2274888"/>
              <a:ext cx="936625" cy="825500"/>
            </a:xfrm>
            <a:custGeom>
              <a:avLst/>
              <a:gdLst>
                <a:gd name="T0" fmla="*/ 2147483647 w 725"/>
                <a:gd name="T1" fmla="*/ 2147483647 h 600"/>
                <a:gd name="T2" fmla="*/ 2147483647 w 725"/>
                <a:gd name="T3" fmla="*/ 2147483647 h 600"/>
                <a:gd name="T4" fmla="*/ 2147483647 w 725"/>
                <a:gd name="T5" fmla="*/ 2147483647 h 600"/>
                <a:gd name="T6" fmla="*/ 2147483647 w 725"/>
                <a:gd name="T7" fmla="*/ 2147483647 h 600"/>
                <a:gd name="T8" fmla="*/ 2147483647 w 725"/>
                <a:gd name="T9" fmla="*/ 2147483647 h 600"/>
                <a:gd name="T10" fmla="*/ 2147483647 w 725"/>
                <a:gd name="T11" fmla="*/ 2147483647 h 600"/>
                <a:gd name="T12" fmla="*/ 2147483647 w 725"/>
                <a:gd name="T13" fmla="*/ 2147483647 h 600"/>
                <a:gd name="T14" fmla="*/ 2147483647 w 725"/>
                <a:gd name="T15" fmla="*/ 2147483647 h 600"/>
                <a:gd name="T16" fmla="*/ 2147483647 w 725"/>
                <a:gd name="T17" fmla="*/ 2147483647 h 600"/>
                <a:gd name="T18" fmla="*/ 2147483647 w 725"/>
                <a:gd name="T19" fmla="*/ 2147483647 h 600"/>
                <a:gd name="T20" fmla="*/ 2147483647 w 725"/>
                <a:gd name="T21" fmla="*/ 2147483647 h 600"/>
                <a:gd name="T22" fmla="*/ 2147483647 w 725"/>
                <a:gd name="T23" fmla="*/ 0 h 600"/>
                <a:gd name="T24" fmla="*/ 2147483647 w 725"/>
                <a:gd name="T25" fmla="*/ 2147483647 h 600"/>
                <a:gd name="T26" fmla="*/ 2147483647 w 725"/>
                <a:gd name="T27" fmla="*/ 2147483647 h 600"/>
                <a:gd name="T28" fmla="*/ 2147483647 w 725"/>
                <a:gd name="T29" fmla="*/ 2147483647 h 600"/>
                <a:gd name="T30" fmla="*/ 2147483647 w 725"/>
                <a:gd name="T31" fmla="*/ 2147483647 h 600"/>
                <a:gd name="T32" fmla="*/ 2147483647 w 725"/>
                <a:gd name="T33" fmla="*/ 2147483647 h 600"/>
                <a:gd name="T34" fmla="*/ 2147483647 w 725"/>
                <a:gd name="T35" fmla="*/ 2147483647 h 600"/>
                <a:gd name="T36" fmla="*/ 2147483647 w 725"/>
                <a:gd name="T37" fmla="*/ 2147483647 h 600"/>
                <a:gd name="T38" fmla="*/ 2147483647 w 725"/>
                <a:gd name="T39" fmla="*/ 2147483647 h 600"/>
                <a:gd name="T40" fmla="*/ 2147483647 w 725"/>
                <a:gd name="T41" fmla="*/ 2147483647 h 600"/>
                <a:gd name="T42" fmla="*/ 0 w 725"/>
                <a:gd name="T43" fmla="*/ 2147483647 h 600"/>
                <a:gd name="T44" fmla="*/ 2147483647 w 725"/>
                <a:gd name="T45" fmla="*/ 2147483647 h 600"/>
                <a:gd name="T46" fmla="*/ 2147483647 w 725"/>
                <a:gd name="T47" fmla="*/ 2147483647 h 600"/>
                <a:gd name="T48" fmla="*/ 2147483647 w 725"/>
                <a:gd name="T49" fmla="*/ 2147483647 h 600"/>
                <a:gd name="T50" fmla="*/ 2147483647 w 725"/>
                <a:gd name="T51" fmla="*/ 2147483647 h 600"/>
                <a:gd name="T52" fmla="*/ 2147483647 w 725"/>
                <a:gd name="T53" fmla="*/ 2147483647 h 600"/>
                <a:gd name="T54" fmla="*/ 2147483647 w 725"/>
                <a:gd name="T55" fmla="*/ 2147483647 h 600"/>
                <a:gd name="T56" fmla="*/ 2147483647 w 725"/>
                <a:gd name="T57" fmla="*/ 2147483647 h 600"/>
                <a:gd name="T58" fmla="*/ 2147483647 w 725"/>
                <a:gd name="T59" fmla="*/ 2147483647 h 600"/>
                <a:gd name="T60" fmla="*/ 2147483647 w 725"/>
                <a:gd name="T61" fmla="*/ 2147483647 h 600"/>
                <a:gd name="T62" fmla="*/ 2147483647 w 725"/>
                <a:gd name="T63" fmla="*/ 2147483647 h 600"/>
                <a:gd name="T64" fmla="*/ 2147483647 w 725"/>
                <a:gd name="T65" fmla="*/ 2147483647 h 600"/>
                <a:gd name="T66" fmla="*/ 2147483647 w 725"/>
                <a:gd name="T67" fmla="*/ 2147483647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600"/>
                <a:gd name="T104" fmla="*/ 725 w 725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4051300" y="2044700"/>
              <a:ext cx="687388" cy="384175"/>
            </a:xfrm>
            <a:custGeom>
              <a:avLst/>
              <a:gdLst>
                <a:gd name="T0" fmla="*/ 2147483647 w 531"/>
                <a:gd name="T1" fmla="*/ 2147483647 h 280"/>
                <a:gd name="T2" fmla="*/ 2147483647 w 531"/>
                <a:gd name="T3" fmla="*/ 2147483647 h 280"/>
                <a:gd name="T4" fmla="*/ 2147483647 w 531"/>
                <a:gd name="T5" fmla="*/ 2147483647 h 280"/>
                <a:gd name="T6" fmla="*/ 2147483647 w 531"/>
                <a:gd name="T7" fmla="*/ 2147483647 h 280"/>
                <a:gd name="T8" fmla="*/ 2147483647 w 531"/>
                <a:gd name="T9" fmla="*/ 0 h 280"/>
                <a:gd name="T10" fmla="*/ 2147483647 w 531"/>
                <a:gd name="T11" fmla="*/ 0 h 280"/>
                <a:gd name="T12" fmla="*/ 2147483647 w 531"/>
                <a:gd name="T13" fmla="*/ 2147483647 h 280"/>
                <a:gd name="T14" fmla="*/ 2147483647 w 531"/>
                <a:gd name="T15" fmla="*/ 2147483647 h 280"/>
                <a:gd name="T16" fmla="*/ 2147483647 w 531"/>
                <a:gd name="T17" fmla="*/ 2147483647 h 280"/>
                <a:gd name="T18" fmla="*/ 2147483647 w 531"/>
                <a:gd name="T19" fmla="*/ 2147483647 h 280"/>
                <a:gd name="T20" fmla="*/ 2147483647 w 531"/>
                <a:gd name="T21" fmla="*/ 2147483647 h 280"/>
                <a:gd name="T22" fmla="*/ 2147483647 w 531"/>
                <a:gd name="T23" fmla="*/ 2147483647 h 280"/>
                <a:gd name="T24" fmla="*/ 2147483647 w 531"/>
                <a:gd name="T25" fmla="*/ 2147483647 h 280"/>
                <a:gd name="T26" fmla="*/ 2147483647 w 531"/>
                <a:gd name="T27" fmla="*/ 2147483647 h 280"/>
                <a:gd name="T28" fmla="*/ 2147483647 w 531"/>
                <a:gd name="T29" fmla="*/ 2147483647 h 280"/>
                <a:gd name="T30" fmla="*/ 2147483647 w 531"/>
                <a:gd name="T31" fmla="*/ 2147483647 h 280"/>
                <a:gd name="T32" fmla="*/ 2147483647 w 531"/>
                <a:gd name="T33" fmla="*/ 2147483647 h 280"/>
                <a:gd name="T34" fmla="*/ 0 w 531"/>
                <a:gd name="T35" fmla="*/ 2147483647 h 280"/>
                <a:gd name="T36" fmla="*/ 0 w 531"/>
                <a:gd name="T37" fmla="*/ 2147483647 h 280"/>
                <a:gd name="T38" fmla="*/ 2147483647 w 531"/>
                <a:gd name="T39" fmla="*/ 2147483647 h 280"/>
                <a:gd name="T40" fmla="*/ 2147483647 w 531"/>
                <a:gd name="T41" fmla="*/ 2147483647 h 280"/>
                <a:gd name="T42" fmla="*/ 2147483647 w 531"/>
                <a:gd name="T43" fmla="*/ 2147483647 h 280"/>
                <a:gd name="T44" fmla="*/ 2147483647 w 531"/>
                <a:gd name="T45" fmla="*/ 2147483647 h 280"/>
                <a:gd name="T46" fmla="*/ 2147483647 w 531"/>
                <a:gd name="T47" fmla="*/ 2147483647 h 280"/>
                <a:gd name="T48" fmla="*/ 2147483647 w 531"/>
                <a:gd name="T49" fmla="*/ 2147483647 h 280"/>
                <a:gd name="T50" fmla="*/ 2147483647 w 531"/>
                <a:gd name="T51" fmla="*/ 2147483647 h 280"/>
                <a:gd name="T52" fmla="*/ 2147483647 w 531"/>
                <a:gd name="T53" fmla="*/ 2147483647 h 280"/>
                <a:gd name="T54" fmla="*/ 2147483647 w 531"/>
                <a:gd name="T55" fmla="*/ 2147483647 h 280"/>
                <a:gd name="T56" fmla="*/ 2147483647 w 531"/>
                <a:gd name="T57" fmla="*/ 2147483647 h 280"/>
                <a:gd name="T58" fmla="*/ 2147483647 w 531"/>
                <a:gd name="T59" fmla="*/ 2147483647 h 280"/>
                <a:gd name="T60" fmla="*/ 2147483647 w 531"/>
                <a:gd name="T61" fmla="*/ 2147483647 h 280"/>
                <a:gd name="T62" fmla="*/ 2147483647 w 531"/>
                <a:gd name="T63" fmla="*/ 2147483647 h 280"/>
                <a:gd name="T64" fmla="*/ 2147483647 w 531"/>
                <a:gd name="T65" fmla="*/ 2147483647 h 280"/>
                <a:gd name="T66" fmla="*/ 2147483647 w 531"/>
                <a:gd name="T67" fmla="*/ 2147483647 h 280"/>
                <a:gd name="T68" fmla="*/ 2147483647 w 531"/>
                <a:gd name="T69" fmla="*/ 2147483647 h 280"/>
                <a:gd name="T70" fmla="*/ 2147483647 w 531"/>
                <a:gd name="T71" fmla="*/ 2147483647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4379913" y="2263775"/>
              <a:ext cx="936625" cy="825500"/>
            </a:xfrm>
            <a:custGeom>
              <a:avLst/>
              <a:gdLst>
                <a:gd name="T0" fmla="*/ 2147483647 w 725"/>
                <a:gd name="T1" fmla="*/ 2147483647 h 600"/>
                <a:gd name="T2" fmla="*/ 2147483647 w 725"/>
                <a:gd name="T3" fmla="*/ 2147483647 h 600"/>
                <a:gd name="T4" fmla="*/ 2147483647 w 725"/>
                <a:gd name="T5" fmla="*/ 2147483647 h 600"/>
                <a:gd name="T6" fmla="*/ 2147483647 w 725"/>
                <a:gd name="T7" fmla="*/ 2147483647 h 600"/>
                <a:gd name="T8" fmla="*/ 2147483647 w 725"/>
                <a:gd name="T9" fmla="*/ 2147483647 h 600"/>
                <a:gd name="T10" fmla="*/ 2147483647 w 725"/>
                <a:gd name="T11" fmla="*/ 2147483647 h 600"/>
                <a:gd name="T12" fmla="*/ 2147483647 w 725"/>
                <a:gd name="T13" fmla="*/ 2147483647 h 600"/>
                <a:gd name="T14" fmla="*/ 2147483647 w 725"/>
                <a:gd name="T15" fmla="*/ 2147483647 h 600"/>
                <a:gd name="T16" fmla="*/ 2147483647 w 725"/>
                <a:gd name="T17" fmla="*/ 2147483647 h 600"/>
                <a:gd name="T18" fmla="*/ 2147483647 w 725"/>
                <a:gd name="T19" fmla="*/ 2147483647 h 600"/>
                <a:gd name="T20" fmla="*/ 2147483647 w 725"/>
                <a:gd name="T21" fmla="*/ 2147483647 h 600"/>
                <a:gd name="T22" fmla="*/ 2147483647 w 725"/>
                <a:gd name="T23" fmla="*/ 0 h 600"/>
                <a:gd name="T24" fmla="*/ 2147483647 w 725"/>
                <a:gd name="T25" fmla="*/ 2147483647 h 600"/>
                <a:gd name="T26" fmla="*/ 2147483647 w 725"/>
                <a:gd name="T27" fmla="*/ 2147483647 h 600"/>
                <a:gd name="T28" fmla="*/ 2147483647 w 725"/>
                <a:gd name="T29" fmla="*/ 2147483647 h 600"/>
                <a:gd name="T30" fmla="*/ 2147483647 w 725"/>
                <a:gd name="T31" fmla="*/ 2147483647 h 600"/>
                <a:gd name="T32" fmla="*/ 2147483647 w 725"/>
                <a:gd name="T33" fmla="*/ 2147483647 h 600"/>
                <a:gd name="T34" fmla="*/ 2147483647 w 725"/>
                <a:gd name="T35" fmla="*/ 2147483647 h 600"/>
                <a:gd name="T36" fmla="*/ 2147483647 w 725"/>
                <a:gd name="T37" fmla="*/ 2147483647 h 600"/>
                <a:gd name="T38" fmla="*/ 2147483647 w 725"/>
                <a:gd name="T39" fmla="*/ 2147483647 h 600"/>
                <a:gd name="T40" fmla="*/ 2147483647 w 725"/>
                <a:gd name="T41" fmla="*/ 2147483647 h 600"/>
                <a:gd name="T42" fmla="*/ 0 w 725"/>
                <a:gd name="T43" fmla="*/ 2147483647 h 600"/>
                <a:gd name="T44" fmla="*/ 2147483647 w 725"/>
                <a:gd name="T45" fmla="*/ 2147483647 h 600"/>
                <a:gd name="T46" fmla="*/ 2147483647 w 725"/>
                <a:gd name="T47" fmla="*/ 2147483647 h 600"/>
                <a:gd name="T48" fmla="*/ 2147483647 w 725"/>
                <a:gd name="T49" fmla="*/ 2147483647 h 600"/>
                <a:gd name="T50" fmla="*/ 2147483647 w 725"/>
                <a:gd name="T51" fmla="*/ 2147483647 h 600"/>
                <a:gd name="T52" fmla="*/ 2147483647 w 725"/>
                <a:gd name="T53" fmla="*/ 2147483647 h 600"/>
                <a:gd name="T54" fmla="*/ 2147483647 w 725"/>
                <a:gd name="T55" fmla="*/ 2147483647 h 600"/>
                <a:gd name="T56" fmla="*/ 2147483647 w 725"/>
                <a:gd name="T57" fmla="*/ 2147483647 h 600"/>
                <a:gd name="T58" fmla="*/ 2147483647 w 725"/>
                <a:gd name="T59" fmla="*/ 2147483647 h 600"/>
                <a:gd name="T60" fmla="*/ 2147483647 w 725"/>
                <a:gd name="T61" fmla="*/ 2147483647 h 600"/>
                <a:gd name="T62" fmla="*/ 2147483647 w 725"/>
                <a:gd name="T63" fmla="*/ 2147483647 h 600"/>
                <a:gd name="T64" fmla="*/ 2147483647 w 725"/>
                <a:gd name="T65" fmla="*/ 2147483647 h 600"/>
                <a:gd name="T66" fmla="*/ 2147483647 w 725"/>
                <a:gd name="T67" fmla="*/ 2147483647 h 600"/>
                <a:gd name="T68" fmla="*/ 2147483647 w 725"/>
                <a:gd name="T69" fmla="*/ 2147483647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5"/>
                <a:gd name="T106" fmla="*/ 0 h 600"/>
                <a:gd name="T107" fmla="*/ 725 w 725"/>
                <a:gd name="T108" fmla="*/ 600 h 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4051300" y="2033588"/>
              <a:ext cx="687388" cy="384175"/>
            </a:xfrm>
            <a:custGeom>
              <a:avLst/>
              <a:gdLst>
                <a:gd name="T0" fmla="*/ 2147483647 w 531"/>
                <a:gd name="T1" fmla="*/ 2147483647 h 280"/>
                <a:gd name="T2" fmla="*/ 2147483647 w 531"/>
                <a:gd name="T3" fmla="*/ 2147483647 h 280"/>
                <a:gd name="T4" fmla="*/ 2147483647 w 531"/>
                <a:gd name="T5" fmla="*/ 2147483647 h 280"/>
                <a:gd name="T6" fmla="*/ 2147483647 w 531"/>
                <a:gd name="T7" fmla="*/ 2147483647 h 280"/>
                <a:gd name="T8" fmla="*/ 2147483647 w 531"/>
                <a:gd name="T9" fmla="*/ 0 h 280"/>
                <a:gd name="T10" fmla="*/ 2147483647 w 531"/>
                <a:gd name="T11" fmla="*/ 0 h 280"/>
                <a:gd name="T12" fmla="*/ 2147483647 w 531"/>
                <a:gd name="T13" fmla="*/ 2147483647 h 280"/>
                <a:gd name="T14" fmla="*/ 2147483647 w 531"/>
                <a:gd name="T15" fmla="*/ 2147483647 h 280"/>
                <a:gd name="T16" fmla="*/ 2147483647 w 531"/>
                <a:gd name="T17" fmla="*/ 2147483647 h 280"/>
                <a:gd name="T18" fmla="*/ 2147483647 w 531"/>
                <a:gd name="T19" fmla="*/ 2147483647 h 280"/>
                <a:gd name="T20" fmla="*/ 2147483647 w 531"/>
                <a:gd name="T21" fmla="*/ 2147483647 h 280"/>
                <a:gd name="T22" fmla="*/ 2147483647 w 531"/>
                <a:gd name="T23" fmla="*/ 2147483647 h 280"/>
                <a:gd name="T24" fmla="*/ 2147483647 w 531"/>
                <a:gd name="T25" fmla="*/ 2147483647 h 280"/>
                <a:gd name="T26" fmla="*/ 2147483647 w 531"/>
                <a:gd name="T27" fmla="*/ 2147483647 h 280"/>
                <a:gd name="T28" fmla="*/ 2147483647 w 531"/>
                <a:gd name="T29" fmla="*/ 2147483647 h 280"/>
                <a:gd name="T30" fmla="*/ 2147483647 w 531"/>
                <a:gd name="T31" fmla="*/ 2147483647 h 280"/>
                <a:gd name="T32" fmla="*/ 2147483647 w 531"/>
                <a:gd name="T33" fmla="*/ 2147483647 h 280"/>
                <a:gd name="T34" fmla="*/ 0 w 531"/>
                <a:gd name="T35" fmla="*/ 2147483647 h 280"/>
                <a:gd name="T36" fmla="*/ 0 w 531"/>
                <a:gd name="T37" fmla="*/ 2147483647 h 280"/>
                <a:gd name="T38" fmla="*/ 2147483647 w 531"/>
                <a:gd name="T39" fmla="*/ 2147483647 h 280"/>
                <a:gd name="T40" fmla="*/ 2147483647 w 531"/>
                <a:gd name="T41" fmla="*/ 2147483647 h 280"/>
                <a:gd name="T42" fmla="*/ 2147483647 w 531"/>
                <a:gd name="T43" fmla="*/ 2147483647 h 280"/>
                <a:gd name="T44" fmla="*/ 2147483647 w 531"/>
                <a:gd name="T45" fmla="*/ 2147483647 h 280"/>
                <a:gd name="T46" fmla="*/ 2147483647 w 531"/>
                <a:gd name="T47" fmla="*/ 2147483647 h 280"/>
                <a:gd name="T48" fmla="*/ 2147483647 w 531"/>
                <a:gd name="T49" fmla="*/ 2147483647 h 280"/>
                <a:gd name="T50" fmla="*/ 2147483647 w 531"/>
                <a:gd name="T51" fmla="*/ 2147483647 h 280"/>
                <a:gd name="T52" fmla="*/ 2147483647 w 531"/>
                <a:gd name="T53" fmla="*/ 2147483647 h 280"/>
                <a:gd name="T54" fmla="*/ 2147483647 w 531"/>
                <a:gd name="T55" fmla="*/ 2147483647 h 280"/>
                <a:gd name="T56" fmla="*/ 2147483647 w 531"/>
                <a:gd name="T57" fmla="*/ 2147483647 h 280"/>
                <a:gd name="T58" fmla="*/ 2147483647 w 531"/>
                <a:gd name="T59" fmla="*/ 2147483647 h 280"/>
                <a:gd name="T60" fmla="*/ 2147483647 w 531"/>
                <a:gd name="T61" fmla="*/ 2147483647 h 280"/>
                <a:gd name="T62" fmla="*/ 2147483647 w 531"/>
                <a:gd name="T63" fmla="*/ 2147483647 h 280"/>
                <a:gd name="T64" fmla="*/ 2147483647 w 531"/>
                <a:gd name="T65" fmla="*/ 2147483647 h 280"/>
                <a:gd name="T66" fmla="*/ 2147483647 w 531"/>
                <a:gd name="T67" fmla="*/ 2147483647 h 280"/>
                <a:gd name="T68" fmla="*/ 2147483647 w 531"/>
                <a:gd name="T69" fmla="*/ 2147483647 h 280"/>
                <a:gd name="T70" fmla="*/ 2147483647 w 531"/>
                <a:gd name="T71" fmla="*/ 2147483647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4194175" y="1758950"/>
              <a:ext cx="436563" cy="339725"/>
            </a:xfrm>
            <a:custGeom>
              <a:avLst/>
              <a:gdLst>
                <a:gd name="T0" fmla="*/ 2147483647 w 337"/>
                <a:gd name="T1" fmla="*/ 2147483647 h 248"/>
                <a:gd name="T2" fmla="*/ 2147483647 w 337"/>
                <a:gd name="T3" fmla="*/ 2147483647 h 248"/>
                <a:gd name="T4" fmla="*/ 2147483647 w 337"/>
                <a:gd name="T5" fmla="*/ 2147483647 h 248"/>
                <a:gd name="T6" fmla="*/ 2147483647 w 337"/>
                <a:gd name="T7" fmla="*/ 0 h 248"/>
                <a:gd name="T8" fmla="*/ 2147483647 w 337"/>
                <a:gd name="T9" fmla="*/ 2147483647 h 248"/>
                <a:gd name="T10" fmla="*/ 2147483647 w 337"/>
                <a:gd name="T11" fmla="*/ 2147483647 h 248"/>
                <a:gd name="T12" fmla="*/ 2147483647 w 337"/>
                <a:gd name="T13" fmla="*/ 2147483647 h 248"/>
                <a:gd name="T14" fmla="*/ 2147483647 w 337"/>
                <a:gd name="T15" fmla="*/ 2147483647 h 248"/>
                <a:gd name="T16" fmla="*/ 2147483647 w 337"/>
                <a:gd name="T17" fmla="*/ 2147483647 h 248"/>
                <a:gd name="T18" fmla="*/ 0 w 337"/>
                <a:gd name="T19" fmla="*/ 2147483647 h 248"/>
                <a:gd name="T20" fmla="*/ 2147483647 w 337"/>
                <a:gd name="T21" fmla="*/ 2147483647 h 248"/>
                <a:gd name="T22" fmla="*/ 2147483647 w 337"/>
                <a:gd name="T23" fmla="*/ 2147483647 h 248"/>
                <a:gd name="T24" fmla="*/ 2147483647 w 337"/>
                <a:gd name="T25" fmla="*/ 2147483647 h 248"/>
                <a:gd name="T26" fmla="*/ 2147483647 w 337"/>
                <a:gd name="T27" fmla="*/ 2147483647 h 248"/>
                <a:gd name="T28" fmla="*/ 2147483647 w 337"/>
                <a:gd name="T29" fmla="*/ 2147483647 h 248"/>
                <a:gd name="T30" fmla="*/ 2147483647 w 337"/>
                <a:gd name="T31" fmla="*/ 2147483647 h 248"/>
                <a:gd name="T32" fmla="*/ 2147483647 w 337"/>
                <a:gd name="T33" fmla="*/ 2147483647 h 248"/>
                <a:gd name="T34" fmla="*/ 2147483647 w 337"/>
                <a:gd name="T35" fmla="*/ 2147483647 h 248"/>
                <a:gd name="T36" fmla="*/ 2147483647 w 337"/>
                <a:gd name="T37" fmla="*/ 2147483647 h 248"/>
                <a:gd name="T38" fmla="*/ 2147483647 w 337"/>
                <a:gd name="T39" fmla="*/ 2147483647 h 248"/>
                <a:gd name="T40" fmla="*/ 2147483647 w 337"/>
                <a:gd name="T41" fmla="*/ 2147483647 h 248"/>
                <a:gd name="T42" fmla="*/ 2147483647 w 337"/>
                <a:gd name="T43" fmla="*/ 2147483647 h 248"/>
                <a:gd name="T44" fmla="*/ 2147483647 w 337"/>
                <a:gd name="T45" fmla="*/ 2147483647 h 248"/>
                <a:gd name="T46" fmla="*/ 2147483647 w 337"/>
                <a:gd name="T47" fmla="*/ 2147483647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4194175" y="1747838"/>
              <a:ext cx="436563" cy="339725"/>
            </a:xfrm>
            <a:custGeom>
              <a:avLst/>
              <a:gdLst>
                <a:gd name="T0" fmla="*/ 2147483647 w 337"/>
                <a:gd name="T1" fmla="*/ 2147483647 h 248"/>
                <a:gd name="T2" fmla="*/ 2147483647 w 337"/>
                <a:gd name="T3" fmla="*/ 2147483647 h 248"/>
                <a:gd name="T4" fmla="*/ 2147483647 w 337"/>
                <a:gd name="T5" fmla="*/ 2147483647 h 248"/>
                <a:gd name="T6" fmla="*/ 2147483647 w 337"/>
                <a:gd name="T7" fmla="*/ 0 h 248"/>
                <a:gd name="T8" fmla="*/ 2147483647 w 337"/>
                <a:gd name="T9" fmla="*/ 2147483647 h 248"/>
                <a:gd name="T10" fmla="*/ 2147483647 w 337"/>
                <a:gd name="T11" fmla="*/ 2147483647 h 248"/>
                <a:gd name="T12" fmla="*/ 2147483647 w 337"/>
                <a:gd name="T13" fmla="*/ 2147483647 h 248"/>
                <a:gd name="T14" fmla="*/ 2147483647 w 337"/>
                <a:gd name="T15" fmla="*/ 2147483647 h 248"/>
                <a:gd name="T16" fmla="*/ 2147483647 w 337"/>
                <a:gd name="T17" fmla="*/ 2147483647 h 248"/>
                <a:gd name="T18" fmla="*/ 0 w 337"/>
                <a:gd name="T19" fmla="*/ 2147483647 h 248"/>
                <a:gd name="T20" fmla="*/ 2147483647 w 337"/>
                <a:gd name="T21" fmla="*/ 2147483647 h 248"/>
                <a:gd name="T22" fmla="*/ 2147483647 w 337"/>
                <a:gd name="T23" fmla="*/ 2147483647 h 248"/>
                <a:gd name="T24" fmla="*/ 2147483647 w 337"/>
                <a:gd name="T25" fmla="*/ 2147483647 h 248"/>
                <a:gd name="T26" fmla="*/ 2147483647 w 337"/>
                <a:gd name="T27" fmla="*/ 2147483647 h 248"/>
                <a:gd name="T28" fmla="*/ 2147483647 w 337"/>
                <a:gd name="T29" fmla="*/ 2147483647 h 248"/>
                <a:gd name="T30" fmla="*/ 2147483647 w 337"/>
                <a:gd name="T31" fmla="*/ 2147483647 h 248"/>
                <a:gd name="T32" fmla="*/ 2147483647 w 337"/>
                <a:gd name="T33" fmla="*/ 2147483647 h 248"/>
                <a:gd name="T34" fmla="*/ 2147483647 w 337"/>
                <a:gd name="T35" fmla="*/ 2147483647 h 248"/>
                <a:gd name="T36" fmla="*/ 2147483647 w 337"/>
                <a:gd name="T37" fmla="*/ 2147483647 h 248"/>
                <a:gd name="T38" fmla="*/ 2147483647 w 337"/>
                <a:gd name="T39" fmla="*/ 2147483647 h 248"/>
                <a:gd name="T40" fmla="*/ 2147483647 w 337"/>
                <a:gd name="T41" fmla="*/ 2147483647 h 248"/>
                <a:gd name="T42" fmla="*/ 2147483647 w 337"/>
                <a:gd name="T43" fmla="*/ 2147483647 h 248"/>
                <a:gd name="T44" fmla="*/ 2147483647 w 337"/>
                <a:gd name="T45" fmla="*/ 2147483647 h 248"/>
                <a:gd name="T46" fmla="*/ 2147483647 w 337"/>
                <a:gd name="T47" fmla="*/ 2147483647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auto">
            <a:xfrm>
              <a:off x="3368675" y="5510213"/>
              <a:ext cx="423863" cy="285750"/>
            </a:xfrm>
            <a:custGeom>
              <a:avLst/>
              <a:gdLst>
                <a:gd name="T0" fmla="*/ 0 w 328"/>
                <a:gd name="T1" fmla="*/ 2147483647 h 208"/>
                <a:gd name="T2" fmla="*/ 0 w 328"/>
                <a:gd name="T3" fmla="*/ 2147483647 h 208"/>
                <a:gd name="T4" fmla="*/ 2147483647 w 328"/>
                <a:gd name="T5" fmla="*/ 2147483647 h 208"/>
                <a:gd name="T6" fmla="*/ 2147483647 w 328"/>
                <a:gd name="T7" fmla="*/ 2147483647 h 208"/>
                <a:gd name="T8" fmla="*/ 2147483647 w 328"/>
                <a:gd name="T9" fmla="*/ 2147483647 h 208"/>
                <a:gd name="T10" fmla="*/ 2147483647 w 328"/>
                <a:gd name="T11" fmla="*/ 2147483647 h 208"/>
                <a:gd name="T12" fmla="*/ 2147483647 w 328"/>
                <a:gd name="T13" fmla="*/ 2147483647 h 208"/>
                <a:gd name="T14" fmla="*/ 2147483647 w 328"/>
                <a:gd name="T15" fmla="*/ 2147483647 h 208"/>
                <a:gd name="T16" fmla="*/ 2147483647 w 328"/>
                <a:gd name="T17" fmla="*/ 2147483647 h 208"/>
                <a:gd name="T18" fmla="*/ 2147483647 w 328"/>
                <a:gd name="T19" fmla="*/ 2147483647 h 208"/>
                <a:gd name="T20" fmla="*/ 2147483647 w 328"/>
                <a:gd name="T21" fmla="*/ 2147483647 h 208"/>
                <a:gd name="T22" fmla="*/ 2147483647 w 328"/>
                <a:gd name="T23" fmla="*/ 2147483647 h 208"/>
                <a:gd name="T24" fmla="*/ 2147483647 w 328"/>
                <a:gd name="T25" fmla="*/ 2147483647 h 208"/>
                <a:gd name="T26" fmla="*/ 2147483647 w 328"/>
                <a:gd name="T27" fmla="*/ 2147483647 h 208"/>
                <a:gd name="T28" fmla="*/ 2147483647 w 328"/>
                <a:gd name="T29" fmla="*/ 2147483647 h 208"/>
                <a:gd name="T30" fmla="*/ 2147483647 w 328"/>
                <a:gd name="T31" fmla="*/ 2147483647 h 208"/>
                <a:gd name="T32" fmla="*/ 2147483647 w 328"/>
                <a:gd name="T33" fmla="*/ 0 h 208"/>
                <a:gd name="T34" fmla="*/ 2147483647 w 328"/>
                <a:gd name="T35" fmla="*/ 2147483647 h 208"/>
                <a:gd name="T36" fmla="*/ 2147483647 w 328"/>
                <a:gd name="T37" fmla="*/ 2147483647 h 208"/>
                <a:gd name="T38" fmla="*/ 2147483647 w 328"/>
                <a:gd name="T39" fmla="*/ 2147483647 h 208"/>
                <a:gd name="T40" fmla="*/ 2147483647 w 328"/>
                <a:gd name="T41" fmla="*/ 2147483647 h 208"/>
                <a:gd name="T42" fmla="*/ 2147483647 w 328"/>
                <a:gd name="T43" fmla="*/ 2147483647 h 208"/>
                <a:gd name="T44" fmla="*/ 2147483647 w 328"/>
                <a:gd name="T45" fmla="*/ 2147483647 h 208"/>
                <a:gd name="T46" fmla="*/ 2147483647 w 328"/>
                <a:gd name="T47" fmla="*/ 2147483647 h 208"/>
                <a:gd name="T48" fmla="*/ 2147483647 w 328"/>
                <a:gd name="T49" fmla="*/ 2147483647 h 208"/>
                <a:gd name="T50" fmla="*/ 2147483647 w 328"/>
                <a:gd name="T51" fmla="*/ 2147483647 h 208"/>
                <a:gd name="T52" fmla="*/ 2147483647 w 328"/>
                <a:gd name="T53" fmla="*/ 2147483647 h 208"/>
                <a:gd name="T54" fmla="*/ 2147483647 w 328"/>
                <a:gd name="T55" fmla="*/ 2147483647 h 208"/>
                <a:gd name="T56" fmla="*/ 2147483647 w 328"/>
                <a:gd name="T57" fmla="*/ 2147483647 h 208"/>
                <a:gd name="T58" fmla="*/ 2147483647 w 328"/>
                <a:gd name="T59" fmla="*/ 2147483647 h 208"/>
                <a:gd name="T60" fmla="*/ 2147483647 w 328"/>
                <a:gd name="T61" fmla="*/ 2147483647 h 208"/>
                <a:gd name="T62" fmla="*/ 2147483647 w 328"/>
                <a:gd name="T63" fmla="*/ 2147483647 h 208"/>
                <a:gd name="T64" fmla="*/ 2147483647 w 328"/>
                <a:gd name="T65" fmla="*/ 2147483647 h 208"/>
                <a:gd name="T66" fmla="*/ 2147483647 w 328"/>
                <a:gd name="T67" fmla="*/ 2147483647 h 208"/>
                <a:gd name="T68" fmla="*/ 2147483647 w 328"/>
                <a:gd name="T69" fmla="*/ 2147483647 h 208"/>
                <a:gd name="T70" fmla="*/ 2147483647 w 328"/>
                <a:gd name="T71" fmla="*/ 2147483647 h 208"/>
                <a:gd name="T72" fmla="*/ 2147483647 w 328"/>
                <a:gd name="T73" fmla="*/ 2147483647 h 208"/>
                <a:gd name="T74" fmla="*/ 0 w 328"/>
                <a:gd name="T75" fmla="*/ 2147483647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8"/>
            <p:cNvSpPr>
              <a:spLocks/>
            </p:cNvSpPr>
            <p:nvPr/>
          </p:nvSpPr>
          <p:spPr bwMode="auto">
            <a:xfrm>
              <a:off x="3368675" y="5510213"/>
              <a:ext cx="423863" cy="285750"/>
            </a:xfrm>
            <a:custGeom>
              <a:avLst/>
              <a:gdLst>
                <a:gd name="T0" fmla="*/ 0 w 328"/>
                <a:gd name="T1" fmla="*/ 2147483647 h 208"/>
                <a:gd name="T2" fmla="*/ 0 w 328"/>
                <a:gd name="T3" fmla="*/ 2147483647 h 208"/>
                <a:gd name="T4" fmla="*/ 2147483647 w 328"/>
                <a:gd name="T5" fmla="*/ 2147483647 h 208"/>
                <a:gd name="T6" fmla="*/ 2147483647 w 328"/>
                <a:gd name="T7" fmla="*/ 2147483647 h 208"/>
                <a:gd name="T8" fmla="*/ 2147483647 w 328"/>
                <a:gd name="T9" fmla="*/ 2147483647 h 208"/>
                <a:gd name="T10" fmla="*/ 2147483647 w 328"/>
                <a:gd name="T11" fmla="*/ 2147483647 h 208"/>
                <a:gd name="T12" fmla="*/ 2147483647 w 328"/>
                <a:gd name="T13" fmla="*/ 2147483647 h 208"/>
                <a:gd name="T14" fmla="*/ 2147483647 w 328"/>
                <a:gd name="T15" fmla="*/ 2147483647 h 208"/>
                <a:gd name="T16" fmla="*/ 2147483647 w 328"/>
                <a:gd name="T17" fmla="*/ 2147483647 h 208"/>
                <a:gd name="T18" fmla="*/ 2147483647 w 328"/>
                <a:gd name="T19" fmla="*/ 2147483647 h 208"/>
                <a:gd name="T20" fmla="*/ 2147483647 w 328"/>
                <a:gd name="T21" fmla="*/ 2147483647 h 208"/>
                <a:gd name="T22" fmla="*/ 2147483647 w 328"/>
                <a:gd name="T23" fmla="*/ 2147483647 h 208"/>
                <a:gd name="T24" fmla="*/ 2147483647 w 328"/>
                <a:gd name="T25" fmla="*/ 2147483647 h 208"/>
                <a:gd name="T26" fmla="*/ 2147483647 w 328"/>
                <a:gd name="T27" fmla="*/ 2147483647 h 208"/>
                <a:gd name="T28" fmla="*/ 2147483647 w 328"/>
                <a:gd name="T29" fmla="*/ 2147483647 h 208"/>
                <a:gd name="T30" fmla="*/ 2147483647 w 328"/>
                <a:gd name="T31" fmla="*/ 2147483647 h 208"/>
                <a:gd name="T32" fmla="*/ 2147483647 w 328"/>
                <a:gd name="T33" fmla="*/ 0 h 208"/>
                <a:gd name="T34" fmla="*/ 2147483647 w 328"/>
                <a:gd name="T35" fmla="*/ 2147483647 h 208"/>
                <a:gd name="T36" fmla="*/ 2147483647 w 328"/>
                <a:gd name="T37" fmla="*/ 2147483647 h 208"/>
                <a:gd name="T38" fmla="*/ 2147483647 w 328"/>
                <a:gd name="T39" fmla="*/ 2147483647 h 208"/>
                <a:gd name="T40" fmla="*/ 2147483647 w 328"/>
                <a:gd name="T41" fmla="*/ 2147483647 h 208"/>
                <a:gd name="T42" fmla="*/ 2147483647 w 328"/>
                <a:gd name="T43" fmla="*/ 2147483647 h 208"/>
                <a:gd name="T44" fmla="*/ 2147483647 w 328"/>
                <a:gd name="T45" fmla="*/ 2147483647 h 208"/>
                <a:gd name="T46" fmla="*/ 2147483647 w 328"/>
                <a:gd name="T47" fmla="*/ 2147483647 h 208"/>
                <a:gd name="T48" fmla="*/ 2147483647 w 328"/>
                <a:gd name="T49" fmla="*/ 2147483647 h 208"/>
                <a:gd name="T50" fmla="*/ 2147483647 w 328"/>
                <a:gd name="T51" fmla="*/ 2147483647 h 208"/>
                <a:gd name="T52" fmla="*/ 2147483647 w 328"/>
                <a:gd name="T53" fmla="*/ 2147483647 h 208"/>
                <a:gd name="T54" fmla="*/ 2147483647 w 328"/>
                <a:gd name="T55" fmla="*/ 2147483647 h 208"/>
                <a:gd name="T56" fmla="*/ 2147483647 w 328"/>
                <a:gd name="T57" fmla="*/ 2147483647 h 208"/>
                <a:gd name="T58" fmla="*/ 2147483647 w 328"/>
                <a:gd name="T59" fmla="*/ 2147483647 h 208"/>
                <a:gd name="T60" fmla="*/ 2147483647 w 328"/>
                <a:gd name="T61" fmla="*/ 2147483647 h 208"/>
                <a:gd name="T62" fmla="*/ 2147483647 w 328"/>
                <a:gd name="T63" fmla="*/ 2147483647 h 208"/>
                <a:gd name="T64" fmla="*/ 2147483647 w 328"/>
                <a:gd name="T65" fmla="*/ 2147483647 h 208"/>
                <a:gd name="T66" fmla="*/ 2147483647 w 328"/>
                <a:gd name="T67" fmla="*/ 2147483647 h 208"/>
                <a:gd name="T68" fmla="*/ 2147483647 w 328"/>
                <a:gd name="T69" fmla="*/ 2147483647 h 208"/>
                <a:gd name="T70" fmla="*/ 2147483647 w 328"/>
                <a:gd name="T71" fmla="*/ 2147483647 h 208"/>
                <a:gd name="T72" fmla="*/ 2147483647 w 328"/>
                <a:gd name="T73" fmla="*/ 2147483647 h 208"/>
                <a:gd name="T74" fmla="*/ 0 w 328"/>
                <a:gd name="T75" fmla="*/ 2147483647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2955925"/>
              <a:ext cx="4286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225" y="3808413"/>
              <a:ext cx="428625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038" y="3886200"/>
              <a:ext cx="276225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TextBox 116"/>
            <p:cNvSpPr txBox="1">
              <a:spLocks noChangeArrowheads="1"/>
            </p:cNvSpPr>
            <p:nvPr/>
          </p:nvSpPr>
          <p:spPr bwMode="auto">
            <a:xfrm>
              <a:off x="571500" y="1881188"/>
              <a:ext cx="1643063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Consortium</a:t>
              </a:r>
            </a:p>
          </p:txBody>
        </p:sp>
        <p:pic>
          <p:nvPicPr>
            <p:cNvPr id="99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338" y="4221163"/>
              <a:ext cx="4397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6" descr="2-FUB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5157788"/>
              <a:ext cx="811213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7" descr="3-LogoSSBprogetti_web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4437063"/>
              <a:ext cx="503237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8" descr="4-TI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4797425"/>
              <a:ext cx="739775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3644900"/>
              <a:ext cx="3841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0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3213100"/>
              <a:ext cx="38417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4508500"/>
              <a:ext cx="4318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3644900"/>
              <a:ext cx="330200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4941888"/>
              <a:ext cx="52387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3694113"/>
              <a:ext cx="1008063" cy="16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6" descr="13-augsburg.jp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13" y="3141663"/>
              <a:ext cx="461962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3213100"/>
              <a:ext cx="323850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" name="Picture 11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76256" y="656692"/>
            <a:ext cx="892899" cy="115212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32141" y="656693"/>
            <a:ext cx="921702" cy="115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31840" y="4113076"/>
            <a:ext cx="864096" cy="2066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952739" y="4221088"/>
            <a:ext cx="787613" cy="115212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884368" y="1880828"/>
            <a:ext cx="918528" cy="108012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24509" y="4293096"/>
            <a:ext cx="787951" cy="1044116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7243970" y="48446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32140" y="1880828"/>
            <a:ext cx="907300" cy="108012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12260" y="3032956"/>
            <a:ext cx="864096" cy="1152128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84368" y="656692"/>
            <a:ext cx="864096" cy="1152128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68144" y="2996952"/>
            <a:ext cx="864096" cy="115212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868144" y="4221088"/>
            <a:ext cx="864096" cy="115212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876255" y="1916832"/>
            <a:ext cx="935435" cy="1044116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796136" y="5445224"/>
            <a:ext cx="648072" cy="648072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884368" y="3032956"/>
            <a:ext cx="900100" cy="1065425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48164" y="5481228"/>
            <a:ext cx="648072" cy="648072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405484" y="5584185"/>
            <a:ext cx="648072" cy="648072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244" y="5301208"/>
            <a:ext cx="648072" cy="648072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48536" y="5597624"/>
            <a:ext cx="648072" cy="648072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308304" y="5553236"/>
            <a:ext cx="648072" cy="648072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32240" y="5733256"/>
            <a:ext cx="648072" cy="648072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668344" y="5373216"/>
            <a:ext cx="648072" cy="648072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776356" y="5877272"/>
            <a:ext cx="648072" cy="648072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24428" y="5229200"/>
            <a:ext cx="648072" cy="648072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92280" y="5733256"/>
            <a:ext cx="648072" cy="648072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12160" y="5877272"/>
            <a:ext cx="648072" cy="648072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00092" y="5661248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0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mPlane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CoNEXT TPC workshop</a:t>
            </a:r>
          </a:p>
          <a:p>
            <a:pPr>
              <a:defRPr/>
            </a:pPr>
            <a:r>
              <a:rPr lang="en-US" altLang="en-US" smtClean="0"/>
              <a:t>Barcellona, 5/9/13</a:t>
            </a:r>
            <a:endParaRPr lang="en-US" altLang="en-US" dirty="0"/>
          </a:p>
        </p:txBody>
      </p:sp>
      <p:pic>
        <p:nvPicPr>
          <p:cNvPr id="10" name="Picture 9" descr="schem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40" y="2992400"/>
            <a:ext cx="70866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8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CoNEXT TPC workshop</a:t>
            </a:r>
          </a:p>
          <a:p>
            <a:pPr>
              <a:defRPr/>
            </a:pPr>
            <a:r>
              <a:rPr lang="en-US" altLang="en-US" smtClean="0"/>
              <a:t>Barcellona, 5/9/13</a:t>
            </a:r>
            <a:endParaRPr lang="en-US" altLang="en-US" dirty="0"/>
          </a:p>
        </p:txBody>
      </p:sp>
      <p:pic>
        <p:nvPicPr>
          <p:cNvPr id="6" name="Picture 5" descr="schem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541300"/>
            <a:ext cx="78994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7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CoNEXT TPC workshop</a:t>
            </a:r>
          </a:p>
          <a:p>
            <a:pPr>
              <a:defRPr/>
            </a:pPr>
            <a:r>
              <a:rPr lang="en-US" altLang="en-US" smtClean="0"/>
              <a:t>Barcellona, 5/9/13</a:t>
            </a:r>
            <a:endParaRPr lang="en-US" altLang="en-US" dirty="0"/>
          </a:p>
        </p:txBody>
      </p:sp>
      <p:pic>
        <p:nvPicPr>
          <p:cNvPr id="5" name="Picture 4" descr="scheme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604800"/>
            <a:ext cx="78994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5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CoNEXT TPC workshop</a:t>
            </a:r>
          </a:p>
          <a:p>
            <a:pPr>
              <a:defRPr/>
            </a:pPr>
            <a:r>
              <a:rPr lang="en-US" altLang="en-US" smtClean="0"/>
              <a:t>Barcellona, 5/9/13</a:t>
            </a:r>
            <a:endParaRPr lang="en-US" altLang="en-US" dirty="0"/>
          </a:p>
        </p:txBody>
      </p:sp>
      <p:pic>
        <p:nvPicPr>
          <p:cNvPr id="5" name="Picture 4" descr="scheme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" y="185700"/>
            <a:ext cx="8432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3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CoNEXT TPC workshop</a:t>
            </a:r>
          </a:p>
          <a:p>
            <a:pPr>
              <a:defRPr/>
            </a:pPr>
            <a:r>
              <a:rPr lang="en-US" altLang="en-US" smtClean="0"/>
              <a:t>Barcellona, 5/9/13</a:t>
            </a:r>
            <a:endParaRPr lang="en-US" altLang="en-US" dirty="0"/>
          </a:p>
        </p:txBody>
      </p:sp>
      <p:pic>
        <p:nvPicPr>
          <p:cNvPr id="5" name="Picture 4" descr="scheme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" y="188640"/>
            <a:ext cx="8432800" cy="5943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67644" y="728700"/>
            <a:ext cx="1368152" cy="1368152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83868" y="980728"/>
            <a:ext cx="1368152" cy="1368152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9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CoNEXT TPC workshop</a:t>
            </a:r>
          </a:p>
          <a:p>
            <a:pPr>
              <a:defRPr/>
            </a:pPr>
            <a:r>
              <a:rPr lang="en-US" altLang="en-US" smtClean="0"/>
              <a:t>Barcellona, 5/9/13</a:t>
            </a:r>
            <a:endParaRPr lang="en-US" altLang="en-US" dirty="0"/>
          </a:p>
        </p:txBody>
      </p:sp>
      <p:pic>
        <p:nvPicPr>
          <p:cNvPr id="6" name="Picture 5" descr="scheme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432800" cy="44577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67644" y="728700"/>
            <a:ext cx="1368152" cy="1368152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83868" y="980728"/>
            <a:ext cx="1368152" cy="1368152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00292" y="4041068"/>
            <a:ext cx="1332148" cy="57606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5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makes complicated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seen this for               …</a:t>
            </a:r>
          </a:p>
          <a:p>
            <a:r>
              <a:rPr lang="en-US" dirty="0" smtClean="0"/>
              <a:t>… the same applies for Akamai, even in shorter time frames…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CoNEXT TPC workshop</a:t>
            </a:r>
          </a:p>
          <a:p>
            <a:pPr>
              <a:defRPr/>
            </a:pPr>
            <a:r>
              <a:rPr lang="en-US" altLang="en-US" smtClean="0"/>
              <a:t>Barcellona, 5/9/13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032956"/>
            <a:ext cx="6554365" cy="32043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43908" y="3248980"/>
            <a:ext cx="576064" cy="237626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96136" y="3248980"/>
            <a:ext cx="1080120" cy="237626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11" y="1520788"/>
            <a:ext cx="1401459" cy="72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28" y="2060848"/>
            <a:ext cx="1475656" cy="6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3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to investigate this kind of events?</a:t>
            </a:r>
          </a:p>
          <a:p>
            <a:pPr lvl="1"/>
            <a:r>
              <a:rPr lang="en-US" sz="2000" dirty="0" smtClean="0"/>
              <a:t>You need a flexible, scalable, intelligent supervisor and repository</a:t>
            </a:r>
          </a:p>
          <a:p>
            <a:pPr lvl="1"/>
            <a:endParaRPr lang="en-US" sz="2000" dirty="0"/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DBStream</a:t>
            </a:r>
            <a:r>
              <a:rPr lang="en-US" sz="2400" baseline="30000" dirty="0" smtClean="0">
                <a:solidFill>
                  <a:srgbClr val="FF0000"/>
                </a:solidFill>
              </a:rPr>
              <a:t>[1]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Continuous</a:t>
            </a:r>
            <a:r>
              <a:rPr lang="en-US" sz="2000" dirty="0"/>
              <a:t> big data analytics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Flexible</a:t>
            </a:r>
            <a:r>
              <a:rPr lang="en-US" sz="2000" dirty="0" smtClean="0"/>
              <a:t> </a:t>
            </a:r>
            <a:r>
              <a:rPr lang="en-US" sz="2000" dirty="0"/>
              <a:t>processing language</a:t>
            </a:r>
          </a:p>
          <a:p>
            <a:pPr lvl="1"/>
            <a:r>
              <a:rPr lang="en-US" sz="2000" dirty="0" smtClean="0"/>
              <a:t>Full </a:t>
            </a:r>
            <a:r>
              <a:rPr lang="en-US" sz="2000" dirty="0">
                <a:solidFill>
                  <a:srgbClr val="FF0000"/>
                </a:solidFill>
              </a:rPr>
              <a:t>SQL</a:t>
            </a:r>
            <a:r>
              <a:rPr lang="en-US" sz="2000" dirty="0"/>
              <a:t> processing capabilities</a:t>
            </a:r>
          </a:p>
          <a:p>
            <a:pPr lvl="1"/>
            <a:r>
              <a:rPr lang="en-US" sz="2000" dirty="0" smtClean="0"/>
              <a:t>Processing </a:t>
            </a:r>
            <a:r>
              <a:rPr lang="en-US" sz="2000" dirty="0"/>
              <a:t>in </a:t>
            </a:r>
            <a:r>
              <a:rPr lang="en-US" sz="2000" dirty="0">
                <a:solidFill>
                  <a:srgbClr val="FF0000"/>
                </a:solidFill>
              </a:rPr>
              <a:t>small batches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Storage</a:t>
            </a:r>
            <a:r>
              <a:rPr lang="en-US" sz="2000" dirty="0" smtClean="0"/>
              <a:t> </a:t>
            </a:r>
            <a:r>
              <a:rPr lang="en-US" sz="2000" dirty="0"/>
              <a:t>for post-mortem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CoNEXT TPC workshop</a:t>
            </a:r>
          </a:p>
          <a:p>
            <a:pPr>
              <a:defRPr/>
            </a:pPr>
            <a:r>
              <a:rPr lang="en-US" altLang="en-US" smtClean="0"/>
              <a:t>Barcellona, 5/9/13</a:t>
            </a:r>
            <a:endParaRPr lang="en-US" altLang="en-US" dirty="0"/>
          </a:p>
        </p:txBody>
      </p:sp>
      <p:pic>
        <p:nvPicPr>
          <p:cNvPr id="5" name="Picture 4" descr="dbstre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72916"/>
            <a:ext cx="3718039" cy="2780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524" y="5697252"/>
            <a:ext cx="8568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 </a:t>
            </a:r>
            <a:r>
              <a:rPr lang="en-US" sz="1200" dirty="0" err="1" smtClean="0"/>
              <a:t>A.Bar</a:t>
            </a:r>
            <a:r>
              <a:rPr lang="en-US" sz="1200" dirty="0" smtClean="0"/>
              <a:t>, A. </a:t>
            </a:r>
            <a:r>
              <a:rPr lang="en-US" sz="1200" dirty="0" err="1" smtClean="0"/>
              <a:t>Finamore</a:t>
            </a:r>
            <a:r>
              <a:rPr lang="en-US" sz="1200" dirty="0" smtClean="0"/>
              <a:t>, I. Bermudez, L. </a:t>
            </a:r>
            <a:r>
              <a:rPr lang="en-US" sz="1200" dirty="0" err="1" smtClean="0"/>
              <a:t>Golab</a:t>
            </a:r>
            <a:r>
              <a:rPr lang="en-US" sz="1200" dirty="0" smtClean="0"/>
              <a:t>, </a:t>
            </a:r>
            <a:r>
              <a:rPr lang="en-US" sz="1200" dirty="0" err="1" smtClean="0"/>
              <a:t>M.Mellia</a:t>
            </a:r>
            <a:r>
              <a:rPr lang="en-US" sz="1200" dirty="0" smtClean="0"/>
              <a:t>, </a:t>
            </a:r>
            <a:r>
              <a:rPr lang="en-US" sz="1200" dirty="0" err="1" smtClean="0"/>
              <a:t>P.Casas</a:t>
            </a:r>
            <a:r>
              <a:rPr lang="en-US" sz="1200" dirty="0"/>
              <a:t>, “Continuous analytics for traffic monitoring and applications to </a:t>
            </a:r>
            <a:r>
              <a:rPr lang="en-US" sz="1200" dirty="0" smtClean="0"/>
              <a:t>CDN”, Under submission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596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 </a:t>
            </a:r>
            <a:r>
              <a:rPr lang="en-US" b="1" dirty="0" smtClean="0"/>
              <a:t> we </a:t>
            </a:r>
            <a:r>
              <a:rPr lang="en-US" dirty="0" smtClean="0"/>
              <a:t>“watch”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551648"/>
              </p:ext>
            </p:extLst>
          </p:nvPr>
        </p:nvGraphicFramePr>
        <p:xfrm>
          <a:off x="4" y="1376772"/>
          <a:ext cx="9143991" cy="4470234"/>
        </p:xfrm>
        <a:graphic>
          <a:graphicData uri="http://schemas.openxmlformats.org/drawingml/2006/table">
            <a:tbl>
              <a:tblPr/>
              <a:tblGrid>
                <a:gridCol w="867214"/>
                <a:gridCol w="1696169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</a:tblGrid>
              <a:tr h="18364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SUBNET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with AIRPORT code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fra02s08.c.youtube.com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6139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368.93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6266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298.4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5389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228.76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173.194.19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fra02s15.c.youtube.com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9940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258.18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12893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196.06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7012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166.48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173.194.2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mil01s12.c.youtube.com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17054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1333.46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15470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1276.31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13655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1259.63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14186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1296.07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12616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1197.64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13860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1338.63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173.194.20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par08s06.c.youtube.com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173.194.208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par08s06.c.youtube.com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711.54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lhr14s08.c.youtube.com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1819.57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1658.45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3470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937.18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4222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1025.49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6191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1166.08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fra07s13.c.youtube.com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4924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412.17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8749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331.14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7224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318.83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173.194.62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fra07s19.c.youtube.com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325.82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6877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248.39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6108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274.55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par03s06.c.youtube.com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355.1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208.117.236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par03x04.c.youtube.com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540.16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496.91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208.117.248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mia02s11.c.youtube.com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ams09x06.c.youtube.com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41430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679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49437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656.39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57675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653.81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906.65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dfw06x02.c.youtube.com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fra07x03.c.youtube.com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667.29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852.53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606.1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1146.87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1379.76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74.125.105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lhr22s16.c.youtube.com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1551.78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1185.94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942.47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1061.72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1126.83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74.125.13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zrh04s03.c.youtube.com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1074.15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2264.09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1302.03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74.125.14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mil02s01.c.youtube.com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48366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1234.82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37968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1253.01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37182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1162.85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47844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1298.45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52594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1226.85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37755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1143.37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74.125.216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bru02t11.c.youtube.com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74.125.218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fra07t13.c.youtube.com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8697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1355.33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12579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1338.71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8560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11469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1256.32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11633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1292.58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10320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1276.33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lhr22s11.c.youtube.com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1496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1846.25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2488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1034.78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4146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1363.63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74.125.99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4221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187.84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4913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189.64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2461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136.63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" y="1160748"/>
            <a:ext cx="9144000" cy="4698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820" y="314072"/>
            <a:ext cx="1084364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E80202"/>
                </a:solidFill>
                <a:latin typeface="Calibri" pitchFamily="34" charset="0"/>
                <a:ea typeface="+mj-ea"/>
                <a:cs typeface="+mj-cs"/>
              </a:rPr>
              <a:t>ISPs</a:t>
            </a:r>
            <a:endParaRPr lang="en-US" sz="4200" b="1" dirty="0">
              <a:solidFill>
                <a:srgbClr val="E80202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484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change related to </a:t>
            </a:r>
            <a:r>
              <a:rPr lang="en-US" dirty="0">
                <a:solidFill>
                  <a:srgbClr val="FF0000"/>
                </a:solidFill>
              </a:rPr>
              <a:t>single servers</a:t>
            </a:r>
            <a:r>
              <a:rPr lang="en-US" dirty="0"/>
              <a:t>?</a:t>
            </a:r>
          </a:p>
          <a:p>
            <a:r>
              <a:rPr lang="en-US" dirty="0"/>
              <a:t>Is this affecting only </a:t>
            </a:r>
            <a:r>
              <a:rPr lang="en-US" dirty="0">
                <a:solidFill>
                  <a:srgbClr val="FF0000"/>
                </a:solidFill>
              </a:rPr>
              <a:t>some services</a:t>
            </a:r>
            <a:r>
              <a:rPr lang="en-US" dirty="0"/>
              <a:t>?</a:t>
            </a:r>
          </a:p>
          <a:p>
            <a:r>
              <a:rPr lang="en-US" sz="3200" dirty="0"/>
              <a:t>Was this triggered by CDN </a:t>
            </a:r>
            <a:r>
              <a:rPr lang="en-US" sz="3200" dirty="0" smtClean="0">
                <a:solidFill>
                  <a:srgbClr val="FF0000"/>
                </a:solidFill>
              </a:rPr>
              <a:t>performance issues</a:t>
            </a:r>
            <a:r>
              <a:rPr lang="en-US" sz="3200" dirty="0" smtClean="0"/>
              <a:t>?</a:t>
            </a:r>
            <a:endParaRPr lang="en-US" sz="3200" dirty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CoNEXT TPC workshop</a:t>
            </a:r>
          </a:p>
          <a:p>
            <a:pPr>
              <a:defRPr/>
            </a:pPr>
            <a:r>
              <a:rPr lang="en-US" altLang="en-US" smtClean="0"/>
              <a:t>Barcellona, 5/9/13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61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the 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30725"/>
          </a:xfrm>
        </p:spPr>
        <p:txBody>
          <a:bodyPr/>
          <a:lstStyle/>
          <a:p>
            <a:r>
              <a:rPr lang="en-US" dirty="0" smtClean="0"/>
              <a:t>Is the change related to single servers?</a:t>
            </a:r>
          </a:p>
          <a:p>
            <a:pPr lvl="1"/>
            <a:r>
              <a:rPr lang="en-US" dirty="0" smtClean="0"/>
              <a:t>Compute the traffic volume </a:t>
            </a:r>
            <a:r>
              <a:rPr lang="en-US" dirty="0" smtClean="0">
                <a:solidFill>
                  <a:srgbClr val="FF0000"/>
                </a:solidFill>
              </a:rPr>
              <a:t>per IP address </a:t>
            </a:r>
            <a:r>
              <a:rPr lang="en-US" dirty="0" smtClean="0"/>
              <a:t>for every </a:t>
            </a:r>
            <a:r>
              <a:rPr lang="en-US" dirty="0" smtClean="0">
                <a:solidFill>
                  <a:srgbClr val="FF0000"/>
                </a:solidFill>
              </a:rPr>
              <a:t>15m time intervals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CoNEXT TPC workshop</a:t>
            </a:r>
          </a:p>
          <a:p>
            <a:pPr>
              <a:defRPr/>
            </a:pPr>
            <a:r>
              <a:rPr lang="en-US" altLang="en-US" smtClean="0"/>
              <a:t>Barcellona, 5/9/13</a:t>
            </a:r>
            <a:endParaRPr lang="en-US" altLang="en-US" dirty="0"/>
          </a:p>
        </p:txBody>
      </p:sp>
      <p:pic>
        <p:nvPicPr>
          <p:cNvPr id="5" name="Picture 4" descr="akamai_heatmap_ips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01" y="2816932"/>
            <a:ext cx="5622998" cy="323238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83668" y="3789040"/>
            <a:ext cx="576064" cy="360040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32340" y="1196752"/>
            <a:ext cx="1044116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743908" y="3248980"/>
            <a:ext cx="576064" cy="237626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472100" y="3248980"/>
            <a:ext cx="1080120" cy="237626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2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about the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16732"/>
            <a:ext cx="8229600" cy="4530725"/>
          </a:xfrm>
        </p:spPr>
        <p:txBody>
          <a:bodyPr/>
          <a:lstStyle/>
          <a:p>
            <a:r>
              <a:rPr lang="en-US" dirty="0" smtClean="0"/>
              <a:t>Is this affecting only some services</a:t>
            </a:r>
            <a:r>
              <a:rPr lang="en-US" baseline="30000" dirty="0"/>
              <a:t>(*)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Select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top</a:t>
            </a:r>
            <a:r>
              <a:rPr lang="en-US" dirty="0" smtClean="0"/>
              <a:t> 500 </a:t>
            </a:r>
            <a:r>
              <a:rPr lang="en-US" dirty="0" smtClean="0">
                <a:solidFill>
                  <a:srgbClr val="FF0000"/>
                </a:solidFill>
              </a:rPr>
              <a:t>services</a:t>
            </a:r>
            <a:r>
              <a:rPr lang="en-US" dirty="0" smtClean="0"/>
              <a:t> served by Akamai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Order</a:t>
            </a:r>
            <a:r>
              <a:rPr lang="en-US" dirty="0" smtClean="0">
                <a:solidFill>
                  <a:srgbClr val="FF0000"/>
                </a:solidFill>
              </a:rPr>
              <a:t> by frequency</a:t>
            </a:r>
            <a:endParaRPr lang="en-US" dirty="0" smtClean="0"/>
          </a:p>
          <a:p>
            <a:pPr lvl="1"/>
            <a:r>
              <a:rPr lang="en-US" dirty="0"/>
              <a:t>Repeat</a:t>
            </a:r>
            <a:r>
              <a:rPr lang="en-US" dirty="0" smtClean="0"/>
              <a:t> for each </a:t>
            </a:r>
            <a:r>
              <a:rPr lang="en-US" dirty="0" smtClean="0">
                <a:solidFill>
                  <a:srgbClr val="FF0000"/>
                </a:solidFill>
              </a:rPr>
              <a:t>5m time interval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akamai_heatmap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19" y="2600908"/>
            <a:ext cx="5615163" cy="35329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75656" y="3825044"/>
            <a:ext cx="576064" cy="972108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35896" y="2960948"/>
            <a:ext cx="576064" cy="2808312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08304" y="980728"/>
            <a:ext cx="1044116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6309320"/>
            <a:ext cx="231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(*) Service == FQDN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544108" y="2960948"/>
            <a:ext cx="936104" cy="2664296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8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have effects on the </a:t>
            </a:r>
            <a:r>
              <a:rPr lang="en-US" dirty="0" err="1" smtClean="0"/>
              <a:t>QoE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756"/>
            <a:ext cx="8229600" cy="4530725"/>
          </a:xfrm>
        </p:spPr>
        <p:txBody>
          <a:bodyPr/>
          <a:lstStyle/>
          <a:p>
            <a:r>
              <a:rPr lang="en-US" sz="2800" dirty="0" smtClean="0"/>
              <a:t>Was this triggered by CDN performance issues?</a:t>
            </a:r>
          </a:p>
          <a:p>
            <a:r>
              <a:rPr lang="en-US" sz="2800" dirty="0" smtClean="0"/>
              <a:t>For services served by Akamai preferred cache</a:t>
            </a:r>
          </a:p>
          <a:p>
            <a:pPr lvl="1"/>
            <a:r>
              <a:rPr lang="en-US" sz="2400" dirty="0" smtClean="0"/>
              <a:t>Compute the </a:t>
            </a:r>
            <a:r>
              <a:rPr lang="en-US" sz="2400" dirty="0" smtClean="0">
                <a:solidFill>
                  <a:srgbClr val="FF0000"/>
                </a:solidFill>
              </a:rPr>
              <a:t>distribution</a:t>
            </a:r>
            <a:r>
              <a:rPr lang="en-US" sz="2400" dirty="0" smtClean="0"/>
              <a:t> of server elaboration time</a:t>
            </a:r>
          </a:p>
          <a:p>
            <a:pPr lvl="1"/>
            <a:r>
              <a:rPr lang="en-US" sz="2400" dirty="0" smtClean="0"/>
              <a:t>Plot </a:t>
            </a:r>
            <a:r>
              <a:rPr lang="en-US" sz="2400" dirty="0" smtClean="0">
                <a:solidFill>
                  <a:srgbClr val="FF0000"/>
                </a:solidFill>
              </a:rPr>
              <a:t>percentiles</a:t>
            </a:r>
            <a:r>
              <a:rPr lang="en-US" sz="2400" dirty="0" smtClean="0"/>
              <a:t> every </a:t>
            </a:r>
            <a:r>
              <a:rPr lang="en-US" sz="2400" dirty="0" smtClean="0">
                <a:solidFill>
                  <a:srgbClr val="FF0000"/>
                </a:solidFill>
              </a:rPr>
              <a:t>5m of time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CoNEXT TPC workshop</a:t>
            </a:r>
          </a:p>
          <a:p>
            <a:pPr>
              <a:defRPr/>
            </a:pPr>
            <a:r>
              <a:rPr lang="en-US" altLang="en-US" smtClean="0"/>
              <a:t>Barcellona, 5/9/13</a:t>
            </a:r>
            <a:endParaRPr lang="en-US" altLang="en-US" dirty="0"/>
          </a:p>
        </p:txBody>
      </p:sp>
      <p:pic>
        <p:nvPicPr>
          <p:cNvPr id="5" name="Picture 4" descr="elaboration_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29" y="2960948"/>
            <a:ext cx="6186142" cy="32403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75656" y="3537012"/>
            <a:ext cx="396044" cy="165618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35896" y="3248980"/>
            <a:ext cx="756084" cy="2520280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9992" y="3140968"/>
            <a:ext cx="1368152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YES!!</a:t>
            </a:r>
            <a:endParaRPr lang="en-US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976156" y="3104964"/>
            <a:ext cx="1044116" cy="2520280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20272" y="2996952"/>
            <a:ext cx="1476164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NO!!!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1714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change related to single servers?</a:t>
            </a:r>
          </a:p>
          <a:p>
            <a:r>
              <a:rPr lang="en-US" dirty="0"/>
              <a:t>Is this affecting only some services?</a:t>
            </a:r>
          </a:p>
          <a:p>
            <a:r>
              <a:rPr lang="en-US" sz="3200" dirty="0"/>
              <a:t>Was this triggered by CDN </a:t>
            </a:r>
            <a:r>
              <a:rPr lang="en-US" sz="3200" dirty="0" smtClean="0"/>
              <a:t>performance issues?</a:t>
            </a:r>
            <a:endParaRPr lang="en-US" sz="3200" dirty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Any good suggestion?!?!?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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CoNEXT TPC workshop</a:t>
            </a:r>
          </a:p>
          <a:p>
            <a:pPr>
              <a:defRPr/>
            </a:pPr>
            <a:r>
              <a:rPr lang="en-US" altLang="en-US" smtClean="0"/>
              <a:t>Barcellona, 5/9/13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32340" y="1448780"/>
            <a:ext cx="1044116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00292" y="2060848"/>
            <a:ext cx="1044116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9772" y="3284984"/>
            <a:ext cx="1044116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2422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Conclusions/WIP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working to design an </a:t>
            </a:r>
            <a:r>
              <a:rPr lang="en-US" dirty="0" smtClean="0">
                <a:solidFill>
                  <a:srgbClr val="FF0000"/>
                </a:solidFill>
              </a:rPr>
              <a:t>intelligent measurement plane</a:t>
            </a:r>
          </a:p>
          <a:p>
            <a:r>
              <a:rPr lang="en-US" dirty="0" smtClean="0"/>
              <a:t>We are now working on a </a:t>
            </a:r>
            <a:r>
              <a:rPr lang="en-US" dirty="0" smtClean="0">
                <a:solidFill>
                  <a:srgbClr val="FF0000"/>
                </a:solidFill>
              </a:rPr>
              <a:t>scalable repository</a:t>
            </a:r>
          </a:p>
          <a:p>
            <a:r>
              <a:rPr lang="en-US" dirty="0" smtClean="0"/>
              <a:t>And on an </a:t>
            </a:r>
            <a:r>
              <a:rPr lang="en-US" dirty="0" smtClean="0">
                <a:solidFill>
                  <a:srgbClr val="FF0000"/>
                </a:solidFill>
              </a:rPr>
              <a:t>(un-)supervised </a:t>
            </a:r>
            <a:r>
              <a:rPr lang="en-US" dirty="0" smtClean="0"/>
              <a:t>supervisor that can (</a:t>
            </a:r>
            <a:r>
              <a:rPr lang="en-US" dirty="0" smtClean="0">
                <a:solidFill>
                  <a:srgbClr val="FF0000"/>
                </a:solidFill>
              </a:rPr>
              <a:t>automatically</a:t>
            </a:r>
            <a:r>
              <a:rPr lang="en-US" dirty="0" smtClean="0"/>
              <a:t>) learn and find the root cause of events</a:t>
            </a:r>
          </a:p>
          <a:p>
            <a:endParaRPr lang="en-US" dirty="0"/>
          </a:p>
          <a:p>
            <a:r>
              <a:rPr lang="en-US" dirty="0" smtClean="0"/>
              <a:t>We are open to collaborations =&gt; ask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CoNEXT TPC workshop</a:t>
            </a:r>
          </a:p>
          <a:p>
            <a:pPr>
              <a:defRPr/>
            </a:pPr>
            <a:r>
              <a:rPr lang="en-US" altLang="en-US" smtClean="0"/>
              <a:t>Barcellona, 5/9/13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37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962400"/>
            <a:ext cx="6989618" cy="2240702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Project acronym: mPlane </a:t>
            </a:r>
          </a:p>
          <a:p>
            <a:r>
              <a:rPr lang="en-US" sz="2000" dirty="0"/>
              <a:t>Project full title: </a:t>
            </a:r>
            <a:r>
              <a:rPr lang="en-US" sz="2000" dirty="0" smtClean="0"/>
              <a:t>“mPlane </a:t>
            </a:r>
            <a:r>
              <a:rPr lang="en-US" sz="2000" dirty="0"/>
              <a:t>– an Intelligent Measurement Plane for Future Network and Application </a:t>
            </a:r>
            <a:r>
              <a:rPr lang="en-US" sz="2000" dirty="0" smtClean="0"/>
              <a:t>Management” </a:t>
            </a:r>
            <a:endParaRPr lang="en-US" sz="2000" dirty="0"/>
          </a:p>
          <a:p>
            <a:r>
              <a:rPr lang="en-US" sz="2000" dirty="0"/>
              <a:t>Grant agreement no: 318627 </a:t>
            </a:r>
          </a:p>
          <a:p>
            <a:r>
              <a:rPr lang="en-US" sz="2000" dirty="0" smtClean="0"/>
              <a:t>Staring Date: November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2012</a:t>
            </a:r>
          </a:p>
          <a:p>
            <a:r>
              <a:rPr lang="en-US" sz="2000" dirty="0" smtClean="0"/>
              <a:t>Total Cost: </a:t>
            </a:r>
            <a:r>
              <a:rPr lang="en-US" dirty="0" smtClean="0"/>
              <a:t>11,274,908.00Euros</a:t>
            </a:r>
          </a:p>
          <a:p>
            <a:r>
              <a:rPr lang="en-US" sz="2000" dirty="0" smtClean="0"/>
              <a:t>Duration: 3 years</a:t>
            </a:r>
          </a:p>
          <a:p>
            <a:r>
              <a:rPr lang="en-US" sz="2000" dirty="0" smtClean="0"/>
              <a:t>Partners: 16</a:t>
            </a:r>
          </a:p>
          <a:p>
            <a:r>
              <a:rPr lang="en-US" sz="2000" dirty="0" smtClean="0"/>
              <a:t>Coordinator: </a:t>
            </a:r>
            <a:r>
              <a:rPr lang="en-US" sz="2000" b="1" dirty="0" smtClean="0"/>
              <a:t>Prof. Marco Mellia </a:t>
            </a:r>
            <a:r>
              <a:rPr lang="en-US" sz="2000" dirty="0" smtClean="0"/>
              <a:t>– Politecnico di Torino - IT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5" y="1520788"/>
            <a:ext cx="5241053" cy="10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2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we observe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473149"/>
              </p:ext>
            </p:extLst>
          </p:nvPr>
        </p:nvGraphicFramePr>
        <p:xfrm>
          <a:off x="4" y="1376772"/>
          <a:ext cx="9143991" cy="4470234"/>
        </p:xfrm>
        <a:graphic>
          <a:graphicData uri="http://schemas.openxmlformats.org/drawingml/2006/table">
            <a:tbl>
              <a:tblPr/>
              <a:tblGrid>
                <a:gridCol w="867214"/>
                <a:gridCol w="1696169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</a:tblGrid>
              <a:tr h="18364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SUBNET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with AIRPORT code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fra02s08.c.youtube.com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6139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368.93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6266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298.4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5389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228.76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173.194.19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fra02s15.c.youtube.com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9940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258.18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12893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196.06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7012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166.48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173.194.2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mil01s12.c.youtube.com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17054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1333.46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15470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1276.31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13655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1259.63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14186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1296.07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12616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1197.64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13860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1338.63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173.194.20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par08s06.c.youtube.com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173.194.208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par08s06.c.youtube.com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711.54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lhr14s08.c.youtube.com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1819.57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1658.45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3470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937.18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4222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1025.49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6191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1166.08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fra07s13.c.youtube.com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4924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412.17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8749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331.14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7224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318.83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173.194.62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fra07s19.c.youtube.com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325.82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6877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248.39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6108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274.55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par03s06.c.youtube.com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355.1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208.117.236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par03x04.c.youtube.com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540.16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496.91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208.117.248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mia02s11.c.youtube.com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ams09x06.c.youtube.com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41430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679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49437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656.39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57675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653.81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906.65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dfw06x02.c.youtube.com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fra07x03.c.youtube.com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667.29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852.53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606.1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1146.87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1379.76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74.125.105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lhr22s16.c.youtube.com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1551.78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1185.94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942.47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1061.72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1126.83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74.125.13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zrh04s03.c.youtube.com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1074.15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2264.09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1302.03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74.125.14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mil02s01.c.youtube.com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48366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1234.82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37968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1253.01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37182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1162.85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47844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1298.45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52594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1226.85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37755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1143.37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74.125.216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bru02t11.c.youtube.com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74.125.218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fra07t13.c.youtube.com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8697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1355.33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12579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1338.71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8560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11469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1256.32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11633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1292.58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10320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1276.33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lhr22s11.c.youtube.com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1496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1846.25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2488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1034.78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4146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1363.63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74.125.99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4221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187.84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4913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189.64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2461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136.63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60748"/>
            <a:ext cx="9144000" cy="46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0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we observe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284933"/>
              </p:ext>
            </p:extLst>
          </p:nvPr>
        </p:nvGraphicFramePr>
        <p:xfrm>
          <a:off x="4" y="1376772"/>
          <a:ext cx="9143991" cy="4470234"/>
        </p:xfrm>
        <a:graphic>
          <a:graphicData uri="http://schemas.openxmlformats.org/drawingml/2006/table">
            <a:tbl>
              <a:tblPr/>
              <a:tblGrid>
                <a:gridCol w="867214"/>
                <a:gridCol w="1696169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</a:tblGrid>
              <a:tr h="18364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SUBNET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with AIRPORT code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fra02s08.c.youtube.com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6139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368.93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6266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298.4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5389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228.76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173.194.19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fra02s15.c.youtube.com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9940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258.18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12893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196.06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7012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166.48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173.194.2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mil01s12.c.youtube.com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17054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1333.46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15470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1276.31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13655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1259.63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14186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1296.07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12616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1197.64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13860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1338.63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173.194.20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par08s06.c.youtube.com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173.194.208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par08s06.c.youtube.com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711.54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lhr14s08.c.youtube.com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1819.57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1658.45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3470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937.18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4222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1025.49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6191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1166.08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fra07s13.c.youtube.com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4924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412.17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8749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331.14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7224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318.83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173.194.62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fra07s19.c.youtube.com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325.82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6877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248.39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6108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274.55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par03s06.c.youtube.com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355.1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208.117.236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par03x04.c.youtube.com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540.16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496.91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208.117.248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mia02s11.c.youtube.com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ams09x06.c.youtube.com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41430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679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49437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656.39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57675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653.81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906.65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dfw06x02.c.youtube.com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fra07x03.c.youtube.com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667.29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852.53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606.1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1146.87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1379.76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74.125.105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lhr22s16.c.youtube.com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1551.78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1185.94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942.47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1061.72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1126.83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74.125.13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zrh04s03.c.youtube.com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1074.15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2264.09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1302.03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74.125.14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mil02s01.c.youtube.com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48366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1234.82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37968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1253.01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37182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1162.85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47844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1298.45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52594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1226.85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37755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1143.37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74.125.216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bru02t11.c.youtube.com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74.125.218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fra07t13.c.youtube.com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8697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1355.33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12579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1338.71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8560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11469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1256.32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11633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1292.58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10320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1276.33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lhr22s11.c.youtube.com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1496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1846.25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2488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1034.78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4146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1363.63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74.125.99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4221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187.84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4913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189.64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2461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136.63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160748"/>
            <a:ext cx="9144000" cy="46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1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we observe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003206"/>
              </p:ext>
            </p:extLst>
          </p:nvPr>
        </p:nvGraphicFramePr>
        <p:xfrm>
          <a:off x="4" y="1376772"/>
          <a:ext cx="9143991" cy="4470234"/>
        </p:xfrm>
        <a:graphic>
          <a:graphicData uri="http://schemas.openxmlformats.org/drawingml/2006/table">
            <a:tbl>
              <a:tblPr/>
              <a:tblGrid>
                <a:gridCol w="867214"/>
                <a:gridCol w="1696169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</a:tblGrid>
              <a:tr h="18364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SUBNET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with AIRPORT code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fra02s08.c.youtube.com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6139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368.93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6266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298.4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5389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228.76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173.194.19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fra02s15.c.youtube.com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9940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258.18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12893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196.06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7012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166.48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173.194.2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mil01s12.c.youtube.com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17054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1333.46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15470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1276.31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13655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1259.63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14186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1296.07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12616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1197.64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13860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1338.63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173.194.20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par08s06.c.youtube.com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173.194.208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par08s06.c.youtube.com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711.54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lhr14s08.c.youtube.com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1819.57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1658.45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3470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937.18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4222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1025.49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6191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1166.08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fra07s13.c.youtube.com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4924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412.17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8749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331.14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7224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318.83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173.194.62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fra07s19.c.youtube.com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325.82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6877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248.39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6108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274.55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par03s06.c.youtube.com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355.1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208.117.236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par03x04.c.youtube.com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540.16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496.91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208.117.248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mia02s11.c.youtube.com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ams09x06.c.youtube.com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41430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679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49437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656.39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57675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653.81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906.65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dfw06x02.c.youtube.com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fra07x03.c.youtube.com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667.29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852.53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606.1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1146.87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1379.76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74.125.105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lhr22s16.c.youtube.com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1551.78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1185.94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942.47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1061.72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1126.83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74.125.13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zrh04s03.c.youtube.com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1074.15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2264.09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1302.03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74.125.14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mil02s01.c.youtube.com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48366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1234.82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37968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1253.01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37182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1162.85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47844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1298.45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52594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1226.85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37755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1143.37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74.125.216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bru02t11.c.youtube.com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74.125.218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fra07t13.c.youtube.com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8697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1355.33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12579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1338.71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8560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11469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1256.32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11633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1292.58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10320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1276.33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lhr22s11.c.youtube.com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1496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1846.25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2488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1034.78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4146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1363.63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74.125.99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4221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187.84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4913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189.64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2461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136.63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00" y="1160748"/>
            <a:ext cx="9144000" cy="46982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47764" y="1772816"/>
            <a:ext cx="720080" cy="4104456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9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we observe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058809"/>
              </p:ext>
            </p:extLst>
          </p:nvPr>
        </p:nvGraphicFramePr>
        <p:xfrm>
          <a:off x="4" y="1376772"/>
          <a:ext cx="9143991" cy="4470234"/>
        </p:xfrm>
        <a:graphic>
          <a:graphicData uri="http://schemas.openxmlformats.org/drawingml/2006/table">
            <a:tbl>
              <a:tblPr/>
              <a:tblGrid>
                <a:gridCol w="867214"/>
                <a:gridCol w="1696169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</a:tblGrid>
              <a:tr h="18364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SUBNET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with AIRPORT code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fra02s08.c.youtube.com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6139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368.93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6266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298.4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5389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228.76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173.194.19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fra02s15.c.youtube.com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9940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258.18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12893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196.06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7012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166.48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173.194.2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mil01s12.c.youtube.com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17054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1333.46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15470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1276.31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13655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1259.63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14186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1296.07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12616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1197.64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13860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1338.63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173.194.20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par08s06.c.youtube.com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173.194.208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par08s06.c.youtube.com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711.54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lhr14s08.c.youtube.com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1819.57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1658.45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3470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937.18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4222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1025.49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6191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1166.08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fra07s13.c.youtube.com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4924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412.17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8749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331.14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7224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318.83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173.194.62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fra07s19.c.youtube.com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325.82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6877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248.39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6108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274.55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par03s06.c.youtube.com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355.1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208.117.236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par03x04.c.youtube.com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540.16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496.91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208.117.248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mia02s11.c.youtube.com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ams09x06.c.youtube.com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41430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679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49437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656.39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57675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653.81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906.65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dfw06x02.c.youtube.com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fra07x03.c.youtube.com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667.29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852.53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606.1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1146.87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1379.76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74.125.105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lhr22s16.c.youtube.com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1551.78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1185.94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942.47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1061.72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1126.83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74.125.13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zrh04s03.c.youtube.com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1074.15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2264.09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1302.03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74.125.14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mil02s01.c.youtube.com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48366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1234.82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37968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1253.01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37182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1162.85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47844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1298.45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52594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1226.85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37755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1143.37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74.125.216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bru02t11.c.youtube.com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74.125.218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fra07t13.c.youtube.com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8697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1355.33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12579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1338.71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8560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11469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1256.32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11633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1292.58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10320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1276.33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lhr22s11.c.youtube.com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1496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1846.25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2488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1034.78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4146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1363.63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74.125.99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4221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187.84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4913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189.64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2461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136.63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20" y="1196752"/>
            <a:ext cx="9144000" cy="46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0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we observe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107824"/>
              </p:ext>
            </p:extLst>
          </p:nvPr>
        </p:nvGraphicFramePr>
        <p:xfrm>
          <a:off x="4" y="1376772"/>
          <a:ext cx="9143991" cy="4470234"/>
        </p:xfrm>
        <a:graphic>
          <a:graphicData uri="http://schemas.openxmlformats.org/drawingml/2006/table">
            <a:tbl>
              <a:tblPr/>
              <a:tblGrid>
                <a:gridCol w="867214"/>
                <a:gridCol w="1696169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</a:tblGrid>
              <a:tr h="18364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SUBNET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with AIRPORT code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fra02s08.c.youtube.com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6139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368.93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6266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298.4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5389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228.76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173.194.19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fra02s15.c.youtube.com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9940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258.18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12893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196.06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7012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166.48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173.194.2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mil01s12.c.youtube.com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17054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1333.46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15470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1276.31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13655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1259.63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14186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1296.07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12616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1197.64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13860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1338.63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173.194.20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par08s06.c.youtube.com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173.194.208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par08s06.c.youtube.com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711.54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lhr14s08.c.youtube.com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1819.57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1658.45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3470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937.18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4222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1025.49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6191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1166.08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fra07s13.c.youtube.com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4924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412.17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8749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331.14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7224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318.83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173.194.62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fra07s19.c.youtube.com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325.82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6877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248.39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6108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274.55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par03s06.c.youtube.com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355.1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208.117.236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par03x04.c.youtube.com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540.16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496.91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208.117.248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mia02s11.c.youtube.com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ams09x06.c.youtube.com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41430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679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49437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656.39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57675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653.81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906.65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dfw06x02.c.youtube.com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fra07x03.c.youtube.com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667.29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852.53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606.1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1146.87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1379.76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74.125.105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lhr22s16.c.youtube.com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1551.78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1185.94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942.47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1061.72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1126.83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74.125.13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zrh04s03.c.youtube.com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1074.15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2264.09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1302.03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74.125.14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mil02s01.c.youtube.com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48366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1234.82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37968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1253.01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37182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1162.85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47844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1298.45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52594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1226.85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37755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1143.37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74.125.216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bru02t11.c.youtube.com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74.125.218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fra07t13.c.youtube.com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8697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1355.33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12579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1338.71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8560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11469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1256.32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11633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1292.58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10320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1276.33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lhr22s11.c.youtube.com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1496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1846.25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2488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1034.78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4146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1363.63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74.125.99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4221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187.84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4913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189.64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2461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136.63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232756"/>
            <a:ext cx="9144000" cy="46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8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we observe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198787"/>
              </p:ext>
            </p:extLst>
          </p:nvPr>
        </p:nvGraphicFramePr>
        <p:xfrm>
          <a:off x="4" y="1376772"/>
          <a:ext cx="9143991" cy="4470234"/>
        </p:xfrm>
        <a:graphic>
          <a:graphicData uri="http://schemas.openxmlformats.org/drawingml/2006/table">
            <a:tbl>
              <a:tblPr/>
              <a:tblGrid>
                <a:gridCol w="867214"/>
                <a:gridCol w="1696169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  <a:gridCol w="471865"/>
                <a:gridCol w="624903"/>
              </a:tblGrid>
              <a:tr h="18364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10-May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SUBNET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with AIRPORT code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#flow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 avg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fra02s08.c.youtube.com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6139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368.93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6266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298.4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5389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228.76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173.194.19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fra02s15.c.youtube.com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9940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258.18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12893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196.06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7012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166.48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173.194.2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mil01s12.c.youtube.com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17054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1333.46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15470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1276.31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13655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1259.63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14186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1296.07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12616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1197.64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13860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1338.63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173.194.20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par08s06.c.youtube.com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173.194.208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par08s06.c.youtube.com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711.54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lhr14s08.c.youtube.com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1819.57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1658.45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3470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937.18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4222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1025.49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6191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1166.08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fra07s13.c.youtube.com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4924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412.17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8749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331.14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7224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318.83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173.194.62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fra07s19.c.youtube.com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325.82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6877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248.39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6108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274.55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173.194.9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par03s06.c.youtube.com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355.1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208.117.236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par03x04.c.youtube.com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164.18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540.16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496.91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208.117.248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mia02s11.c.youtube.com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ams09x06.c.youtube.com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41430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679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49437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656.39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57675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653.81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906.65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dfw06x02.c.youtube.com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208.117.254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fra07x03.c.youtube.com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667.29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852.53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606.1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1146.87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1379.76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74.125.105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lhr22s16.c.youtube.com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1551.78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1185.94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942.47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1061.72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7657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1126.83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74.125.13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zrh04s03.c.youtube.com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1074.15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2264.09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1302.03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74.125.14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mil02s01.c.youtube.com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48366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1234.82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37968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1253.01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37182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1162.85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47844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1298.45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52594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1226.85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37755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1143.37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74.125.216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bru02t11.c.youtube.com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74.125.218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fra07t13.c.youtube.com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8697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1355.33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12579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1338.71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8560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1239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11469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1256.32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11633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1292.58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10320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1276.33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74.125.4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lhr22s11.c.youtube.com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1496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1846.25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2488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1034.78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4146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1363.63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74.125.99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fra07s03.c.youtube.com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4221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187.84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4913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189.64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2461</a:t>
                      </a:r>
                    </a:p>
                  </a:txBody>
                  <a:tcPr marL="11478" marR="11478" marT="114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136.63</a:t>
                      </a:r>
                    </a:p>
                  </a:txBody>
                  <a:tcPr marL="11478" marR="11478" marT="114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232756"/>
            <a:ext cx="9144000" cy="469825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292080" y="2060848"/>
            <a:ext cx="612068" cy="39604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408204" y="1736812"/>
            <a:ext cx="612068" cy="504056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Down Arrow 4"/>
          <p:cNvSpPr/>
          <p:nvPr/>
        </p:nvSpPr>
        <p:spPr>
          <a:xfrm>
            <a:off x="4932040" y="3429000"/>
            <a:ext cx="1368152" cy="43204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4968044" y="1376772"/>
            <a:ext cx="1368152" cy="43204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4968044" y="5229200"/>
            <a:ext cx="1368152" cy="43204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25415"/>
            <a:ext cx="9257585" cy="52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6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 animBg="1"/>
      <p:bldP spid="5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complicated technology…</a:t>
            </a:r>
            <a:endParaRPr lang="en-US" dirty="0"/>
          </a:p>
        </p:txBody>
      </p:sp>
      <p:pic>
        <p:nvPicPr>
          <p:cNvPr id="9" name="Picture 8" descr="internet-backbone-us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" y="1232756"/>
            <a:ext cx="8573370" cy="5657730"/>
          </a:xfrm>
          <a:prstGeom prst="rect">
            <a:avLst/>
          </a:prstGeom>
        </p:spPr>
      </p:pic>
      <p:pic>
        <p:nvPicPr>
          <p:cNvPr id="10" name="Picture 9" descr="google-apps-clou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6937">
            <a:off x="6007333" y="1173478"/>
            <a:ext cx="3240360" cy="1893935"/>
          </a:xfrm>
          <a:prstGeom prst="rect">
            <a:avLst/>
          </a:prstGeom>
          <a:effectLst>
            <a:outerShdw dist="381000" dir="5400000" algn="t" rotWithShape="0">
              <a:prstClr val="black">
                <a:alpha val="53000"/>
              </a:prstClr>
            </a:outerShdw>
          </a:effectLst>
        </p:spPr>
      </p:pic>
      <p:pic>
        <p:nvPicPr>
          <p:cNvPr id="11" name="Picture 10" descr="Akamail-Luhlio-201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6605">
            <a:off x="204967" y="1186190"/>
            <a:ext cx="3600400" cy="2173710"/>
          </a:xfrm>
          <a:prstGeom prst="rect">
            <a:avLst/>
          </a:prstGeom>
          <a:effectLst>
            <a:outerShdw dist="381000" dir="5400000" algn="t" rotWithShape="0">
              <a:prstClr val="black">
                <a:alpha val="53000"/>
              </a:prstClr>
            </a:outerShdw>
          </a:effectLst>
        </p:spPr>
      </p:pic>
      <p:pic>
        <p:nvPicPr>
          <p:cNvPr id="12" name="Picture 11" descr=" amaz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489">
            <a:off x="3736286" y="2801164"/>
            <a:ext cx="2592288" cy="2079140"/>
          </a:xfrm>
          <a:prstGeom prst="rect">
            <a:avLst/>
          </a:prstGeom>
          <a:effectLst>
            <a:outerShdw dist="381000" dir="5400000" algn="t" rotWithShape="0">
              <a:prstClr val="black">
                <a:alpha val="53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503548" y="4437112"/>
            <a:ext cx="8136904" cy="1414374"/>
            <a:chOff x="611560" y="4822938"/>
            <a:chExt cx="8136904" cy="1414374"/>
          </a:xfrm>
        </p:grpSpPr>
        <p:sp>
          <p:nvSpPr>
            <p:cNvPr id="14" name="Rectangle 13"/>
            <p:cNvSpPr/>
            <p:nvPr/>
          </p:nvSpPr>
          <p:spPr>
            <a:xfrm>
              <a:off x="611560" y="4869160"/>
              <a:ext cx="8136904" cy="13681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7564" y="4822938"/>
              <a:ext cx="80288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The internet is a key infrastructure where different technologies are combined to offer a plethora of services. It’s horribly complicated.</a:t>
              </a:r>
            </a:p>
            <a:p>
              <a:pPr algn="ctr"/>
              <a:r>
                <a:rPr lang="en-US" sz="2000" b="1" i="1" dirty="0" smtClean="0">
                  <a:solidFill>
                    <a:srgbClr val="FF0000"/>
                  </a:solidFill>
                </a:rPr>
                <a:t>We sorely miss the technology to understand what is </a:t>
              </a:r>
              <a:r>
                <a:rPr lang="en-US" sz="2000" b="1" i="1" dirty="0">
                  <a:solidFill>
                    <a:srgbClr val="FF0000"/>
                  </a:solidFill>
                </a:rPr>
                <a:t>happening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 in the network and to optimize its performance and </a:t>
              </a:r>
              <a:r>
                <a:rPr lang="en-US" sz="2000" b="1" i="1" dirty="0">
                  <a:solidFill>
                    <a:srgbClr val="FF0000"/>
                  </a:solidFill>
                </a:rPr>
                <a:t>utilization.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01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rdi">
  <a:themeElements>
    <a:clrScheme name="Bord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i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28682</TotalTime>
  <Words>4166</Words>
  <Application>Microsoft Macintosh PowerPoint</Application>
  <PresentationFormat>On-screen Show (4:3)</PresentationFormat>
  <Paragraphs>2314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Bordi</vt:lpstr>
      <vt:lpstr>Continuous analytics for traffic monitoring and applications to CDN    </vt:lpstr>
      <vt:lpstr>Something   we “watch”</vt:lpstr>
      <vt:lpstr>Something we observe</vt:lpstr>
      <vt:lpstr>Something we observe</vt:lpstr>
      <vt:lpstr>Something we observe</vt:lpstr>
      <vt:lpstr>Something we observe</vt:lpstr>
      <vt:lpstr>Something we observe</vt:lpstr>
      <vt:lpstr>Something we observe</vt:lpstr>
      <vt:lpstr>A complicated technology…</vt:lpstr>
      <vt:lpstr>mPlane</vt:lpstr>
      <vt:lpstr>Who we are</vt:lpstr>
      <vt:lpstr>mPlane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CDN makes complicated things</vt:lpstr>
      <vt:lpstr>Reasoning about the problem</vt:lpstr>
      <vt:lpstr>Reasoning about the problem</vt:lpstr>
      <vt:lpstr>Reasoning about the problem </vt:lpstr>
      <vt:lpstr>Reasoning about the problem</vt:lpstr>
      <vt:lpstr>Does this have effects on the QoE?</vt:lpstr>
      <vt:lpstr>Reasoning about the problem</vt:lpstr>
      <vt:lpstr>Conclusions/WIP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Marco Mellia</cp:lastModifiedBy>
  <cp:revision>375</cp:revision>
  <cp:lastPrinted>2012-02-15T07:30:01Z</cp:lastPrinted>
  <dcterms:created xsi:type="dcterms:W3CDTF">2010-06-17T14:10:34Z</dcterms:created>
  <dcterms:modified xsi:type="dcterms:W3CDTF">2013-09-13T09:52:52Z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1040</vt:i4>
  </property>
</Properties>
</file>