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723" r:id="rId2"/>
    <p:sldId id="722" r:id="rId3"/>
    <p:sldId id="665" r:id="rId4"/>
    <p:sldId id="666" r:id="rId5"/>
    <p:sldId id="667" r:id="rId6"/>
    <p:sldId id="732" r:id="rId7"/>
    <p:sldId id="731" r:id="rId8"/>
    <p:sldId id="734" r:id="rId9"/>
    <p:sldId id="693" r:id="rId10"/>
    <p:sldId id="735" r:id="rId11"/>
    <p:sldId id="736" r:id="rId12"/>
    <p:sldId id="695" r:id="rId13"/>
    <p:sldId id="730" r:id="rId14"/>
    <p:sldId id="745" r:id="rId15"/>
    <p:sldId id="681" r:id="rId16"/>
    <p:sldId id="683" r:id="rId17"/>
    <p:sldId id="678" r:id="rId18"/>
    <p:sldId id="677" r:id="rId19"/>
    <p:sldId id="679" r:id="rId20"/>
    <p:sldId id="684" r:id="rId21"/>
    <p:sldId id="744" r:id="rId22"/>
    <p:sldId id="721" r:id="rId23"/>
    <p:sldId id="703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408000"/>
    <a:srgbClr val="B0D0ED"/>
    <a:srgbClr val="008040"/>
    <a:srgbClr val="E80202"/>
    <a:srgbClr val="D24532"/>
    <a:srgbClr val="EFEFEF"/>
    <a:srgbClr val="2691B8"/>
    <a:srgbClr val="2E448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6" autoAdjust="0"/>
    <p:restoredTop sz="86641" autoAdjust="0"/>
  </p:normalViewPr>
  <p:slideViewPr>
    <p:cSldViewPr>
      <p:cViewPr>
        <p:scale>
          <a:sx n="103" d="100"/>
          <a:sy n="103" d="100"/>
        </p:scale>
        <p:origin x="-8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68"/>
    </p:cViewPr>
  </p:sorterViewPr>
  <p:notesViewPr>
    <p:cSldViewPr>
      <p:cViewPr varScale="1">
        <p:scale>
          <a:sx n="74" d="100"/>
          <a:sy n="74" d="100"/>
        </p:scale>
        <p:origin x="-3306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46DD33A-3803-42C1-B036-E69D7FC57B5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4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506527E-2423-43F5-B294-9153B786C6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138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11188" y="1233488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rgbClr val="E80202"/>
                </a:solidFill>
              </a:defRPr>
            </a:lvl1pPr>
          </a:lstStyle>
          <a:p>
            <a:r>
              <a:rPr lang="it-IT" altLang="en-US" dirty="0"/>
              <a:t>Fare clic per modificare lo stile del titolo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Century Gothic" pitchFamily="34" charset="0"/>
              </a:defRPr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pic>
        <p:nvPicPr>
          <p:cNvPr id="8" name="Picture 7" descr="FP7-gen-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01308"/>
            <a:ext cx="719571" cy="585336"/>
          </a:xfrm>
          <a:prstGeom prst="rect">
            <a:avLst/>
          </a:prstGeom>
        </p:spPr>
      </p:pic>
      <p:sp>
        <p:nvSpPr>
          <p:cNvPr id="10242" name="AutoShape 2" descr="https://www.ict-mplane.eu/sites/default/files/public/logos/mplane_final_256x.png"/>
          <p:cNvSpPr>
            <a:spLocks noChangeAspect="1" noChangeArrowheads="1"/>
          </p:cNvSpPr>
          <p:nvPr userDrawn="1"/>
        </p:nvSpPr>
        <p:spPr bwMode="auto">
          <a:xfrm>
            <a:off x="155575" y="-228600"/>
            <a:ext cx="2438400" cy="48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https://www.ict-mplane.eu/sites/default/files/public/logos/mplane_final_256x.png"/>
          <p:cNvSpPr>
            <a:spLocks noChangeAspect="1" noChangeArrowheads="1"/>
          </p:cNvSpPr>
          <p:nvPr userDrawn="1"/>
        </p:nvSpPr>
        <p:spPr bwMode="auto">
          <a:xfrm>
            <a:off x="155575" y="-228600"/>
            <a:ext cx="2438400" cy="485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mplane_final_256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284" y="6309320"/>
            <a:ext cx="2257500" cy="449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7914" y="6463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07804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07804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07804" y="6356350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63888" y="630932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73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gi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Fare </a:t>
            </a:r>
            <a:r>
              <a:rPr lang="en-US" altLang="en-US" noProof="0" dirty="0" err="1" smtClean="0"/>
              <a:t>clic</a:t>
            </a:r>
            <a:r>
              <a:rPr lang="en-US" altLang="en-US" noProof="0" dirty="0" smtClean="0"/>
              <a:t> per </a:t>
            </a:r>
            <a:r>
              <a:rPr lang="en-US" altLang="en-US" noProof="0" dirty="0" err="1" smtClean="0"/>
              <a:t>modificare</a:t>
            </a:r>
            <a:r>
              <a:rPr lang="en-US" altLang="en-US" noProof="0" dirty="0" smtClean="0"/>
              <a:t> lo stile del </a:t>
            </a:r>
            <a:r>
              <a:rPr lang="en-US" altLang="en-US" noProof="0" dirty="0" err="1" smtClean="0"/>
              <a:t>titolo</a:t>
            </a:r>
            <a:endParaRPr lang="en-US" alt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Fare clic per modificare gli stili del testo dello schema</a:t>
            </a:r>
          </a:p>
          <a:p>
            <a:pPr lvl="1"/>
            <a:r>
              <a:rPr lang="en-US" altLang="en-US" noProof="0" smtClean="0"/>
              <a:t>Secondo livello</a:t>
            </a:r>
          </a:p>
          <a:p>
            <a:pPr lvl="2"/>
            <a:r>
              <a:rPr lang="en-US" altLang="en-US" noProof="0" smtClean="0"/>
              <a:t>Terzo livello</a:t>
            </a:r>
          </a:p>
          <a:p>
            <a:pPr lvl="3"/>
            <a:r>
              <a:rPr lang="en-US" altLang="en-US" noProof="0" smtClean="0"/>
              <a:t>Quarto livello</a:t>
            </a:r>
          </a:p>
          <a:p>
            <a:pPr lvl="4"/>
            <a:r>
              <a:rPr lang="en-US" altLang="en-US" noProof="0" smtClean="0"/>
              <a:t>Quinto livello</a:t>
            </a:r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noProof="0">
              <a:latin typeface="Arial" charset="0"/>
            </a:endParaRPr>
          </a:p>
        </p:txBody>
      </p:sp>
      <p:pic>
        <p:nvPicPr>
          <p:cNvPr id="3" name="Picture 2" descr="FP7-gen-RGB.gi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01308"/>
            <a:ext cx="719571" cy="58533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04348" y="6372036"/>
            <a:ext cx="37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CBC85A6-794F-9E42-808C-267B33C24A89}" type="slidenum">
              <a:rPr lang="en-US" sz="1200" kern="1200" noProof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pPr/>
              <a:t>‹#›</a:t>
            </a:fld>
            <a:endParaRPr lang="en-US" sz="1200" kern="1200" noProof="0" dirty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" name="Picture 9" descr="mplane_final_256x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70284" y="6309320"/>
            <a:ext cx="2257500" cy="4497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807804" y="6304235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5" r:id="rId4"/>
    <p:sldLayoutId id="2147484756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8020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itchFamily="34" charset="0"/>
        <a:buChar char="­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63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microsoft.com/office/2007/relationships/hdphoto" Target="../media/hdphoto2.wdp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63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jpe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microsoft.com/office/2007/relationships/hdphoto" Target="../media/hdphoto1.wdp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microsoft.com/office/2007/relationships/hdphoto" Target="../media/hdphoto1.wdp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9572" y="1988840"/>
            <a:ext cx="8100900" cy="1752600"/>
          </a:xfrm>
        </p:spPr>
        <p:txBody>
          <a:bodyPr/>
          <a:lstStyle/>
          <a:p>
            <a:r>
              <a:rPr lang="en-US" sz="3600" b="1" dirty="0" err="1" smtClean="0">
                <a:latin typeface="Century Gothic" pitchFamily="34" charset="0"/>
              </a:rPr>
              <a:t>mPlane</a:t>
            </a:r>
            <a:r>
              <a:rPr lang="en-US" sz="3600" b="1" dirty="0" smtClean="0">
                <a:latin typeface="Century Gothic" pitchFamily="34" charset="0"/>
              </a:rPr>
              <a:t> – Building an Intelligent Measurement Plane for the Internet</a:t>
            </a:r>
            <a:br>
              <a:rPr lang="en-US" sz="3600" b="1" dirty="0" smtClean="0">
                <a:latin typeface="Century Gothic" pitchFamily="34" charset="0"/>
              </a:rPr>
            </a:br>
            <a:r>
              <a:rPr lang="en-US" sz="3600" b="1" dirty="0" smtClean="0">
                <a:latin typeface="Century Gothic" pitchFamily="34" charset="0"/>
              </a:rPr>
              <a:t>			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3969060"/>
            <a:ext cx="5197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Alessandro Finamore – Politecnico di Torino</a:t>
            </a:r>
            <a:endParaRPr lang="en-US" sz="900" dirty="0" smtClean="0"/>
          </a:p>
          <a:p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alessandro.finamore@polito.it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8707" y="5373216"/>
            <a:ext cx="4944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International Computer Science Institute - ICSI </a:t>
            </a:r>
          </a:p>
          <a:p>
            <a:pPr algn="r"/>
            <a:r>
              <a:rPr lang="en-US" dirty="0" smtClean="0"/>
              <a:t>February 6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5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layers</a:t>
            </a:r>
            <a:endParaRPr lang="en-US" dirty="0"/>
          </a:p>
        </p:txBody>
      </p:sp>
      <p:sp>
        <p:nvSpPr>
          <p:cNvPr id="72" name="Rectangle 63"/>
          <p:cNvSpPr>
            <a:spLocks noChangeArrowheads="1"/>
          </p:cNvSpPr>
          <p:nvPr/>
        </p:nvSpPr>
        <p:spPr bwMode="auto">
          <a:xfrm rot="16200000">
            <a:off x="5373086" y="4476825"/>
            <a:ext cx="438813" cy="32789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Rectangle 57"/>
          <p:cNvSpPr>
            <a:spLocks noChangeArrowheads="1"/>
          </p:cNvSpPr>
          <p:nvPr/>
        </p:nvSpPr>
        <p:spPr bwMode="auto">
          <a:xfrm>
            <a:off x="2350359" y="4421367"/>
            <a:ext cx="326452" cy="43881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973769" y="1355192"/>
            <a:ext cx="3865427" cy="3066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480362" y="2419108"/>
            <a:ext cx="2358834" cy="200225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363700" y="1354891"/>
            <a:ext cx="458645" cy="3067015"/>
          </a:xfrm>
          <a:prstGeom prst="rect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Repository and Analysis Layer</a:t>
            </a: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973769" y="4698578"/>
            <a:ext cx="6420712" cy="3753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 algn="ctr"/>
            <a:r>
              <a:rPr lang="en-US">
                <a:latin typeface="Calibri" charset="0"/>
                <a:cs typeface="Calibri" charset="0"/>
              </a:rPr>
              <a:t>Measurement Layer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464052" y="3233259"/>
            <a:ext cx="1375144" cy="119638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67039" y="3232655"/>
            <a:ext cx="262083" cy="119653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Module 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3529121" y="3232655"/>
            <a:ext cx="262083" cy="119653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Module 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7452" y="3232655"/>
            <a:ext cx="262083" cy="119653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Module N</a:t>
            </a:r>
          </a:p>
        </p:txBody>
      </p:sp>
      <p:sp>
        <p:nvSpPr>
          <p:cNvPr id="83" name="Oval 11"/>
          <p:cNvSpPr>
            <a:spLocks noChangeArrowheads="1"/>
          </p:cNvSpPr>
          <p:nvPr/>
        </p:nvSpPr>
        <p:spPr bwMode="auto">
          <a:xfrm>
            <a:off x="4037511" y="3799025"/>
            <a:ext cx="66446" cy="6347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Oval 12"/>
          <p:cNvSpPr>
            <a:spLocks noChangeArrowheads="1"/>
          </p:cNvSpPr>
          <p:nvPr/>
        </p:nvSpPr>
        <p:spPr bwMode="auto">
          <a:xfrm>
            <a:off x="4176181" y="3799025"/>
            <a:ext cx="66446" cy="6347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Oval 13"/>
          <p:cNvSpPr>
            <a:spLocks noChangeArrowheads="1"/>
          </p:cNvSpPr>
          <p:nvPr/>
        </p:nvSpPr>
        <p:spPr bwMode="auto">
          <a:xfrm>
            <a:off x="4314851" y="3799025"/>
            <a:ext cx="66446" cy="6347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973769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 dirty="0" err="1">
                <a:latin typeface="Calibri" charset="0"/>
                <a:cs typeface="Calibri" charset="0"/>
              </a:rPr>
              <a:t>mInterface</a:t>
            </a:r>
            <a:endParaRPr lang="en-US" sz="1050" dirty="0">
              <a:latin typeface="Calibri" charset="0"/>
              <a:cs typeface="Calibri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973769" y="5574826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1826012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 dirty="0" err="1">
                <a:latin typeface="Calibri" charset="0"/>
                <a:cs typeface="Calibri" charset="0"/>
              </a:rPr>
              <a:t>mInterface</a:t>
            </a:r>
            <a:endParaRPr lang="en-US" sz="1050" dirty="0">
              <a:latin typeface="Calibri" charset="0"/>
              <a:cs typeface="Calibri" charset="0"/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1826012" y="5576412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3071154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3071154" y="5574826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Rectangle 22"/>
          <p:cNvSpPr>
            <a:spLocks noChangeArrowheads="1"/>
          </p:cNvSpPr>
          <p:nvPr/>
        </p:nvSpPr>
        <p:spPr bwMode="auto">
          <a:xfrm>
            <a:off x="4509855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509855" y="5574826"/>
            <a:ext cx="785797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sp>
        <p:nvSpPr>
          <p:cNvPr id="94" name="Rectangle 24"/>
          <p:cNvSpPr>
            <a:spLocks noChangeArrowheads="1"/>
          </p:cNvSpPr>
          <p:nvPr/>
        </p:nvSpPr>
        <p:spPr bwMode="auto">
          <a:xfrm>
            <a:off x="5363543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5363543" y="5574826"/>
            <a:ext cx="785797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sp>
        <p:nvSpPr>
          <p:cNvPr id="96" name="Rectangle 26"/>
          <p:cNvSpPr>
            <a:spLocks noChangeArrowheads="1"/>
          </p:cNvSpPr>
          <p:nvPr/>
        </p:nvSpPr>
        <p:spPr bwMode="auto">
          <a:xfrm>
            <a:off x="6615906" y="5323681"/>
            <a:ext cx="800410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00" dirty="0" err="1" smtClean="0">
                <a:latin typeface="Calibri" charset="0"/>
                <a:cs typeface="Calibri" charset="0"/>
              </a:rPr>
              <a:t>mInterfacee</a:t>
            </a:r>
            <a:endParaRPr lang="en-US" sz="1000" dirty="0">
              <a:latin typeface="Calibri" charset="0"/>
              <a:cs typeface="Calibri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615906" y="5574826"/>
            <a:ext cx="787242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grpSp>
        <p:nvGrpSpPr>
          <p:cNvPr id="98" name="Group 31"/>
          <p:cNvGrpSpPr>
            <a:grpSpLocks/>
          </p:cNvGrpSpPr>
          <p:nvPr/>
        </p:nvGrpSpPr>
        <p:grpSpPr bwMode="auto">
          <a:xfrm>
            <a:off x="2676811" y="5636922"/>
            <a:ext cx="343786" cy="63476"/>
            <a:chOff x="4364360" y="3945632"/>
            <a:chExt cx="376808" cy="72008"/>
          </a:xfrm>
        </p:grpSpPr>
        <p:sp>
          <p:nvSpPr>
            <p:cNvPr id="99" name="Oval 28"/>
            <p:cNvSpPr>
              <a:spLocks noChangeArrowheads="1"/>
            </p:cNvSpPr>
            <p:nvPr/>
          </p:nvSpPr>
          <p:spPr bwMode="auto">
            <a:xfrm>
              <a:off x="43643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29"/>
            <p:cNvSpPr>
              <a:spLocks noChangeArrowheads="1"/>
            </p:cNvSpPr>
            <p:nvPr/>
          </p:nvSpPr>
          <p:spPr bwMode="auto">
            <a:xfrm>
              <a:off x="45167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30"/>
            <p:cNvSpPr>
              <a:spLocks noChangeArrowheads="1"/>
            </p:cNvSpPr>
            <p:nvPr/>
          </p:nvSpPr>
          <p:spPr bwMode="auto">
            <a:xfrm>
              <a:off x="46691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32"/>
          <p:cNvGrpSpPr>
            <a:grpSpLocks/>
          </p:cNvGrpSpPr>
          <p:nvPr/>
        </p:nvGrpSpPr>
        <p:grpSpPr bwMode="auto">
          <a:xfrm>
            <a:off x="6215786" y="5636922"/>
            <a:ext cx="342341" cy="63476"/>
            <a:chOff x="4364360" y="3945632"/>
            <a:chExt cx="376808" cy="72008"/>
          </a:xfrm>
        </p:grpSpPr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43643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>
              <a:off x="45167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35"/>
            <p:cNvSpPr>
              <a:spLocks noChangeArrowheads="1"/>
            </p:cNvSpPr>
            <p:nvPr/>
          </p:nvSpPr>
          <p:spPr bwMode="auto">
            <a:xfrm>
              <a:off x="46691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1025771" y="5950163"/>
            <a:ext cx="683239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1</a:t>
            </a:r>
            <a:endParaRPr lang="en-US" sz="1100"/>
          </a:p>
        </p:txBody>
      </p:sp>
      <p:sp>
        <p:nvSpPr>
          <p:cNvPr id="107" name="Rectangle 37"/>
          <p:cNvSpPr>
            <a:spLocks noChangeArrowheads="1"/>
          </p:cNvSpPr>
          <p:nvPr/>
        </p:nvSpPr>
        <p:spPr bwMode="auto">
          <a:xfrm>
            <a:off x="1876570" y="5950163"/>
            <a:ext cx="683238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2</a:t>
            </a:r>
            <a:endParaRPr lang="en-US" sz="1100"/>
          </a:p>
        </p:txBody>
      </p:sp>
      <p:sp>
        <p:nvSpPr>
          <p:cNvPr id="108" name="Rectangle 38"/>
          <p:cNvSpPr>
            <a:spLocks noChangeArrowheads="1"/>
          </p:cNvSpPr>
          <p:nvPr/>
        </p:nvSpPr>
        <p:spPr bwMode="auto">
          <a:xfrm>
            <a:off x="3111599" y="5950163"/>
            <a:ext cx="704906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N</a:t>
            </a:r>
            <a:endParaRPr lang="en-US" sz="1100"/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4446298" y="5950163"/>
            <a:ext cx="912911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1</a:t>
            </a:r>
            <a:endParaRPr lang="en-US" sz="1100"/>
          </a:p>
        </p:txBody>
      </p:sp>
      <p:sp>
        <p:nvSpPr>
          <p:cNvPr id="110" name="Rectangle 41"/>
          <p:cNvSpPr>
            <a:spLocks noChangeArrowheads="1"/>
          </p:cNvSpPr>
          <p:nvPr/>
        </p:nvSpPr>
        <p:spPr bwMode="auto">
          <a:xfrm>
            <a:off x="5363543" y="5950163"/>
            <a:ext cx="912911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2</a:t>
            </a:r>
            <a:endParaRPr lang="en-US" sz="1100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6543682" y="5950163"/>
            <a:ext cx="931690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N</a:t>
            </a:r>
            <a:endParaRPr lang="en-US" sz="1100"/>
          </a:p>
        </p:txBody>
      </p:sp>
      <p:sp>
        <p:nvSpPr>
          <p:cNvPr id="112" name="Can 111"/>
          <p:cNvSpPr/>
          <p:nvPr/>
        </p:nvSpPr>
        <p:spPr bwMode="auto">
          <a:xfrm>
            <a:off x="6345789" y="1355192"/>
            <a:ext cx="854503" cy="417624"/>
          </a:xfrm>
          <a:prstGeom prst="can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err="1">
                <a:latin typeface="Calibri"/>
                <a:cs typeface="Calibri"/>
              </a:rPr>
              <a:t>legacyDB</a:t>
            </a:r>
            <a:r>
              <a:rPr lang="en-US" sz="1100" dirty="0">
                <a:latin typeface="Calibri"/>
                <a:cs typeface="Calibri"/>
              </a:rPr>
              <a:t> 1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113" name="Can 112"/>
          <p:cNvSpPr/>
          <p:nvPr/>
        </p:nvSpPr>
        <p:spPr bwMode="auto">
          <a:xfrm>
            <a:off x="6345789" y="1918198"/>
            <a:ext cx="854503" cy="375337"/>
          </a:xfrm>
          <a:prstGeom prst="can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100" dirty="0" err="1">
                <a:latin typeface="Calibri"/>
                <a:cs typeface="Calibri"/>
              </a:rPr>
              <a:t>legacyDB</a:t>
            </a:r>
            <a:r>
              <a:rPr lang="en-US" sz="1100" dirty="0">
                <a:latin typeface="Calibri"/>
                <a:cs typeface="Calibri"/>
              </a:rPr>
              <a:t> 2 </a:t>
            </a:r>
          </a:p>
        </p:txBody>
      </p:sp>
      <p:sp>
        <p:nvSpPr>
          <p:cNvPr id="114" name="Can 113"/>
          <p:cNvSpPr/>
          <p:nvPr/>
        </p:nvSpPr>
        <p:spPr bwMode="auto">
          <a:xfrm>
            <a:off x="6345789" y="2794446"/>
            <a:ext cx="854503" cy="375337"/>
          </a:xfrm>
          <a:prstGeom prst="can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100" dirty="0" err="1">
                <a:latin typeface="Calibri"/>
                <a:cs typeface="Calibri"/>
              </a:rPr>
              <a:t>legacyDB</a:t>
            </a:r>
            <a:r>
              <a:rPr lang="en-US" sz="1100" dirty="0">
                <a:latin typeface="Calibri"/>
                <a:cs typeface="Calibri"/>
              </a:rPr>
              <a:t> N </a:t>
            </a:r>
          </a:p>
        </p:txBody>
      </p:sp>
      <p:sp>
        <p:nvSpPr>
          <p:cNvPr id="115" name="Can 47"/>
          <p:cNvSpPr>
            <a:spLocks noChangeArrowheads="1"/>
          </p:cNvSpPr>
          <p:nvPr/>
        </p:nvSpPr>
        <p:spPr bwMode="auto">
          <a:xfrm>
            <a:off x="6345789" y="3420928"/>
            <a:ext cx="854503" cy="938343"/>
          </a:xfrm>
          <a:prstGeom prst="can">
            <a:avLst>
              <a:gd name="adj" fmla="val 24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 dirty="0">
                <a:latin typeface="Calibri" charset="0"/>
                <a:cs typeface="Calibri" charset="0"/>
              </a:rPr>
              <a:t>mPlane</a:t>
            </a:r>
          </a:p>
          <a:p>
            <a:pPr algn="ctr"/>
            <a:r>
              <a:rPr lang="en-US" sz="1100" dirty="0">
                <a:latin typeface="Calibri" charset="0"/>
                <a:cs typeface="Calibri" charset="0"/>
              </a:rPr>
              <a:t>Repository </a:t>
            </a:r>
            <a:endParaRPr lang="en-US" sz="1100" dirty="0"/>
          </a:p>
        </p:txBody>
      </p:sp>
      <p:sp>
        <p:nvSpPr>
          <p:cNvPr id="116" name="Oval 48"/>
          <p:cNvSpPr>
            <a:spLocks noChangeArrowheads="1"/>
          </p:cNvSpPr>
          <p:nvPr/>
        </p:nvSpPr>
        <p:spPr bwMode="auto">
          <a:xfrm>
            <a:off x="6673685" y="2357012"/>
            <a:ext cx="66446" cy="620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Oval 49"/>
          <p:cNvSpPr>
            <a:spLocks noChangeArrowheads="1"/>
          </p:cNvSpPr>
          <p:nvPr/>
        </p:nvSpPr>
        <p:spPr bwMode="auto">
          <a:xfrm>
            <a:off x="6673685" y="2481204"/>
            <a:ext cx="66446" cy="6347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Oval 50"/>
          <p:cNvSpPr>
            <a:spLocks noChangeArrowheads="1"/>
          </p:cNvSpPr>
          <p:nvPr/>
        </p:nvSpPr>
        <p:spPr bwMode="auto">
          <a:xfrm>
            <a:off x="6673685" y="2606777"/>
            <a:ext cx="66446" cy="620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Box 52"/>
          <p:cNvSpPr txBox="1">
            <a:spLocks noChangeArrowheads="1"/>
          </p:cNvSpPr>
          <p:nvPr/>
        </p:nvSpPr>
        <p:spPr bwMode="auto">
          <a:xfrm>
            <a:off x="1105217" y="1033672"/>
            <a:ext cx="1834489" cy="32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Calibri" charset="0"/>
              </a:rPr>
              <a:t>Supervisor</a:t>
            </a:r>
          </a:p>
        </p:txBody>
      </p:sp>
      <p:sp>
        <p:nvSpPr>
          <p:cNvPr id="120" name="TextBox 53"/>
          <p:cNvSpPr txBox="1">
            <a:spLocks noChangeArrowheads="1"/>
          </p:cNvSpPr>
          <p:nvPr/>
        </p:nvSpPr>
        <p:spPr bwMode="auto">
          <a:xfrm>
            <a:off x="2480362" y="2105867"/>
            <a:ext cx="1965936" cy="32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  <a:cs typeface="Calibri" charset="0"/>
              </a:rPr>
              <a:t>Intelligent Reasoner</a:t>
            </a:r>
          </a:p>
        </p:txBody>
      </p:sp>
      <p:sp>
        <p:nvSpPr>
          <p:cNvPr id="121" name="TextBox 54"/>
          <p:cNvSpPr txBox="1">
            <a:spLocks noChangeArrowheads="1"/>
          </p:cNvSpPr>
          <p:nvPr/>
        </p:nvSpPr>
        <p:spPr bwMode="auto">
          <a:xfrm>
            <a:off x="3201157" y="2982114"/>
            <a:ext cx="1834489" cy="2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  <a:cs typeface="Calibri" charset="0"/>
              </a:rPr>
              <a:t>Analysis Modules</a:t>
            </a:r>
          </a:p>
        </p:txBody>
      </p:sp>
      <p:sp>
        <p:nvSpPr>
          <p:cNvPr id="122" name="Rectangle 58"/>
          <p:cNvSpPr>
            <a:spLocks noChangeArrowheads="1"/>
          </p:cNvSpPr>
          <p:nvPr/>
        </p:nvSpPr>
        <p:spPr bwMode="auto">
          <a:xfrm>
            <a:off x="4839196" y="2856541"/>
            <a:ext cx="524346" cy="31324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Rectangle 59"/>
          <p:cNvSpPr>
            <a:spLocks noChangeArrowheads="1"/>
          </p:cNvSpPr>
          <p:nvPr/>
        </p:nvSpPr>
        <p:spPr bwMode="auto">
          <a:xfrm>
            <a:off x="5822887" y="1542861"/>
            <a:ext cx="522902" cy="6209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Rectangle 60"/>
          <p:cNvSpPr>
            <a:spLocks noChangeArrowheads="1"/>
          </p:cNvSpPr>
          <p:nvPr/>
        </p:nvSpPr>
        <p:spPr bwMode="auto">
          <a:xfrm>
            <a:off x="5822887" y="2105867"/>
            <a:ext cx="522902" cy="6209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Rectangle 61"/>
          <p:cNvSpPr>
            <a:spLocks noChangeArrowheads="1"/>
          </p:cNvSpPr>
          <p:nvPr/>
        </p:nvSpPr>
        <p:spPr bwMode="auto">
          <a:xfrm>
            <a:off x="5822887" y="2982114"/>
            <a:ext cx="522902" cy="6209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Rectangle 62"/>
          <p:cNvSpPr>
            <a:spLocks noChangeArrowheads="1"/>
          </p:cNvSpPr>
          <p:nvPr/>
        </p:nvSpPr>
        <p:spPr bwMode="auto">
          <a:xfrm>
            <a:off x="5822887" y="3858361"/>
            <a:ext cx="522902" cy="6347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Rectangle 65"/>
          <p:cNvSpPr>
            <a:spLocks noChangeArrowheads="1"/>
          </p:cNvSpPr>
          <p:nvPr/>
        </p:nvSpPr>
        <p:spPr bwMode="auto">
          <a:xfrm rot="16200000">
            <a:off x="1242508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Rectangle 66"/>
          <p:cNvSpPr>
            <a:spLocks noChangeArrowheads="1"/>
          </p:cNvSpPr>
          <p:nvPr/>
        </p:nvSpPr>
        <p:spPr bwMode="auto">
          <a:xfrm rot="16200000">
            <a:off x="2094029" y="5165575"/>
            <a:ext cx="249765" cy="6644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Rectangle 67"/>
          <p:cNvSpPr>
            <a:spLocks noChangeArrowheads="1"/>
          </p:cNvSpPr>
          <p:nvPr/>
        </p:nvSpPr>
        <p:spPr bwMode="auto">
          <a:xfrm rot="16200000">
            <a:off x="3338448" y="5166297"/>
            <a:ext cx="249765" cy="6500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Rectangle 68"/>
          <p:cNvSpPr>
            <a:spLocks noChangeArrowheads="1"/>
          </p:cNvSpPr>
          <p:nvPr/>
        </p:nvSpPr>
        <p:spPr bwMode="auto">
          <a:xfrm rot="16200000">
            <a:off x="4778593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Rectangle 69"/>
          <p:cNvSpPr>
            <a:spLocks noChangeArrowheads="1"/>
          </p:cNvSpPr>
          <p:nvPr/>
        </p:nvSpPr>
        <p:spPr bwMode="auto">
          <a:xfrm rot="16200000">
            <a:off x="5632281" y="5166297"/>
            <a:ext cx="249765" cy="6500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Rectangle 70"/>
          <p:cNvSpPr>
            <a:spLocks noChangeArrowheads="1"/>
          </p:cNvSpPr>
          <p:nvPr/>
        </p:nvSpPr>
        <p:spPr bwMode="auto">
          <a:xfrm rot="16200000">
            <a:off x="6884644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Left Brace 71"/>
          <p:cNvSpPr>
            <a:spLocks/>
          </p:cNvSpPr>
          <p:nvPr/>
        </p:nvSpPr>
        <p:spPr bwMode="auto">
          <a:xfrm>
            <a:off x="645873" y="1355192"/>
            <a:ext cx="181711" cy="3153928"/>
          </a:xfrm>
          <a:prstGeom prst="leftBrace">
            <a:avLst>
              <a:gd name="adj1" fmla="val 834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eft Brace 72"/>
          <p:cNvSpPr>
            <a:spLocks/>
          </p:cNvSpPr>
          <p:nvPr/>
        </p:nvSpPr>
        <p:spPr bwMode="auto">
          <a:xfrm flipV="1">
            <a:off x="645873" y="4573006"/>
            <a:ext cx="217715" cy="1556294"/>
          </a:xfrm>
          <a:prstGeom prst="leftBrace">
            <a:avLst>
              <a:gd name="adj1" fmla="val 83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Right Brace 74"/>
          <p:cNvSpPr>
            <a:spLocks/>
          </p:cNvSpPr>
          <p:nvPr/>
        </p:nvSpPr>
        <p:spPr bwMode="auto">
          <a:xfrm>
            <a:off x="7468149" y="1291716"/>
            <a:ext cx="261451" cy="3380796"/>
          </a:xfrm>
          <a:prstGeom prst="rightBrace">
            <a:avLst>
              <a:gd name="adj1" fmla="val 833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TextBox 75"/>
          <p:cNvSpPr txBox="1">
            <a:spLocks noChangeArrowheads="1"/>
          </p:cNvSpPr>
          <p:nvPr/>
        </p:nvSpPr>
        <p:spPr bwMode="auto">
          <a:xfrm>
            <a:off x="89748" y="2747440"/>
            <a:ext cx="647127" cy="32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  <a:cs typeface="Calibri" charset="0"/>
              </a:rPr>
              <a:t>WP4</a:t>
            </a:r>
          </a:p>
        </p:txBody>
      </p:sp>
      <p:sp>
        <p:nvSpPr>
          <p:cNvPr id="137" name="TextBox 77"/>
          <p:cNvSpPr txBox="1">
            <a:spLocks noChangeArrowheads="1"/>
          </p:cNvSpPr>
          <p:nvPr/>
        </p:nvSpPr>
        <p:spPr bwMode="auto">
          <a:xfrm>
            <a:off x="7796046" y="2794446"/>
            <a:ext cx="647127" cy="32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Calibri" charset="0"/>
              </a:rPr>
              <a:t>WP3</a:t>
            </a:r>
          </a:p>
        </p:txBody>
      </p:sp>
      <p:sp>
        <p:nvSpPr>
          <p:cNvPr id="138" name="TextBox 78"/>
          <p:cNvSpPr txBox="1">
            <a:spLocks noChangeArrowheads="1"/>
          </p:cNvSpPr>
          <p:nvPr/>
        </p:nvSpPr>
        <p:spPr bwMode="auto">
          <a:xfrm>
            <a:off x="89748" y="5157192"/>
            <a:ext cx="647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WP2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7584" y="4689140"/>
            <a:ext cx="1987935" cy="1390332"/>
            <a:chOff x="1187624" y="5337212"/>
            <a:chExt cx="1987935" cy="1390332"/>
          </a:xfrm>
        </p:grpSpPr>
        <p:grpSp>
          <p:nvGrpSpPr>
            <p:cNvPr id="5" name="Group 4"/>
            <p:cNvGrpSpPr/>
            <p:nvPr/>
          </p:nvGrpSpPr>
          <p:grpSpPr>
            <a:xfrm>
              <a:off x="1187624" y="5337212"/>
              <a:ext cx="1525728" cy="1390332"/>
              <a:chOff x="1799692" y="5467668"/>
              <a:chExt cx="1525728" cy="13903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95736" y="5467668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15716" y="5589240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9692" y="5728316"/>
                <a:ext cx="1129684" cy="1129684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015716" y="5949280"/>
              <a:ext cx="115984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Raw data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656692"/>
            <a:ext cx="1486035" cy="1486035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1295636" y="1700808"/>
            <a:ext cx="14935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80" y="6237312"/>
            <a:ext cx="1044116" cy="51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919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100" y="6345324"/>
            <a:ext cx="1070783" cy="325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6315082"/>
            <a:ext cx="506314" cy="549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8614" y="6225634"/>
            <a:ext cx="623746" cy="6237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3839" r="16048"/>
          <a:stretch/>
        </p:blipFill>
        <p:spPr>
          <a:xfrm>
            <a:off x="7855825" y="6237312"/>
            <a:ext cx="1272442" cy="436239"/>
          </a:xfrm>
          <a:prstGeom prst="rect">
            <a:avLst/>
          </a:prstGeom>
        </p:spPr>
      </p:pic>
      <p:pic>
        <p:nvPicPr>
          <p:cNvPr id="142" name="Picture 6" descr="http://tstat.polito.it/img/tstat.logo.bw_differenc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7684" y="6332230"/>
            <a:ext cx="1420527" cy="355132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52381"/>
          <a:stretch/>
        </p:blipFill>
        <p:spPr>
          <a:xfrm>
            <a:off x="251520" y="6174058"/>
            <a:ext cx="1461295" cy="694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/>
          <a:srcRect l="19626" t="6252" r="19519" b="26091"/>
          <a:stretch/>
        </p:blipFill>
        <p:spPr>
          <a:xfrm>
            <a:off x="3239852" y="6182501"/>
            <a:ext cx="607599" cy="675499"/>
          </a:xfrm>
          <a:prstGeom prst="rect">
            <a:avLst/>
          </a:prstGeom>
        </p:spPr>
      </p:pic>
      <p:grpSp>
        <p:nvGrpSpPr>
          <p:cNvPr id="139" name="Group 138"/>
          <p:cNvGrpSpPr/>
          <p:nvPr/>
        </p:nvGrpSpPr>
        <p:grpSpPr>
          <a:xfrm>
            <a:off x="5148064" y="188640"/>
            <a:ext cx="1698715" cy="1440160"/>
            <a:chOff x="7416316" y="3140968"/>
            <a:chExt cx="1698715" cy="1440160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44408" y="3140968"/>
              <a:ext cx="814556" cy="814556"/>
            </a:xfrm>
            <a:prstGeom prst="rect">
              <a:avLst/>
            </a:prstGeom>
          </p:spPr>
        </p:pic>
        <p:grpSp>
          <p:nvGrpSpPr>
            <p:cNvPr id="148" name="Group 147"/>
            <p:cNvGrpSpPr/>
            <p:nvPr/>
          </p:nvGrpSpPr>
          <p:grpSpPr>
            <a:xfrm>
              <a:off x="7433970" y="3176972"/>
              <a:ext cx="846442" cy="768976"/>
              <a:chOff x="7325958" y="3176972"/>
              <a:chExt cx="846442" cy="768976"/>
            </a:xfrm>
          </p:grpSpPr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5958" y="3387538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69974" y="3284984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3990" y="3176972"/>
                <a:ext cx="558410" cy="558410"/>
              </a:xfrm>
              <a:prstGeom prst="rect">
                <a:avLst/>
              </a:prstGeom>
            </p:spPr>
          </p:pic>
        </p:grpSp>
        <p:sp>
          <p:nvSpPr>
            <p:cNvPr id="149" name="TextBox 148"/>
            <p:cNvSpPr txBox="1"/>
            <p:nvPr/>
          </p:nvSpPr>
          <p:spPr>
            <a:xfrm>
              <a:off x="7416316" y="3934797"/>
              <a:ext cx="1698715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Data collection</a:t>
              </a:r>
            </a:p>
            <a:p>
              <a:r>
                <a:rPr lang="en-US" dirty="0" smtClean="0"/>
                <a:t>&amp; processing</a:t>
              </a:r>
              <a:endParaRPr lang="en-US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666228" y="944724"/>
            <a:ext cx="1291988" cy="1745033"/>
            <a:chOff x="7666228" y="944724"/>
            <a:chExt cx="1291988" cy="1745033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15"/>
            <a:srcRect t="33993" b="31889"/>
            <a:stretch/>
          </p:blipFill>
          <p:spPr>
            <a:xfrm>
              <a:off x="7666228" y="1280295"/>
              <a:ext cx="1291988" cy="330594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48364" y="944724"/>
              <a:ext cx="664048" cy="34585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20372" y="2024844"/>
              <a:ext cx="839537" cy="664913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18"/>
            <a:srcRect t="29036" b="28886"/>
            <a:stretch/>
          </p:blipFill>
          <p:spPr>
            <a:xfrm>
              <a:off x="7668344" y="1592796"/>
              <a:ext cx="1254335" cy="365402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7452320" y="3609020"/>
            <a:ext cx="1512168" cy="972108"/>
            <a:chOff x="7452320" y="3609020"/>
            <a:chExt cx="1512168" cy="972108"/>
          </a:xfrm>
        </p:grpSpPr>
        <p:grpSp>
          <p:nvGrpSpPr>
            <p:cNvPr id="170" name="Group 169"/>
            <p:cNvGrpSpPr/>
            <p:nvPr/>
          </p:nvGrpSpPr>
          <p:grpSpPr>
            <a:xfrm>
              <a:off x="7452320" y="3609020"/>
              <a:ext cx="1512168" cy="540060"/>
              <a:chOff x="7380312" y="3825044"/>
              <a:chExt cx="1512168" cy="540060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7380312" y="3825044"/>
                <a:ext cx="1512168" cy="540060"/>
              </a:xfrm>
              <a:prstGeom prst="roundRect">
                <a:avLst/>
              </a:prstGeom>
              <a:solidFill>
                <a:srgbClr val="19191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3" name="Picture 172" descr="hydra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424" y="3896287"/>
                <a:ext cx="432813" cy="432813"/>
              </a:xfrm>
              <a:prstGeom prst="rect">
                <a:avLst/>
              </a:prstGeom>
            </p:spPr>
          </p:pic>
          <p:sp>
            <p:nvSpPr>
              <p:cNvPr id="174" name="TextBox 173"/>
              <p:cNvSpPr txBox="1"/>
              <p:nvPr/>
            </p:nvSpPr>
            <p:spPr>
              <a:xfrm>
                <a:off x="7416316" y="3932291"/>
                <a:ext cx="1012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/>
                    </a:solidFill>
                  </a:rPr>
                  <a:t>DBStream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1" name="Rounded Rectangle 170"/>
            <p:cNvSpPr/>
            <p:nvPr/>
          </p:nvSpPr>
          <p:spPr>
            <a:xfrm>
              <a:off x="7452320" y="4185084"/>
              <a:ext cx="1440160" cy="3960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Blockmon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10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20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87624" y="2060848"/>
            <a:ext cx="2592288" cy="184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7169971">
            <a:off x="2014266" y="3466115"/>
            <a:ext cx="2592288" cy="184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analysis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95836" y="1592796"/>
            <a:ext cx="1642648" cy="1163161"/>
            <a:chOff x="7416316" y="3140968"/>
            <a:chExt cx="1642648" cy="11631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4408" y="3140968"/>
              <a:ext cx="814556" cy="81455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433970" y="3176972"/>
              <a:ext cx="846442" cy="768976"/>
              <a:chOff x="7325958" y="3176972"/>
              <a:chExt cx="846442" cy="76897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5958" y="3387538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9974" y="3284984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3990" y="3176972"/>
                <a:ext cx="558410" cy="55841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7416316" y="3934797"/>
              <a:ext cx="128799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Repository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 rot="3634522">
            <a:off x="392671" y="3499907"/>
            <a:ext cx="2592288" cy="184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15516" y="1520788"/>
            <a:ext cx="1345071" cy="1449452"/>
            <a:chOff x="346183" y="1484784"/>
            <a:chExt cx="1345071" cy="1449452"/>
          </a:xfrm>
        </p:grpSpPr>
        <p:sp>
          <p:nvSpPr>
            <p:cNvPr id="5" name="TextBox 4"/>
            <p:cNvSpPr txBox="1"/>
            <p:nvPr/>
          </p:nvSpPr>
          <p:spPr>
            <a:xfrm>
              <a:off x="346183" y="2564904"/>
              <a:ext cx="128799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Supervisor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540" y="1484784"/>
              <a:ext cx="1259714" cy="125971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769668" y="4437112"/>
            <a:ext cx="1987935" cy="1390332"/>
            <a:chOff x="1187624" y="5337212"/>
            <a:chExt cx="1987935" cy="1390332"/>
          </a:xfrm>
        </p:grpSpPr>
        <p:grpSp>
          <p:nvGrpSpPr>
            <p:cNvPr id="15" name="Group 14"/>
            <p:cNvGrpSpPr/>
            <p:nvPr/>
          </p:nvGrpSpPr>
          <p:grpSpPr>
            <a:xfrm>
              <a:off x="1187624" y="5337212"/>
              <a:ext cx="1525728" cy="1390332"/>
              <a:chOff x="1799692" y="5467668"/>
              <a:chExt cx="1525728" cy="13903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5736" y="5467668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5716" y="5589240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9692" y="5728316"/>
                <a:ext cx="1129684" cy="1129684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2015716" y="5949280"/>
              <a:ext cx="115984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Raw data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92726" y="2096852"/>
            <a:ext cx="44679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Setup the system to monitor a service</a:t>
            </a:r>
          </a:p>
          <a:p>
            <a:r>
              <a:rPr lang="en-US" dirty="0" smtClean="0"/>
              <a:t>(e.g., quality of YouTube streaming)</a:t>
            </a:r>
          </a:p>
          <a:p>
            <a:endParaRPr lang="en-US" dirty="0"/>
          </a:p>
          <a:p>
            <a:pPr marL="342900" indent="-342900">
              <a:buFont typeface="Wingdings" charset="2"/>
              <a:buChar char="q"/>
            </a:pPr>
            <a:r>
              <a:rPr lang="en-US" dirty="0"/>
              <a:t>passive </a:t>
            </a:r>
            <a:r>
              <a:rPr lang="en-US" dirty="0" smtClean="0"/>
              <a:t>probe </a:t>
            </a:r>
            <a:r>
              <a:rPr lang="en-US" dirty="0"/>
              <a:t>reports an anomaly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/>
              <a:t>start RCA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408000"/>
                </a:solidFill>
              </a:rPr>
              <a:t>crosscheck on other passive probes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</a:rPr>
              <a:t>crosscheck </a:t>
            </a:r>
            <a:r>
              <a:rPr lang="en-US" dirty="0">
                <a:solidFill>
                  <a:srgbClr val="FF6600"/>
                </a:solidFill>
              </a:rPr>
              <a:t>with </a:t>
            </a:r>
            <a:r>
              <a:rPr lang="en-US" dirty="0" smtClean="0">
                <a:solidFill>
                  <a:srgbClr val="FF6600"/>
                </a:solidFill>
              </a:rPr>
              <a:t>larger </a:t>
            </a:r>
            <a:r>
              <a:rPr lang="en-US" dirty="0">
                <a:solidFill>
                  <a:srgbClr val="FF6600"/>
                </a:solidFill>
              </a:rPr>
              <a:t>time scale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crosscheck with active probing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Is because </a:t>
            </a:r>
            <a:r>
              <a:rPr lang="en-US" dirty="0" smtClean="0"/>
              <a:t>of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DNS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Routing</a:t>
            </a:r>
            <a:endParaRPr lang="en-US" dirty="0"/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Others?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059832" y="2780928"/>
            <a:ext cx="936104" cy="16201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511660" y="1916832"/>
            <a:ext cx="154817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xplosion 1 41"/>
          <p:cNvSpPr/>
          <p:nvPr/>
        </p:nvSpPr>
        <p:spPr>
          <a:xfrm rot="20215148">
            <a:off x="-16663" y="1259547"/>
            <a:ext cx="1584176" cy="792088"/>
          </a:xfrm>
          <a:prstGeom prst="irregularSeal1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Alarm!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511660" y="1736812"/>
            <a:ext cx="1548172" cy="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511660" y="1547808"/>
            <a:ext cx="1548172" cy="0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11560" y="2636912"/>
            <a:ext cx="1332148" cy="2052228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203848" y="2852936"/>
            <a:ext cx="936104" cy="162018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511660" y="1376772"/>
            <a:ext cx="1548172" cy="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ight Arrow 50"/>
          <p:cNvSpPr/>
          <p:nvPr/>
        </p:nvSpPr>
        <p:spPr>
          <a:xfrm>
            <a:off x="4608004" y="5049180"/>
            <a:ext cx="1044116" cy="540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Found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89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</a:t>
            </a:r>
            <a:r>
              <a:rPr lang="en-US" dirty="0" err="1" smtClean="0"/>
              <a:t>mPlane</a:t>
            </a:r>
            <a:r>
              <a:rPr lang="en-US" dirty="0" smtClean="0"/>
              <a:t>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2200" dirty="0"/>
              <a:t>Anomaly detection and root cause analysis in large-scale networks </a:t>
            </a:r>
            <a:r>
              <a:rPr lang="en-US" sz="2200" dirty="0" smtClean="0"/>
              <a:t>(</a:t>
            </a:r>
            <a:r>
              <a:rPr lang="en-US" sz="2200" dirty="0" err="1" smtClean="0"/>
              <a:t>Polito</a:t>
            </a:r>
            <a:r>
              <a:rPr lang="en-US" sz="2200" dirty="0" smtClean="0"/>
              <a:t> + FTW)</a:t>
            </a:r>
          </a:p>
          <a:p>
            <a:r>
              <a:rPr lang="en-US" sz="2200" dirty="0" smtClean="0"/>
              <a:t>Quality </a:t>
            </a:r>
            <a:r>
              <a:rPr lang="en-US" sz="2200" dirty="0"/>
              <a:t>of Experience for web </a:t>
            </a:r>
            <a:r>
              <a:rPr lang="en-US" sz="2200" dirty="0" smtClean="0"/>
              <a:t>browsing (</a:t>
            </a:r>
            <a:r>
              <a:rPr lang="en-US" sz="2200" dirty="0" err="1" smtClean="0"/>
              <a:t>Eurecom</a:t>
            </a:r>
            <a:r>
              <a:rPr lang="en-US" sz="2200" dirty="0" smtClean="0"/>
              <a:t>) </a:t>
            </a:r>
          </a:p>
          <a:p>
            <a:r>
              <a:rPr lang="en-US" sz="2200" dirty="0" smtClean="0"/>
              <a:t>Mobile network </a:t>
            </a:r>
            <a:r>
              <a:rPr lang="en-US" sz="2200" dirty="0"/>
              <a:t>performance </a:t>
            </a:r>
            <a:r>
              <a:rPr lang="en-US" sz="2200" dirty="0" smtClean="0"/>
              <a:t>issues (</a:t>
            </a:r>
            <a:r>
              <a:rPr lang="en-US" sz="2200" dirty="0" err="1" smtClean="0"/>
              <a:t>Telefonica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Verification </a:t>
            </a:r>
            <a:r>
              <a:rPr lang="en-US" sz="2200" dirty="0"/>
              <a:t>and </a:t>
            </a:r>
            <a:r>
              <a:rPr lang="en-US" sz="2200" dirty="0" smtClean="0"/>
              <a:t>certification </a:t>
            </a:r>
            <a:r>
              <a:rPr lang="en-US" sz="2200" dirty="0"/>
              <a:t>of service-level agreements </a:t>
            </a:r>
            <a:r>
              <a:rPr lang="en-US" sz="2200" dirty="0" smtClean="0"/>
              <a:t>(FUB)</a:t>
            </a:r>
          </a:p>
          <a:p>
            <a:r>
              <a:rPr lang="en-US" sz="2200" dirty="0" smtClean="0"/>
              <a:t>Content popularity and caching strategies</a:t>
            </a:r>
          </a:p>
          <a:p>
            <a:r>
              <a:rPr lang="en-US" sz="2200" dirty="0" smtClean="0"/>
              <a:t>Etc.</a:t>
            </a:r>
            <a:endParaRPr lang="en-US" sz="2200" dirty="0"/>
          </a:p>
          <a:p>
            <a:endParaRPr lang="en-US" sz="2200" dirty="0"/>
          </a:p>
          <a:p>
            <a:endParaRPr lang="en-US" sz="2200" dirty="0" smtClean="0"/>
          </a:p>
          <a:p>
            <a:pPr lvl="1"/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Right Arrow 4"/>
          <p:cNvSpPr/>
          <p:nvPr/>
        </p:nvSpPr>
        <p:spPr>
          <a:xfrm>
            <a:off x="107504" y="1592796"/>
            <a:ext cx="756084" cy="540060"/>
          </a:xfrm>
          <a:prstGeom prst="rightArrow">
            <a:avLst>
              <a:gd name="adj1" fmla="val 60007"/>
              <a:gd name="adj2" fmla="val 399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FOCUS</a:t>
            </a:r>
            <a:endParaRPr lang="en-US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5596" y="4833156"/>
            <a:ext cx="7481535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Internet is used by different entities (end-users, operators, </a:t>
            </a:r>
            <a:br>
              <a:rPr lang="en-US" dirty="0" smtClean="0"/>
            </a:br>
            <a:r>
              <a:rPr lang="en-US" dirty="0" smtClean="0"/>
              <a:t>content providers, regulation agencies,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WP6 – Demonstration, is about showing the actual usage of </a:t>
            </a:r>
            <a:r>
              <a:rPr lang="en-US" dirty="0" err="1" smtClean="0"/>
              <a:t>mPlane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(at least) for the defined use cases</a:t>
            </a:r>
          </a:p>
        </p:txBody>
      </p:sp>
      <p:sp>
        <p:nvSpPr>
          <p:cNvPr id="6" name="Down Arrow 5"/>
          <p:cNvSpPr/>
          <p:nvPr/>
        </p:nvSpPr>
        <p:spPr>
          <a:xfrm>
            <a:off x="3671900" y="4113076"/>
            <a:ext cx="900100" cy="612068"/>
          </a:xfrm>
          <a:prstGeom prst="downArrow">
            <a:avLst>
              <a:gd name="adj1" fmla="val 5300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3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sz="3000" dirty="0" smtClean="0"/>
              <a:t>Other ongoing efforts for measurement frameworks</a:t>
            </a:r>
            <a:endParaRPr lang="en-US" sz="3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105834"/>
            <a:ext cx="7488832" cy="4915454"/>
          </a:xfrm>
        </p:spPr>
        <p:txBody>
          <a:bodyPr/>
          <a:lstStyle/>
          <a:p>
            <a:r>
              <a:rPr lang="en-US" sz="2000" dirty="0" smtClean="0"/>
              <a:t>FP7 European projects</a:t>
            </a:r>
          </a:p>
          <a:p>
            <a:pPr lvl="1"/>
            <a:r>
              <a:rPr lang="en-US" sz="1600" dirty="0" smtClean="0"/>
              <a:t>                         </a:t>
            </a:r>
          </a:p>
          <a:p>
            <a:pPr lvl="2"/>
            <a:r>
              <a:rPr lang="en-US" sz="1600" dirty="0" smtClean="0"/>
              <a:t>Integrated </a:t>
            </a:r>
            <a:r>
              <a:rPr lang="en-US" sz="1600" dirty="0"/>
              <a:t>Project (IP</a:t>
            </a:r>
            <a:r>
              <a:rPr lang="en-US" sz="1600" dirty="0" smtClean="0"/>
              <a:t>)</a:t>
            </a:r>
            <a:endParaRPr lang="en-US" sz="1600" dirty="0"/>
          </a:p>
          <a:p>
            <a:pPr lvl="2"/>
            <a:r>
              <a:rPr lang="en-US" sz="1600" dirty="0"/>
              <a:t>3 years </a:t>
            </a:r>
            <a:r>
              <a:rPr lang="en-US" sz="1600" dirty="0">
                <a:sym typeface="Wingdings"/>
              </a:rPr>
              <a:t> </a:t>
            </a:r>
            <a:r>
              <a:rPr lang="en-US" sz="1600" dirty="0"/>
              <a:t>2 </a:t>
            </a:r>
            <a:r>
              <a:rPr lang="en-US" sz="1600" dirty="0" smtClean="0"/>
              <a:t>left, 16 partners, 11.2 </a:t>
            </a:r>
            <a:r>
              <a:rPr lang="en-US" sz="1600" dirty="0" err="1" smtClean="0"/>
              <a:t>Meuros</a:t>
            </a:r>
            <a:endParaRPr lang="en-US" sz="1600" dirty="0" smtClean="0"/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       “</a:t>
            </a:r>
            <a:r>
              <a:rPr lang="en-US" sz="2000" i="1" dirty="0" smtClean="0"/>
              <a:t>From </a:t>
            </a:r>
            <a:r>
              <a:rPr lang="en-US" sz="2000" i="1" dirty="0"/>
              <a:t>global measurements to local </a:t>
            </a:r>
            <a:r>
              <a:rPr lang="en-US" sz="2000" i="1" dirty="0" smtClean="0"/>
              <a:t>management”</a:t>
            </a:r>
          </a:p>
          <a:p>
            <a:pPr lvl="2"/>
            <a:r>
              <a:rPr lang="en-US" sz="1600" dirty="0"/>
              <a:t>Specific Targeted Research Projects (</a:t>
            </a:r>
            <a:r>
              <a:rPr lang="en-US" sz="1600" dirty="0" err="1"/>
              <a:t>STReP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3 years </a:t>
            </a:r>
            <a:r>
              <a:rPr lang="en-US" sz="1600" dirty="0" smtClean="0">
                <a:sym typeface="Wingdings"/>
              </a:rPr>
              <a:t> 2 left, 10 partners, 3.8 </a:t>
            </a:r>
            <a:r>
              <a:rPr lang="en-US" sz="1600" dirty="0" err="1" smtClean="0">
                <a:sym typeface="Wingdings"/>
              </a:rPr>
              <a:t>Meuros</a:t>
            </a:r>
            <a:endParaRPr lang="en-US" sz="1600" dirty="0" smtClean="0">
              <a:sym typeface="Wingdings"/>
            </a:endParaRPr>
          </a:p>
          <a:p>
            <a:pPr lvl="2"/>
            <a:r>
              <a:rPr lang="en-US" sz="1600" dirty="0" smtClean="0"/>
              <a:t>Build a measure framework out of             probes</a:t>
            </a:r>
          </a:p>
          <a:p>
            <a:pPr lvl="2"/>
            <a:endParaRPr lang="en-US" sz="1600" dirty="0"/>
          </a:p>
          <a:p>
            <a:r>
              <a:rPr lang="en-US" sz="1800" dirty="0" smtClean="0"/>
              <a:t>IETF, Large</a:t>
            </a:r>
            <a:r>
              <a:rPr lang="en-US" sz="1800" dirty="0"/>
              <a:t>-Scale Measurement of Broadband Performance (</a:t>
            </a:r>
            <a:r>
              <a:rPr lang="en-US" sz="1800" dirty="0" err="1"/>
              <a:t>lmap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Standardization effort on how to do broadband measurements</a:t>
            </a:r>
          </a:p>
          <a:p>
            <a:pPr lvl="2"/>
            <a:r>
              <a:rPr lang="en-US" sz="1600" dirty="0" smtClean="0"/>
              <a:t>Defining the components, protocols, rules, etc.</a:t>
            </a:r>
          </a:p>
          <a:p>
            <a:pPr lvl="1"/>
            <a:r>
              <a:rPr lang="en-US" sz="1600" dirty="0" smtClean="0"/>
              <a:t>It does not specifically target adding “a brain” to the system</a:t>
            </a:r>
          </a:p>
          <a:p>
            <a:pPr lvl="1"/>
            <a:endParaRPr lang="en-US" sz="2000" dirty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65874"/>
            <a:ext cx="1420680" cy="283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2473986"/>
            <a:ext cx="608873" cy="505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598" t="5424" r="15562" b="5915"/>
          <a:stretch/>
        </p:blipFill>
        <p:spPr>
          <a:xfrm>
            <a:off x="4716016" y="3613803"/>
            <a:ext cx="519528" cy="5352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143150" y="1603460"/>
            <a:ext cx="4435512" cy="2171984"/>
            <a:chOff x="3143150" y="1603460"/>
            <a:chExt cx="4435512" cy="2171984"/>
          </a:xfrm>
        </p:grpSpPr>
        <p:sp>
          <p:nvSpPr>
            <p:cNvPr id="17" name="Freeform 16"/>
            <p:cNvSpPr/>
            <p:nvPr/>
          </p:nvSpPr>
          <p:spPr>
            <a:xfrm>
              <a:off x="3143150" y="1603460"/>
              <a:ext cx="2990197" cy="2171984"/>
            </a:xfrm>
            <a:custGeom>
              <a:avLst/>
              <a:gdLst>
                <a:gd name="connsiteX0" fmla="*/ 2848078 w 2990197"/>
                <a:gd name="connsiteY0" fmla="*/ 2167879 h 2171984"/>
                <a:gd name="connsiteX1" fmla="*/ 2963541 w 2990197"/>
                <a:gd name="connsiteY1" fmla="*/ 2090913 h 2171984"/>
                <a:gd name="connsiteX2" fmla="*/ 2976370 w 2990197"/>
                <a:gd name="connsiteY2" fmla="*/ 1616288 h 2171984"/>
                <a:gd name="connsiteX3" fmla="*/ 2796762 w 2990197"/>
                <a:gd name="connsiteY3" fmla="*/ 1103181 h 2171984"/>
                <a:gd name="connsiteX4" fmla="*/ 2347740 w 2990197"/>
                <a:gd name="connsiteY4" fmla="*/ 564418 h 2171984"/>
                <a:gd name="connsiteX5" fmla="*/ 1462527 w 2990197"/>
                <a:gd name="connsiteY5" fmla="*/ 192416 h 2171984"/>
                <a:gd name="connsiteX6" fmla="*/ 0 w 2990197"/>
                <a:gd name="connsiteY6" fmla="*/ 0 h 217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90197" h="2171984">
                  <a:moveTo>
                    <a:pt x="2848078" y="2167879"/>
                  </a:moveTo>
                  <a:cubicBezTo>
                    <a:pt x="2895118" y="2175362"/>
                    <a:pt x="2942159" y="2182845"/>
                    <a:pt x="2963541" y="2090913"/>
                  </a:cubicBezTo>
                  <a:cubicBezTo>
                    <a:pt x="2984923" y="1998981"/>
                    <a:pt x="3004166" y="1780910"/>
                    <a:pt x="2976370" y="1616288"/>
                  </a:cubicBezTo>
                  <a:cubicBezTo>
                    <a:pt x="2948574" y="1451666"/>
                    <a:pt x="2901534" y="1278493"/>
                    <a:pt x="2796762" y="1103181"/>
                  </a:cubicBezTo>
                  <a:cubicBezTo>
                    <a:pt x="2691990" y="927869"/>
                    <a:pt x="2570113" y="716212"/>
                    <a:pt x="2347740" y="564418"/>
                  </a:cubicBezTo>
                  <a:cubicBezTo>
                    <a:pt x="2125367" y="412624"/>
                    <a:pt x="1853817" y="286486"/>
                    <a:pt x="1462527" y="192416"/>
                  </a:cubicBezTo>
                  <a:cubicBezTo>
                    <a:pt x="1071237" y="98346"/>
                    <a:pt x="0" y="0"/>
                    <a:pt x="0" y="0"/>
                  </a:cubicBezTo>
                </a:path>
              </a:pathLst>
            </a:cu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80012" y="2384884"/>
              <a:ext cx="2898650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… is like a “</a:t>
              </a:r>
              <a:r>
                <a:rPr lang="en-US" sz="1600" dirty="0" err="1" smtClean="0"/>
                <a:t>mPlane</a:t>
              </a:r>
              <a:r>
                <a:rPr lang="en-US" sz="1600" dirty="0" smtClean="0"/>
                <a:t> use case”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3508" y="1770220"/>
            <a:ext cx="1872208" cy="3412164"/>
            <a:chOff x="143508" y="1770220"/>
            <a:chExt cx="1872208" cy="3412164"/>
          </a:xfrm>
        </p:grpSpPr>
        <p:sp>
          <p:nvSpPr>
            <p:cNvPr id="20" name="Freeform 19"/>
            <p:cNvSpPr/>
            <p:nvPr/>
          </p:nvSpPr>
          <p:spPr>
            <a:xfrm>
              <a:off x="389569" y="1770220"/>
              <a:ext cx="495645" cy="3412164"/>
            </a:xfrm>
            <a:custGeom>
              <a:avLst/>
              <a:gdLst>
                <a:gd name="connsiteX0" fmla="*/ 495645 w 495645"/>
                <a:gd name="connsiteY0" fmla="*/ 3412164 h 3412164"/>
                <a:gd name="connsiteX1" fmla="*/ 226232 w 495645"/>
                <a:gd name="connsiteY1" fmla="*/ 3245404 h 3412164"/>
                <a:gd name="connsiteX2" fmla="*/ 46623 w 495645"/>
                <a:gd name="connsiteY2" fmla="*/ 2680986 h 3412164"/>
                <a:gd name="connsiteX3" fmla="*/ 8136 w 495645"/>
                <a:gd name="connsiteY3" fmla="*/ 1564978 h 3412164"/>
                <a:gd name="connsiteX4" fmla="*/ 174915 w 495645"/>
                <a:gd name="connsiteY4" fmla="*/ 513108 h 3412164"/>
                <a:gd name="connsiteX5" fmla="*/ 393011 w 495645"/>
                <a:gd name="connsiteY5" fmla="*/ 0 h 341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5645" h="3412164">
                  <a:moveTo>
                    <a:pt x="495645" y="3412164"/>
                  </a:moveTo>
                  <a:cubicBezTo>
                    <a:pt x="398357" y="3389715"/>
                    <a:pt x="301069" y="3367267"/>
                    <a:pt x="226232" y="3245404"/>
                  </a:cubicBezTo>
                  <a:cubicBezTo>
                    <a:pt x="151395" y="3123541"/>
                    <a:pt x="82972" y="2961057"/>
                    <a:pt x="46623" y="2680986"/>
                  </a:cubicBezTo>
                  <a:cubicBezTo>
                    <a:pt x="10274" y="2400915"/>
                    <a:pt x="-13246" y="1926291"/>
                    <a:pt x="8136" y="1564978"/>
                  </a:cubicBezTo>
                  <a:cubicBezTo>
                    <a:pt x="29518" y="1203665"/>
                    <a:pt x="110769" y="773938"/>
                    <a:pt x="174915" y="513108"/>
                  </a:cubicBezTo>
                  <a:cubicBezTo>
                    <a:pt x="239061" y="252278"/>
                    <a:pt x="393011" y="0"/>
                    <a:pt x="393011" y="0"/>
                  </a:cubicBezTo>
                </a:path>
              </a:pathLst>
            </a:cu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508" y="3645024"/>
              <a:ext cx="1872208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Strong similarities for the architecture core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3609020"/>
            <a:ext cx="935435" cy="104411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913634">
            <a:off x="6675886" y="3240867"/>
            <a:ext cx="828092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786439">
            <a:off x="6766819" y="4719296"/>
            <a:ext cx="828092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68344" y="4689140"/>
            <a:ext cx="139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Brian Trammell</a:t>
            </a:r>
          </a:p>
          <a:p>
            <a:pPr algn="ctr"/>
            <a:r>
              <a:rPr lang="en-US" sz="1400" dirty="0" smtClean="0"/>
              <a:t>ETH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181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3568" y="1747265"/>
            <a:ext cx="6011682" cy="781635"/>
            <a:chOff x="432526" y="1520788"/>
            <a:chExt cx="6011682" cy="781635"/>
          </a:xfrm>
        </p:grpSpPr>
        <p:sp>
          <p:nvSpPr>
            <p:cNvPr id="6" name="Rectangle 5"/>
            <p:cNvSpPr/>
            <p:nvPr/>
          </p:nvSpPr>
          <p:spPr>
            <a:xfrm>
              <a:off x="432526" y="1556792"/>
              <a:ext cx="5004556" cy="72008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/>
                <a:t>1. </a:t>
              </a:r>
              <a:r>
                <a:rPr lang="en-US" sz="3600" dirty="0" err="1" smtClean="0"/>
                <a:t>mPlane</a:t>
              </a:r>
              <a:r>
                <a:rPr lang="en-US" sz="3600" dirty="0" smtClean="0"/>
                <a:t> introduction</a:t>
              </a:r>
              <a:endParaRPr lang="en-US" sz="3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8090" y="1520788"/>
              <a:ext cx="1376118" cy="7816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83568" y="3080306"/>
            <a:ext cx="7380820" cy="869889"/>
            <a:chOff x="683568" y="2828278"/>
            <a:chExt cx="7380820" cy="869889"/>
          </a:xfrm>
        </p:grpSpPr>
        <p:sp>
          <p:nvSpPr>
            <p:cNvPr id="20" name="Rectangle 19"/>
            <p:cNvSpPr/>
            <p:nvPr/>
          </p:nvSpPr>
          <p:spPr>
            <a:xfrm>
              <a:off x="683568" y="2924944"/>
              <a:ext cx="7380820" cy="72008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/>
                <a:t>2</a:t>
              </a:r>
              <a:r>
                <a:rPr lang="en-US" sz="3600" dirty="0" smtClean="0">
                  <a:solidFill>
                    <a:schemeClr val="dk1"/>
                  </a:solidFill>
                </a:rPr>
                <a:t>. Monitoring                  CDN</a:t>
              </a:r>
              <a:endParaRPr lang="en-US" sz="3600" dirty="0">
                <a:solidFill>
                  <a:schemeClr val="dk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7412" y="2828278"/>
              <a:ext cx="1837123" cy="869889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 flipV="1">
            <a:off x="539552" y="2168860"/>
            <a:ext cx="6552728" cy="3600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6"/>
          <p:cNvSpPr txBox="1">
            <a:spLocks/>
          </p:cNvSpPr>
          <p:nvPr/>
        </p:nvSpPr>
        <p:spPr bwMode="auto">
          <a:xfrm>
            <a:off x="1187624" y="3825044"/>
            <a:ext cx="7055296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20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20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20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“Continuous analytics for traffic monitoring and applications to CDN” </a:t>
            </a:r>
          </a:p>
          <a:p>
            <a:pPr marL="0" indent="0">
              <a:buNone/>
            </a:pPr>
            <a:r>
              <a:rPr lang="en-US" sz="1600" dirty="0" err="1" smtClean="0"/>
              <a:t>A.Bar</a:t>
            </a:r>
            <a:r>
              <a:rPr lang="en-US" sz="1600" dirty="0" smtClean="0"/>
              <a:t>, A. Finamore, I. Bermudez, L. </a:t>
            </a:r>
            <a:r>
              <a:rPr lang="en-US" sz="1600" dirty="0" err="1" smtClean="0"/>
              <a:t>Golab</a:t>
            </a:r>
            <a:r>
              <a:rPr lang="en-US" sz="1600" dirty="0" smtClean="0"/>
              <a:t>, </a:t>
            </a:r>
            <a:r>
              <a:rPr lang="en-US" sz="1600" dirty="0" err="1" smtClean="0"/>
              <a:t>M.Mellia</a:t>
            </a:r>
            <a:r>
              <a:rPr lang="en-US" sz="1600" dirty="0" smtClean="0"/>
              <a:t>, </a:t>
            </a:r>
            <a:r>
              <a:rPr lang="en-US" sz="1600" dirty="0" err="1" smtClean="0"/>
              <a:t>P.Casas</a:t>
            </a:r>
            <a:r>
              <a:rPr lang="en-US" sz="1600" dirty="0" smtClean="0"/>
              <a:t>, 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Submitted to IFIP Networking 2014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2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3-11-02 at 5.1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744924"/>
            <a:ext cx="6275492" cy="3067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makes complicated things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88740"/>
            <a:ext cx="8471284" cy="4530725"/>
          </a:xfrm>
        </p:spPr>
        <p:txBody>
          <a:bodyPr/>
          <a:lstStyle/>
          <a:p>
            <a:r>
              <a:rPr lang="en-US" sz="2400" dirty="0" smtClean="0"/>
              <a:t>Focusing on vantage point of ~20k ADSL customers</a:t>
            </a:r>
          </a:p>
          <a:p>
            <a:r>
              <a:rPr lang="en-US" sz="2400" dirty="0" smtClean="0"/>
              <a:t>1 week of HTTP logs (May 2012)</a:t>
            </a:r>
          </a:p>
          <a:p>
            <a:pPr lvl="1"/>
            <a:r>
              <a:rPr lang="en-US" sz="2000" dirty="0" smtClean="0"/>
              <a:t>Content served by Akamai CDN</a:t>
            </a:r>
          </a:p>
          <a:p>
            <a:pPr lvl="1"/>
            <a:r>
              <a:rPr lang="en-US" sz="2000" dirty="0" smtClean="0"/>
              <a:t>The ISP hosts an Akamai “preferred cache” (a specific /25 subnet)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347864" y="3288922"/>
            <a:ext cx="1188132" cy="262829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52220" y="3360930"/>
            <a:ext cx="540060" cy="2592288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040052" y="3360930"/>
            <a:ext cx="468052" cy="255628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71900" y="3864986"/>
            <a:ext cx="529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14771" y="3900990"/>
            <a:ext cx="529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2220" y="3792978"/>
            <a:ext cx="529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0032" y="3032956"/>
            <a:ext cx="2340260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332137" y="4356962"/>
            <a:ext cx="5010727" cy="908242"/>
            <a:chOff x="2332137" y="4356962"/>
            <a:chExt cx="5010727" cy="908242"/>
          </a:xfrm>
        </p:grpSpPr>
        <p:sp>
          <p:nvSpPr>
            <p:cNvPr id="20" name="Rectangle 19"/>
            <p:cNvSpPr/>
            <p:nvPr/>
          </p:nvSpPr>
          <p:spPr>
            <a:xfrm rot="3083527">
              <a:off x="4568392" y="5085208"/>
              <a:ext cx="114208" cy="4571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332137" y="4356962"/>
              <a:ext cx="5010727" cy="908242"/>
              <a:chOff x="2332137" y="4356962"/>
              <a:chExt cx="5010727" cy="908242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332137" y="4356962"/>
                <a:ext cx="5010727" cy="908242"/>
              </a:xfrm>
              <a:custGeom>
                <a:avLst/>
                <a:gdLst>
                  <a:gd name="connsiteX0" fmla="*/ 323272 w 5010727"/>
                  <a:gd name="connsiteY0" fmla="*/ 661939 h 908242"/>
                  <a:gd name="connsiteX1" fmla="*/ 492606 w 5010727"/>
                  <a:gd name="connsiteY1" fmla="*/ 584970 h 908242"/>
                  <a:gd name="connsiteX2" fmla="*/ 615757 w 5010727"/>
                  <a:gd name="connsiteY2" fmla="*/ 407939 h 908242"/>
                  <a:gd name="connsiteX3" fmla="*/ 854363 w 5010727"/>
                  <a:gd name="connsiteY3" fmla="*/ 384848 h 908242"/>
                  <a:gd name="connsiteX4" fmla="*/ 1092969 w 5010727"/>
                  <a:gd name="connsiteY4" fmla="*/ 138545 h 908242"/>
                  <a:gd name="connsiteX5" fmla="*/ 1985818 w 5010727"/>
                  <a:gd name="connsiteY5" fmla="*/ 69273 h 908242"/>
                  <a:gd name="connsiteX6" fmla="*/ 2078182 w 5010727"/>
                  <a:gd name="connsiteY6" fmla="*/ 146242 h 908242"/>
                  <a:gd name="connsiteX7" fmla="*/ 2293697 w 5010727"/>
                  <a:gd name="connsiteY7" fmla="*/ 746606 h 908242"/>
                  <a:gd name="connsiteX8" fmla="*/ 2509212 w 5010727"/>
                  <a:gd name="connsiteY8" fmla="*/ 892848 h 908242"/>
                  <a:gd name="connsiteX9" fmla="*/ 2701636 w 5010727"/>
                  <a:gd name="connsiteY9" fmla="*/ 892848 h 908242"/>
                  <a:gd name="connsiteX10" fmla="*/ 2878666 w 5010727"/>
                  <a:gd name="connsiteY10" fmla="*/ 692727 h 908242"/>
                  <a:gd name="connsiteX11" fmla="*/ 3186545 w 5010727"/>
                  <a:gd name="connsiteY11" fmla="*/ 454121 h 908242"/>
                  <a:gd name="connsiteX12" fmla="*/ 3725333 w 5010727"/>
                  <a:gd name="connsiteY12" fmla="*/ 184727 h 908242"/>
                  <a:gd name="connsiteX13" fmla="*/ 4287212 w 5010727"/>
                  <a:gd name="connsiteY13" fmla="*/ 0 h 908242"/>
                  <a:gd name="connsiteX14" fmla="*/ 4579697 w 5010727"/>
                  <a:gd name="connsiteY14" fmla="*/ 177030 h 908242"/>
                  <a:gd name="connsiteX15" fmla="*/ 4710545 w 5010727"/>
                  <a:gd name="connsiteY15" fmla="*/ 631151 h 908242"/>
                  <a:gd name="connsiteX16" fmla="*/ 4895272 w 5010727"/>
                  <a:gd name="connsiteY16" fmla="*/ 815879 h 908242"/>
                  <a:gd name="connsiteX17" fmla="*/ 5010727 w 5010727"/>
                  <a:gd name="connsiteY17" fmla="*/ 838970 h 908242"/>
                  <a:gd name="connsiteX18" fmla="*/ 5010727 w 5010727"/>
                  <a:gd name="connsiteY18" fmla="*/ 838970 h 908242"/>
                  <a:gd name="connsiteX19" fmla="*/ 4979939 w 5010727"/>
                  <a:gd name="connsiteY19" fmla="*/ 900545 h 908242"/>
                  <a:gd name="connsiteX20" fmla="*/ 2747818 w 5010727"/>
                  <a:gd name="connsiteY20" fmla="*/ 908242 h 908242"/>
                  <a:gd name="connsiteX21" fmla="*/ 123151 w 5010727"/>
                  <a:gd name="connsiteY21" fmla="*/ 892848 h 908242"/>
                  <a:gd name="connsiteX22" fmla="*/ 0 w 5010727"/>
                  <a:gd name="connsiteY22" fmla="*/ 892848 h 908242"/>
                  <a:gd name="connsiteX23" fmla="*/ 0 w 5010727"/>
                  <a:gd name="connsiteY23" fmla="*/ 892848 h 908242"/>
                  <a:gd name="connsiteX24" fmla="*/ 23091 w 5010727"/>
                  <a:gd name="connsiteY24" fmla="*/ 823576 h 908242"/>
                  <a:gd name="connsiteX25" fmla="*/ 246303 w 5010727"/>
                  <a:gd name="connsiteY25" fmla="*/ 869757 h 908242"/>
                  <a:gd name="connsiteX26" fmla="*/ 323272 w 5010727"/>
                  <a:gd name="connsiteY26" fmla="*/ 661939 h 90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10727" h="908242">
                    <a:moveTo>
                      <a:pt x="323272" y="661939"/>
                    </a:moveTo>
                    <a:lnTo>
                      <a:pt x="492606" y="584970"/>
                    </a:lnTo>
                    <a:lnTo>
                      <a:pt x="615757" y="407939"/>
                    </a:lnTo>
                    <a:lnTo>
                      <a:pt x="854363" y="384848"/>
                    </a:lnTo>
                    <a:lnTo>
                      <a:pt x="1092969" y="138545"/>
                    </a:lnTo>
                    <a:lnTo>
                      <a:pt x="1985818" y="69273"/>
                    </a:lnTo>
                    <a:lnTo>
                      <a:pt x="2078182" y="146242"/>
                    </a:lnTo>
                    <a:lnTo>
                      <a:pt x="2293697" y="746606"/>
                    </a:lnTo>
                    <a:lnTo>
                      <a:pt x="2509212" y="892848"/>
                    </a:lnTo>
                    <a:lnTo>
                      <a:pt x="2701636" y="892848"/>
                    </a:lnTo>
                    <a:lnTo>
                      <a:pt x="2878666" y="692727"/>
                    </a:lnTo>
                    <a:lnTo>
                      <a:pt x="3186545" y="454121"/>
                    </a:lnTo>
                    <a:lnTo>
                      <a:pt x="3725333" y="184727"/>
                    </a:lnTo>
                    <a:lnTo>
                      <a:pt x="4287212" y="0"/>
                    </a:lnTo>
                    <a:lnTo>
                      <a:pt x="4579697" y="177030"/>
                    </a:lnTo>
                    <a:lnTo>
                      <a:pt x="4710545" y="631151"/>
                    </a:lnTo>
                    <a:lnTo>
                      <a:pt x="4895272" y="815879"/>
                    </a:lnTo>
                    <a:lnTo>
                      <a:pt x="5010727" y="838970"/>
                    </a:lnTo>
                    <a:lnTo>
                      <a:pt x="5010727" y="838970"/>
                    </a:lnTo>
                    <a:lnTo>
                      <a:pt x="4979939" y="900545"/>
                    </a:lnTo>
                    <a:lnTo>
                      <a:pt x="2747818" y="908242"/>
                    </a:lnTo>
                    <a:lnTo>
                      <a:pt x="123151" y="892848"/>
                    </a:lnTo>
                    <a:lnTo>
                      <a:pt x="0" y="892848"/>
                    </a:lnTo>
                    <a:lnTo>
                      <a:pt x="0" y="892848"/>
                    </a:lnTo>
                    <a:lnTo>
                      <a:pt x="23091" y="823576"/>
                    </a:lnTo>
                    <a:lnTo>
                      <a:pt x="246303" y="869757"/>
                    </a:lnTo>
                    <a:lnTo>
                      <a:pt x="323272" y="6619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8929854">
                <a:off x="2560979" y="5174038"/>
                <a:ext cx="114208" cy="4571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752020" y="5235550"/>
                <a:ext cx="276314" cy="18306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" idx="9"/>
                <a:endCxn id="11" idx="10"/>
              </p:cNvCxnSpPr>
              <p:nvPr/>
            </p:nvCxnSpPr>
            <p:spPr>
              <a:xfrm flipV="1">
                <a:off x="5033773" y="5049689"/>
                <a:ext cx="177030" cy="200121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8363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/>
      <p:bldP spid="17" grpId="0"/>
      <p:bldP spid="1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29600" cy="4530725"/>
          </a:xfrm>
        </p:spPr>
        <p:txBody>
          <a:bodyPr/>
          <a:lstStyle/>
          <a:p>
            <a:r>
              <a:rPr lang="en-US" sz="2200" dirty="0"/>
              <a:t>Q1: Is this affecting </a:t>
            </a:r>
            <a:r>
              <a:rPr lang="en-US" sz="2200" dirty="0">
                <a:solidFill>
                  <a:srgbClr val="FF0000"/>
                </a:solidFill>
              </a:rPr>
              <a:t>specific services</a:t>
            </a:r>
            <a:r>
              <a:rPr lang="en-US" sz="2200" dirty="0" smtClean="0"/>
              <a:t>?</a:t>
            </a:r>
          </a:p>
          <a:p>
            <a:r>
              <a:rPr lang="en-US" sz="2200" dirty="0" smtClean="0"/>
              <a:t>Q2: Are the variations due </a:t>
            </a:r>
            <a:r>
              <a:rPr lang="en-US" sz="2200" dirty="0"/>
              <a:t>to </a:t>
            </a:r>
            <a:r>
              <a:rPr lang="en-US" sz="2200" dirty="0" smtClean="0">
                <a:solidFill>
                  <a:srgbClr val="FF0000"/>
                </a:solidFill>
              </a:rPr>
              <a:t>“faulty” servers</a:t>
            </a:r>
            <a:r>
              <a:rPr lang="en-US" sz="2200" dirty="0" smtClean="0"/>
              <a:t>?</a:t>
            </a:r>
            <a:endParaRPr lang="en-US" sz="2200" dirty="0"/>
          </a:p>
          <a:p>
            <a:r>
              <a:rPr lang="en-US" sz="2200" dirty="0" smtClean="0"/>
              <a:t>Q3: Was </a:t>
            </a:r>
            <a:r>
              <a:rPr lang="en-US" sz="2200" dirty="0"/>
              <a:t>this triggered by CDN </a:t>
            </a:r>
            <a:r>
              <a:rPr lang="en-US" sz="2200" dirty="0" smtClean="0">
                <a:solidFill>
                  <a:srgbClr val="FF0000"/>
                </a:solidFill>
              </a:rPr>
              <a:t>performance issues</a:t>
            </a:r>
            <a:r>
              <a:rPr lang="en-US" sz="2200" dirty="0" smtClean="0"/>
              <a:t>?</a:t>
            </a:r>
            <a:endParaRPr lang="en-US" sz="2200" dirty="0"/>
          </a:p>
          <a:p>
            <a:r>
              <a:rPr lang="en-US" sz="2200" dirty="0" smtClean="0"/>
              <a:t>Etc…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2818093"/>
            <a:ext cx="5469203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/>
              <a:t>How to automate/simplify this reasoning?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3326767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202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20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0202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­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1" dirty="0" err="1" smtClean="0">
                <a:solidFill>
                  <a:srgbClr val="FF0000"/>
                </a:solidFill>
              </a:rPr>
              <a:t>DBStream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Continuous</a:t>
            </a:r>
            <a:r>
              <a:rPr lang="en-US" sz="2200" dirty="0" smtClean="0"/>
              <a:t> big data analytics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Flexible</a:t>
            </a:r>
            <a:r>
              <a:rPr lang="en-US" sz="2200" dirty="0" smtClean="0"/>
              <a:t> processing language</a:t>
            </a:r>
          </a:p>
          <a:p>
            <a:r>
              <a:rPr lang="en-US" sz="2200" dirty="0" smtClean="0"/>
              <a:t>Full </a:t>
            </a:r>
            <a:r>
              <a:rPr lang="en-US" sz="2200" dirty="0" smtClean="0">
                <a:solidFill>
                  <a:srgbClr val="FF0000"/>
                </a:solidFill>
              </a:rPr>
              <a:t>SQL</a:t>
            </a:r>
            <a:r>
              <a:rPr lang="en-US" sz="2200" dirty="0" smtClean="0"/>
              <a:t> processing capabilities</a:t>
            </a:r>
          </a:p>
          <a:p>
            <a:r>
              <a:rPr lang="en-US" sz="2200" dirty="0" smtClean="0"/>
              <a:t>Processing in </a:t>
            </a:r>
            <a:r>
              <a:rPr lang="en-US" sz="2200" dirty="0" smtClean="0">
                <a:solidFill>
                  <a:srgbClr val="FF0000"/>
                </a:solidFill>
              </a:rPr>
              <a:t>small batches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Storage</a:t>
            </a:r>
            <a:r>
              <a:rPr lang="en-US" sz="2200" dirty="0" smtClean="0"/>
              <a:t> for post-mortem analysis</a:t>
            </a:r>
            <a:endParaRPr lang="en-US" sz="2200" dirty="0"/>
          </a:p>
        </p:txBody>
      </p:sp>
      <p:pic>
        <p:nvPicPr>
          <p:cNvPr id="9" name="Picture 8" descr="dbstre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0988"/>
            <a:ext cx="3308054" cy="24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Q1: </a:t>
            </a:r>
            <a:r>
              <a:rPr lang="en-US" sz="3600" dirty="0"/>
              <a:t>Is this affecting </a:t>
            </a:r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specific service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16733"/>
            <a:ext cx="8229600" cy="1584176"/>
          </a:xfrm>
        </p:spPr>
        <p:txBody>
          <a:bodyPr/>
          <a:lstStyle/>
          <a:p>
            <a:r>
              <a:rPr lang="en-US" sz="2200" dirty="0" smtClean="0"/>
              <a:t>Select the </a:t>
            </a:r>
            <a:r>
              <a:rPr lang="en-US" sz="2200" dirty="0" smtClean="0">
                <a:solidFill>
                  <a:srgbClr val="FF0000"/>
                </a:solidFill>
              </a:rPr>
              <a:t>top</a:t>
            </a:r>
            <a:r>
              <a:rPr lang="en-US" sz="2200" dirty="0" smtClean="0"/>
              <a:t> 500 </a:t>
            </a:r>
            <a:r>
              <a:rPr lang="en-US" sz="2200" dirty="0" smtClean="0">
                <a:solidFill>
                  <a:srgbClr val="FF0000"/>
                </a:solidFill>
              </a:rPr>
              <a:t>Fully Qualified Domain Names (FQDN)</a:t>
            </a:r>
            <a:r>
              <a:rPr lang="en-US" sz="2200" dirty="0" smtClean="0"/>
              <a:t> served by Akamai</a:t>
            </a:r>
          </a:p>
          <a:p>
            <a:r>
              <a:rPr lang="en-US" sz="2200" dirty="0" smtClean="0"/>
              <a:t>Check if they are served by the </a:t>
            </a:r>
            <a:r>
              <a:rPr lang="en-US" sz="2200" dirty="0" smtClean="0">
                <a:solidFill>
                  <a:srgbClr val="FF0000"/>
                </a:solidFill>
              </a:rPr>
              <a:t>preferred cache</a:t>
            </a:r>
          </a:p>
          <a:p>
            <a:r>
              <a:rPr lang="en-US" sz="2200" dirty="0"/>
              <a:t>Repeat</a:t>
            </a:r>
            <a:r>
              <a:rPr lang="en-US" sz="2200" dirty="0" smtClean="0"/>
              <a:t> every </a:t>
            </a:r>
            <a:r>
              <a:rPr lang="en-US" sz="2200" dirty="0" smtClean="0">
                <a:solidFill>
                  <a:srgbClr val="FF0000"/>
                </a:solidFill>
              </a:rPr>
              <a:t>5 min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 descr="akamai_heatmap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19" y="2600908"/>
            <a:ext cx="5615163" cy="35329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35896" y="2924944"/>
            <a:ext cx="576064" cy="2844316"/>
          </a:xfrm>
          <a:prstGeom prst="roundRect">
            <a:avLst/>
          </a:prstGeom>
          <a:noFill/>
          <a:ln w="76200" cmpd="sng">
            <a:solidFill>
              <a:srgbClr val="0000FF"/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92380" y="323944"/>
            <a:ext cx="1044116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544108" y="2924944"/>
            <a:ext cx="936104" cy="2808312"/>
          </a:xfrm>
          <a:prstGeom prst="roundRect">
            <a:avLst/>
          </a:prstGeom>
          <a:noFill/>
          <a:ln w="76200" cmpd="sng">
            <a:solidFill>
              <a:srgbClr val="0000FF"/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08004" y="2924944"/>
            <a:ext cx="576064" cy="2808312"/>
          </a:xfrm>
          <a:prstGeom prst="roundRect">
            <a:avLst/>
          </a:prstGeom>
          <a:noFill/>
          <a:ln w="76200" cmpd="sng">
            <a:solidFill>
              <a:srgbClr val="0000FF"/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7504" y="3068960"/>
            <a:ext cx="1692188" cy="1080120"/>
            <a:chOff x="107504" y="3068960"/>
            <a:chExt cx="1692188" cy="1080120"/>
          </a:xfrm>
        </p:grpSpPr>
        <p:sp>
          <p:nvSpPr>
            <p:cNvPr id="9" name="Left Brace 8"/>
            <p:cNvSpPr/>
            <p:nvPr/>
          </p:nvSpPr>
          <p:spPr>
            <a:xfrm>
              <a:off x="1458888" y="3068960"/>
              <a:ext cx="340804" cy="1080120"/>
            </a:xfrm>
            <a:prstGeom prst="leftBrace">
              <a:avLst>
                <a:gd name="adj1" fmla="val 23389"/>
                <a:gd name="adj2" fmla="val 50000"/>
              </a:avLst>
            </a:prstGeom>
            <a:ln>
              <a:solidFill>
                <a:srgbClr val="4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504" y="3248980"/>
              <a:ext cx="16921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Services not </a:t>
              </a:r>
            </a:p>
            <a:p>
              <a:r>
                <a:rPr lang="en-US" sz="1400" i="1" dirty="0"/>
                <a:t>s</a:t>
              </a:r>
              <a:r>
                <a:rPr lang="en-US" sz="1400" i="1" dirty="0" smtClean="0"/>
                <a:t>erved by the preferred cache</a:t>
              </a:r>
              <a:endParaRPr lang="en-US" sz="14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504" y="4221088"/>
            <a:ext cx="1692188" cy="1440160"/>
            <a:chOff x="107504" y="4221088"/>
            <a:chExt cx="1692188" cy="1440160"/>
          </a:xfrm>
        </p:grpSpPr>
        <p:sp>
          <p:nvSpPr>
            <p:cNvPr id="12" name="Left Brace 11"/>
            <p:cNvSpPr/>
            <p:nvPr/>
          </p:nvSpPr>
          <p:spPr>
            <a:xfrm>
              <a:off x="1439652" y="4221088"/>
              <a:ext cx="340804" cy="1440160"/>
            </a:xfrm>
            <a:prstGeom prst="leftBrace">
              <a:avLst>
                <a:gd name="adj1" fmla="val 23389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504" y="4365104"/>
              <a:ext cx="169218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0000"/>
                  </a:solidFill>
                </a:rPr>
                <a:t>Services hosted</a:t>
              </a:r>
            </a:p>
            <a:p>
              <a:r>
                <a:rPr lang="en-US" sz="1400" i="1" dirty="0" smtClean="0">
                  <a:solidFill>
                    <a:srgbClr val="000000"/>
                  </a:solidFill>
                </a:rPr>
                <a:t>by the preferred</a:t>
              </a:r>
            </a:p>
            <a:p>
              <a:r>
                <a:rPr lang="en-US" sz="1400" i="1" dirty="0">
                  <a:solidFill>
                    <a:srgbClr val="000000"/>
                  </a:solidFill>
                </a:rPr>
                <a:t>c</a:t>
              </a:r>
              <a:r>
                <a:rPr lang="en-US" sz="1400" i="1" dirty="0" smtClean="0">
                  <a:solidFill>
                    <a:srgbClr val="000000"/>
                  </a:solidFill>
                </a:rPr>
                <a:t>ache, except</a:t>
              </a:r>
            </a:p>
            <a:p>
              <a:r>
                <a:rPr lang="en-US" sz="1400" i="1" dirty="0">
                  <a:solidFill>
                    <a:srgbClr val="000000"/>
                  </a:solidFill>
                </a:rPr>
                <a:t>d</a:t>
              </a:r>
              <a:r>
                <a:rPr lang="en-US" sz="1400" i="1" dirty="0" smtClean="0">
                  <a:solidFill>
                    <a:srgbClr val="000000"/>
                  </a:solidFill>
                </a:rPr>
                <a:t>uring the </a:t>
              </a:r>
            </a:p>
            <a:p>
              <a:r>
                <a:rPr lang="en-US" sz="1400" i="1" dirty="0" smtClean="0">
                  <a:solidFill>
                    <a:srgbClr val="000000"/>
                  </a:solidFill>
                </a:rPr>
                <a:t>anomaly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48691" y="2401724"/>
            <a:ext cx="2543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FF"/>
                </a:solidFill>
              </a:rPr>
              <a:t>The anomaly is not related to </a:t>
            </a:r>
          </a:p>
          <a:p>
            <a:pPr algn="ctr"/>
            <a:r>
              <a:rPr lang="en-US" sz="1400" i="1" dirty="0" smtClean="0">
                <a:solidFill>
                  <a:srgbClr val="0000FF"/>
                </a:solidFill>
              </a:rPr>
              <a:t>individual services</a:t>
            </a:r>
            <a:endParaRPr lang="en-US" sz="1400" i="1" dirty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3508" y="5553236"/>
            <a:ext cx="5404043" cy="1114383"/>
            <a:chOff x="143508" y="5553236"/>
            <a:chExt cx="5404043" cy="1114383"/>
          </a:xfrm>
        </p:grpSpPr>
        <p:sp>
          <p:nvSpPr>
            <p:cNvPr id="17" name="TextBox 16"/>
            <p:cNvSpPr txBox="1"/>
            <p:nvPr/>
          </p:nvSpPr>
          <p:spPr>
            <a:xfrm>
              <a:off x="143508" y="6021288"/>
              <a:ext cx="5404043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The two set of FQDN are “not orthogonal”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 smtClean="0"/>
                <a:t>Same results extending to more than 500 FQDN</a:t>
              </a:r>
              <a:endParaRPr lang="en-US" dirty="0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575556" y="5553236"/>
              <a:ext cx="324036" cy="36004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728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Q2: </a:t>
            </a:r>
            <a:r>
              <a:rPr lang="en-US" sz="3200" dirty="0"/>
              <a:t>Are the variations due to </a:t>
            </a:r>
            <a:r>
              <a:rPr lang="en-US" sz="3200" dirty="0">
                <a:solidFill>
                  <a:srgbClr val="FF0000"/>
                </a:solidFill>
              </a:rPr>
              <a:t>“faulty” servers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30725"/>
          </a:xfrm>
        </p:spPr>
        <p:txBody>
          <a:bodyPr/>
          <a:lstStyle/>
          <a:p>
            <a:r>
              <a:rPr lang="en-US" sz="2200" dirty="0" smtClean="0"/>
              <a:t>Compute the </a:t>
            </a:r>
            <a:r>
              <a:rPr lang="en-US" sz="2200" dirty="0" smtClean="0">
                <a:solidFill>
                  <a:srgbClr val="FF0000"/>
                </a:solidFill>
              </a:rPr>
              <a:t>traffic volume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per IP address</a:t>
            </a:r>
          </a:p>
          <a:p>
            <a:r>
              <a:rPr lang="en-US" sz="2200" dirty="0" smtClean="0"/>
              <a:t>Check which are the </a:t>
            </a:r>
            <a:r>
              <a:rPr lang="en-US" sz="2200" dirty="0" smtClean="0">
                <a:solidFill>
                  <a:srgbClr val="FF0000"/>
                </a:solidFill>
              </a:rPr>
              <a:t>active IPs during the disruption</a:t>
            </a:r>
          </a:p>
          <a:p>
            <a:r>
              <a:rPr lang="en-US" sz="2200" dirty="0" smtClean="0"/>
              <a:t>Repeat </a:t>
            </a:r>
            <a:r>
              <a:rPr lang="en-US" sz="2200" dirty="0" smtClean="0">
                <a:solidFill>
                  <a:srgbClr val="FF0000"/>
                </a:solidFill>
              </a:rPr>
              <a:t>each 5 min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 descr="akamai_heatmap_ip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752902"/>
            <a:ext cx="5622998" cy="3232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44408" y="332656"/>
            <a:ext cx="828092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567075" y="3184950"/>
            <a:ext cx="576064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60131" y="3184950"/>
            <a:ext cx="468053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2000" y="3176972"/>
            <a:ext cx="360040" cy="237626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Q3: Was this triggered by CDN </a:t>
            </a:r>
            <a:r>
              <a:rPr lang="en-US" sz="2800" dirty="0">
                <a:solidFill>
                  <a:srgbClr val="FF0000"/>
                </a:solidFill>
              </a:rPr>
              <a:t>performance issues</a:t>
            </a:r>
            <a:r>
              <a:rPr lang="en-US" sz="28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519"/>
            <a:ext cx="8229600" cy="4530725"/>
          </a:xfrm>
        </p:spPr>
        <p:txBody>
          <a:bodyPr/>
          <a:lstStyle/>
          <a:p>
            <a:r>
              <a:rPr lang="en-US" sz="2200" dirty="0" smtClean="0"/>
              <a:t>Compute the </a:t>
            </a:r>
            <a:r>
              <a:rPr lang="en-US" sz="2200" dirty="0" smtClean="0">
                <a:solidFill>
                  <a:srgbClr val="FF0000"/>
                </a:solidFill>
              </a:rPr>
              <a:t>distribution</a:t>
            </a:r>
            <a:r>
              <a:rPr lang="en-US" sz="2200" dirty="0" smtClean="0"/>
              <a:t> of server </a:t>
            </a:r>
            <a:r>
              <a:rPr lang="en-US" sz="2200" dirty="0" smtClean="0">
                <a:solidFill>
                  <a:srgbClr val="FF0000"/>
                </a:solidFill>
              </a:rPr>
              <a:t>elaboration time</a:t>
            </a:r>
          </a:p>
          <a:p>
            <a:pPr lvl="1"/>
            <a:r>
              <a:rPr lang="en-US" sz="2200" dirty="0" smtClean="0"/>
              <a:t>It is the time between the TCP ACK of the HTTP GET and the reception of the first byte of the reply</a:t>
            </a:r>
          </a:p>
          <a:p>
            <a:r>
              <a:rPr lang="en-US" sz="2200" dirty="0"/>
              <a:t>Focus on traffic of the /25 preferred </a:t>
            </a:r>
            <a:r>
              <a:rPr lang="en-US" sz="2200" dirty="0" smtClean="0"/>
              <a:t>subnet</a:t>
            </a:r>
          </a:p>
          <a:p>
            <a:r>
              <a:rPr lang="en-US" sz="2200" dirty="0" smtClean="0"/>
              <a:t>Compare the </a:t>
            </a:r>
            <a:r>
              <a:rPr lang="en-US" sz="2200" dirty="0" smtClean="0">
                <a:solidFill>
                  <a:srgbClr val="FF0000"/>
                </a:solidFill>
              </a:rPr>
              <a:t>quartiles</a:t>
            </a:r>
            <a:r>
              <a:rPr lang="en-US" sz="2200" dirty="0" smtClean="0"/>
              <a:t> every </a:t>
            </a:r>
            <a:r>
              <a:rPr lang="en-US" sz="2200" dirty="0" smtClean="0">
                <a:solidFill>
                  <a:srgbClr val="FF0000"/>
                </a:solidFill>
              </a:rPr>
              <a:t>5 min</a:t>
            </a:r>
          </a:p>
        </p:txBody>
      </p:sp>
      <p:pic>
        <p:nvPicPr>
          <p:cNvPr id="5" name="Picture 4" descr="elaboration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29" y="2960948"/>
            <a:ext cx="6186142" cy="32403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35896" y="3248980"/>
            <a:ext cx="756084" cy="252028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9992" y="3140968"/>
            <a:ext cx="1368152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YES!!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976156" y="3212976"/>
            <a:ext cx="1044116" cy="2520280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20272" y="3104964"/>
            <a:ext cx="1476164" cy="5847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NO!!</a:t>
            </a:r>
            <a:endParaRPr lang="en-US" sz="32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3177355" y="2276872"/>
            <a:ext cx="2978821" cy="3996444"/>
            <a:chOff x="3167844" y="2816932"/>
            <a:chExt cx="2978821" cy="3996444"/>
          </a:xfrm>
        </p:grpSpPr>
        <p:sp>
          <p:nvSpPr>
            <p:cNvPr id="6" name="Rounded Rectangle 5"/>
            <p:cNvSpPr/>
            <p:nvPr/>
          </p:nvSpPr>
          <p:spPr>
            <a:xfrm>
              <a:off x="4175956" y="4329100"/>
              <a:ext cx="396044" cy="1656184"/>
            </a:xfrm>
            <a:prstGeom prst="roundRect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167844" y="2816932"/>
              <a:ext cx="2952328" cy="3996444"/>
              <a:chOff x="467544" y="2600908"/>
              <a:chExt cx="2952328" cy="399644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67544" y="2636912"/>
                <a:ext cx="2952328" cy="39604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63588" y="3212976"/>
                <a:ext cx="0" cy="3204356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835696" y="3212976"/>
                <a:ext cx="0" cy="3204356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71800" y="3212976"/>
                <a:ext cx="0" cy="3204356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99950" y="2708920"/>
                <a:ext cx="7126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client</a:t>
                </a:r>
                <a:endParaRPr lang="en-US" sz="1600" i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72158" y="2708920"/>
                <a:ext cx="803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server</a:t>
                </a:r>
                <a:endParaRPr lang="en-US" sz="1600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39652" y="2600908"/>
                <a:ext cx="9293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/>
                  <a:t>p</a:t>
                </a:r>
                <a:r>
                  <a:rPr lang="en-US" sz="1600" i="1" dirty="0" smtClean="0"/>
                  <a:t>assive</a:t>
                </a:r>
              </a:p>
              <a:p>
                <a:pPr algn="ctr"/>
                <a:r>
                  <a:rPr lang="en-US" sz="1600" i="1" dirty="0" smtClean="0"/>
                  <a:t>probe</a:t>
                </a:r>
                <a:endParaRPr lang="en-US" sz="1600" i="1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527884" y="3374336"/>
              <a:ext cx="1944216" cy="918760"/>
              <a:chOff x="827584" y="3158312"/>
              <a:chExt cx="1944216" cy="91876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863588" y="3158312"/>
                <a:ext cx="1908212" cy="342696"/>
                <a:chOff x="863588" y="3158312"/>
                <a:chExt cx="1908212" cy="342696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863588" y="3356992"/>
                  <a:ext cx="1908212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 rot="219345">
                  <a:off x="1556912" y="3158312"/>
                  <a:ext cx="5538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SYN</a:t>
                  </a:r>
                  <a:endParaRPr lang="en-US" sz="1400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863588" y="3478098"/>
                <a:ext cx="1872208" cy="418954"/>
                <a:chOff x="863588" y="3478098"/>
                <a:chExt cx="1872208" cy="41895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863588" y="3609020"/>
                  <a:ext cx="1872208" cy="28803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head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 rot="21012900">
                  <a:off x="1272414" y="3478098"/>
                  <a:ext cx="10278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SYN+ACK</a:t>
                  </a:r>
                  <a:endParaRPr lang="en-US" sz="1400" dirty="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827584" y="3734376"/>
                <a:ext cx="1944216" cy="342696"/>
                <a:chOff x="827584" y="3734376"/>
                <a:chExt cx="1944216" cy="34269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827584" y="3933056"/>
                  <a:ext cx="19442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 rot="219345">
                  <a:off x="1520909" y="3734376"/>
                  <a:ext cx="55382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ACK</a:t>
                  </a:r>
                  <a:endParaRPr lang="en-US" sz="1400" dirty="0"/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3527884" y="4364019"/>
              <a:ext cx="1980220" cy="577149"/>
              <a:chOff x="827584" y="4147995"/>
              <a:chExt cx="1980220" cy="57714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863588" y="4329100"/>
                <a:ext cx="1944216" cy="14401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827584" y="4473116"/>
                <a:ext cx="1944216" cy="25202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 rot="219345">
                <a:off x="1486572" y="4147995"/>
                <a:ext cx="550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GET</a:t>
                </a:r>
                <a:endParaRPr lang="en-US" sz="14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21190196">
                <a:off x="1517567" y="4349523"/>
                <a:ext cx="553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ACK</a:t>
                </a:r>
                <a:endParaRPr lang="en-US" sz="14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563888" y="5193196"/>
              <a:ext cx="1908212" cy="1386154"/>
              <a:chOff x="863588" y="4977172"/>
              <a:chExt cx="1908212" cy="1386154"/>
            </a:xfrm>
          </p:grpSpPr>
          <p:sp>
            <p:nvSpPr>
              <p:cNvPr id="40" name="Parallelogram 39"/>
              <p:cNvSpPr/>
              <p:nvPr/>
            </p:nvSpPr>
            <p:spPr>
              <a:xfrm rot="16200000" flipH="1">
                <a:off x="1124617" y="4716143"/>
                <a:ext cx="1386154" cy="1908212"/>
              </a:xfrm>
              <a:prstGeom prst="parallelogram">
                <a:avLst>
                  <a:gd name="adj" fmla="val 16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1660" y="5445224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DATA</a:t>
                </a:r>
                <a:endParaRPr lang="en-US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535996" y="4797152"/>
              <a:ext cx="1610669" cy="468052"/>
              <a:chOff x="1835696" y="4581128"/>
              <a:chExt cx="1610669" cy="468052"/>
            </a:xfrm>
          </p:grpSpPr>
          <p:sp>
            <p:nvSpPr>
              <p:cNvPr id="43" name="Right Brace 42"/>
              <p:cNvSpPr/>
              <p:nvPr/>
            </p:nvSpPr>
            <p:spPr>
              <a:xfrm>
                <a:off x="1835696" y="4617132"/>
                <a:ext cx="180020" cy="432048"/>
              </a:xfrm>
              <a:prstGeom prst="righ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51720" y="4581128"/>
                <a:ext cx="1394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FF0000"/>
                    </a:solidFill>
                  </a:rPr>
                  <a:t>q</a:t>
                </a:r>
                <a:r>
                  <a:rPr lang="en-US" sz="1200" i="1" dirty="0" smtClean="0">
                    <a:solidFill>
                      <a:srgbClr val="FF0000"/>
                    </a:solidFill>
                  </a:rPr>
                  <a:t>uery processing </a:t>
                </a:r>
              </a:p>
              <a:p>
                <a:r>
                  <a:rPr lang="en-US" sz="1200" i="1" dirty="0" smtClean="0">
                    <a:solidFill>
                      <a:srgbClr val="FF0000"/>
                    </a:solidFill>
                  </a:rPr>
                  <a:t>time</a:t>
                </a:r>
                <a:endParaRPr lang="en-US" sz="1200" i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267744" y="3284984"/>
            <a:ext cx="1584176" cy="1224136"/>
            <a:chOff x="2339752" y="3392996"/>
            <a:chExt cx="1584176" cy="1224136"/>
          </a:xfrm>
        </p:grpSpPr>
        <p:sp>
          <p:nvSpPr>
            <p:cNvPr id="4" name="TextBox 3"/>
            <p:cNvSpPr txBox="1"/>
            <p:nvPr/>
          </p:nvSpPr>
          <p:spPr>
            <a:xfrm>
              <a:off x="2339752" y="3392996"/>
              <a:ext cx="1584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Performance decreases</a:t>
              </a:r>
            </a:p>
            <a:p>
              <a:r>
                <a:rPr lang="en-US" sz="1200" i="1" dirty="0"/>
                <a:t>r</a:t>
              </a:r>
              <a:r>
                <a:rPr lang="en-US" sz="1200" i="1" dirty="0" smtClean="0"/>
                <a:t>ight before the anomaly</a:t>
              </a:r>
            </a:p>
            <a:p>
              <a:r>
                <a:rPr lang="en-US" sz="1200" i="1" dirty="0"/>
                <a:t>@</a:t>
              </a:r>
              <a:r>
                <a:rPr lang="en-US" sz="1200" i="1" dirty="0" smtClean="0"/>
                <a:t>6pm</a:t>
              </a:r>
              <a:endParaRPr lang="en-US" sz="1200" i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059832" y="4221088"/>
              <a:ext cx="576064" cy="3960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14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3568" y="1747265"/>
            <a:ext cx="6011682" cy="781635"/>
            <a:chOff x="432526" y="1520788"/>
            <a:chExt cx="6011682" cy="781635"/>
          </a:xfrm>
        </p:grpSpPr>
        <p:sp>
          <p:nvSpPr>
            <p:cNvPr id="6" name="Rectangle 5"/>
            <p:cNvSpPr/>
            <p:nvPr/>
          </p:nvSpPr>
          <p:spPr>
            <a:xfrm>
              <a:off x="432526" y="1556792"/>
              <a:ext cx="5004556" cy="72008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smtClean="0"/>
                <a:t>1. </a:t>
              </a:r>
              <a:r>
                <a:rPr lang="en-US" sz="3600" dirty="0" err="1" smtClean="0"/>
                <a:t>mPlane</a:t>
              </a:r>
              <a:r>
                <a:rPr lang="en-US" sz="3600" dirty="0" smtClean="0"/>
                <a:t> introduction</a:t>
              </a:r>
              <a:endParaRPr lang="en-US" sz="3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8090" y="1520788"/>
              <a:ext cx="1376118" cy="7816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83568" y="3080306"/>
            <a:ext cx="7380820" cy="869889"/>
            <a:chOff x="683568" y="2828278"/>
            <a:chExt cx="7380820" cy="869889"/>
          </a:xfrm>
        </p:grpSpPr>
        <p:sp>
          <p:nvSpPr>
            <p:cNvPr id="20" name="Rectangle 19"/>
            <p:cNvSpPr/>
            <p:nvPr/>
          </p:nvSpPr>
          <p:spPr>
            <a:xfrm>
              <a:off x="683568" y="2924944"/>
              <a:ext cx="7380820" cy="72008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/>
                <a:t>2</a:t>
              </a:r>
              <a:r>
                <a:rPr lang="en-US" sz="3600" dirty="0" smtClean="0">
                  <a:solidFill>
                    <a:schemeClr val="dk1"/>
                  </a:solidFill>
                </a:rPr>
                <a:t>. Monitoring                  CDN</a:t>
              </a:r>
              <a:endParaRPr lang="en-US" sz="3600" dirty="0">
                <a:solidFill>
                  <a:schemeClr val="dk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7412" y="2828278"/>
              <a:ext cx="1837123" cy="869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96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about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4530725"/>
          </a:xfrm>
        </p:spPr>
        <p:txBody>
          <a:bodyPr/>
          <a:lstStyle/>
          <a:p>
            <a:r>
              <a:rPr lang="en-US" sz="2000" dirty="0" smtClean="0"/>
              <a:t>Q1: </a:t>
            </a:r>
            <a:r>
              <a:rPr lang="en-US" sz="2000" dirty="0"/>
              <a:t>Is this affecting only </a:t>
            </a:r>
            <a:r>
              <a:rPr lang="en-US" sz="2000" dirty="0">
                <a:solidFill>
                  <a:srgbClr val="FF0000"/>
                </a:solidFill>
              </a:rPr>
              <a:t>specific services</a:t>
            </a:r>
            <a:r>
              <a:rPr lang="en-US" sz="2000" dirty="0" smtClean="0"/>
              <a:t>?</a:t>
            </a:r>
          </a:p>
          <a:p>
            <a:r>
              <a:rPr lang="en-US" sz="2000" dirty="0"/>
              <a:t>Q2: Are the variations due to </a:t>
            </a:r>
            <a:r>
              <a:rPr lang="en-US" sz="2000" dirty="0">
                <a:solidFill>
                  <a:srgbClr val="FF0000"/>
                </a:solidFill>
              </a:rPr>
              <a:t>“faulty” servers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/>
              <a:t>Q3: Was this triggered by CDN </a:t>
            </a:r>
            <a:r>
              <a:rPr lang="en-US" sz="2000" dirty="0">
                <a:solidFill>
                  <a:srgbClr val="FF0000"/>
                </a:solidFill>
              </a:rPr>
              <a:t>performance issues</a:t>
            </a:r>
            <a:r>
              <a:rPr lang="en-US" sz="2000" dirty="0"/>
              <a:t>?</a:t>
            </a:r>
          </a:p>
          <a:p>
            <a:r>
              <a:rPr lang="en-US" sz="2000" dirty="0" smtClean="0"/>
              <a:t>What else?</a:t>
            </a:r>
          </a:p>
          <a:p>
            <a:pPr lvl="1"/>
            <a:r>
              <a:rPr lang="en-US" sz="2000" dirty="0" smtClean="0"/>
              <a:t>Other vantage points report the same problem? </a:t>
            </a:r>
            <a:r>
              <a:rPr lang="en-US" sz="2000" dirty="0" smtClean="0">
                <a:solidFill>
                  <a:srgbClr val="FF0000"/>
                </a:solidFill>
              </a:rPr>
              <a:t>YES!</a:t>
            </a:r>
          </a:p>
          <a:p>
            <a:pPr lvl="1"/>
            <a:r>
              <a:rPr lang="en-US" sz="2000" dirty="0" smtClean="0"/>
              <a:t>What about extending the time period? </a:t>
            </a:r>
          </a:p>
          <a:p>
            <a:pPr lvl="2"/>
            <a:r>
              <a:rPr lang="en-US" sz="2000" dirty="0" smtClean="0"/>
              <a:t>The anomaly is present along the whole period we considered</a:t>
            </a:r>
          </a:p>
          <a:p>
            <a:pPr lvl="2"/>
            <a:r>
              <a:rPr lang="en-US" sz="2000" dirty="0" smtClean="0"/>
              <a:t>On going extension of the analysis on more recent data sets (possibly exposing also other effects/anomalies)</a:t>
            </a:r>
          </a:p>
          <a:p>
            <a:pPr lvl="1"/>
            <a:r>
              <a:rPr lang="en-US" sz="2000" dirty="0" smtClean="0"/>
              <a:t>Routing? </a:t>
            </a:r>
            <a:r>
              <a:rPr lang="en-US" sz="2000" dirty="0" smtClean="0">
                <a:solidFill>
                  <a:srgbClr val="FF0000"/>
                </a:solidFill>
              </a:rPr>
              <a:t>TODO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route views</a:t>
            </a:r>
            <a:endParaRPr lang="en-US" sz="2000" dirty="0" smtClean="0"/>
          </a:p>
          <a:p>
            <a:pPr lvl="1"/>
            <a:r>
              <a:rPr lang="en-US" sz="2000" dirty="0" smtClean="0"/>
              <a:t>DNS mapping? </a:t>
            </a:r>
            <a:r>
              <a:rPr lang="en-US" sz="2000" dirty="0" smtClean="0">
                <a:solidFill>
                  <a:srgbClr val="FF0000"/>
                </a:solidFill>
              </a:rPr>
              <a:t>TODO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err="1" smtClean="0">
                <a:sym typeface="Wingdings"/>
              </a:rPr>
              <a:t>RipeAtlas</a:t>
            </a:r>
            <a:r>
              <a:rPr lang="en-US" sz="2000" dirty="0" smtClean="0">
                <a:sym typeface="Wingdings"/>
              </a:rPr>
              <a:t> + ISP active probing infrastructure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Other suggestions are welcomed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</a:t>
            </a:r>
          </a:p>
          <a:p>
            <a:endParaRPr lang="en-US" sz="2000" b="1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124744"/>
            <a:ext cx="68407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48164" y="1592796"/>
            <a:ext cx="756084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12260" y="1952836"/>
            <a:ext cx="756084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422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the </a:t>
            </a:r>
            <a:r>
              <a:rPr lang="en-US" dirty="0" err="1" smtClean="0"/>
              <a:t>mPlane</a:t>
            </a:r>
            <a:r>
              <a:rPr lang="en-US" dirty="0" smtClean="0"/>
              <a:t> hat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539"/>
            <a:ext cx="8229600" cy="4530725"/>
          </a:xfrm>
        </p:spPr>
        <p:txBody>
          <a:bodyPr/>
          <a:lstStyle/>
          <a:p>
            <a:r>
              <a:rPr lang="en-US" sz="2400" dirty="0" smtClean="0"/>
              <a:t>Probes</a:t>
            </a:r>
          </a:p>
          <a:p>
            <a:pPr lvl="1"/>
            <a:r>
              <a:rPr lang="en-US" sz="1800" dirty="0" smtClean="0"/>
              <a:t>Passive monitoring at the edge (i.e., residential customers)</a:t>
            </a:r>
          </a:p>
          <a:p>
            <a:pPr lvl="1"/>
            <a:r>
              <a:rPr lang="en-US" sz="1800" dirty="0" smtClean="0"/>
              <a:t>Passive monitoring at the core (i.e., peering links)</a:t>
            </a:r>
          </a:p>
          <a:p>
            <a:pPr lvl="1"/>
            <a:r>
              <a:rPr lang="en-US" sz="1800" dirty="0" smtClean="0"/>
              <a:t>Active monitoring (e.g., DNS mapping, network paths, etc.)</a:t>
            </a:r>
          </a:p>
          <a:p>
            <a:pPr lvl="1"/>
            <a:r>
              <a:rPr lang="en-US" sz="1800" dirty="0" smtClean="0"/>
              <a:t>End-users reports (e.g., browser plugins)</a:t>
            </a:r>
          </a:p>
          <a:p>
            <a:r>
              <a:rPr lang="en-US" sz="2400" dirty="0" smtClean="0"/>
              <a:t>Other data sources:</a:t>
            </a:r>
          </a:p>
          <a:p>
            <a:pPr lvl="1"/>
            <a:r>
              <a:rPr lang="en-US" sz="1800" dirty="0" smtClean="0"/>
              <a:t>Routing tables</a:t>
            </a:r>
          </a:p>
          <a:p>
            <a:pPr lvl="1"/>
            <a:r>
              <a:rPr lang="en-US" sz="1800" dirty="0" err="1" smtClean="0">
                <a:solidFill>
                  <a:srgbClr val="000000"/>
                </a:solidFill>
              </a:rPr>
              <a:t>MaxMind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Orgname</a:t>
            </a:r>
            <a:r>
              <a:rPr lang="en-US" sz="1800" dirty="0" smtClean="0">
                <a:solidFill>
                  <a:srgbClr val="000000"/>
                </a:solidFill>
              </a:rPr>
              <a:t> DB / </a:t>
            </a:r>
            <a:r>
              <a:rPr lang="en-US" sz="1800" dirty="0" err="1" smtClean="0">
                <a:solidFill>
                  <a:srgbClr val="000000"/>
                </a:solidFill>
              </a:rPr>
              <a:t>whois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2400" dirty="0" smtClean="0"/>
              <a:t>Methodologies:</a:t>
            </a:r>
          </a:p>
          <a:p>
            <a:pPr lvl="1"/>
            <a:r>
              <a:rPr lang="en-US" sz="1800" dirty="0" smtClean="0"/>
              <a:t>Anomaly detection algorithms</a:t>
            </a:r>
          </a:p>
          <a:p>
            <a:pPr lvl="1"/>
            <a:r>
              <a:rPr lang="en-US" sz="1800" dirty="0" err="1" smtClean="0"/>
              <a:t>Geolocation</a:t>
            </a:r>
            <a:endParaRPr lang="en-US" sz="18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6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mPlane</a:t>
            </a:r>
            <a:r>
              <a:rPr lang="en-US" sz="2400" dirty="0" smtClean="0"/>
              <a:t> aim to simplify network monitoring practices</a:t>
            </a:r>
          </a:p>
          <a:p>
            <a:pPr lvl="1"/>
            <a:r>
              <a:rPr lang="en-US" sz="2000" dirty="0" smtClean="0">
                <a:sym typeface="Wingdings"/>
              </a:rPr>
              <a:t>First SW libraries will be released within the first half of the year</a:t>
            </a:r>
            <a:endParaRPr lang="en-US" sz="2000" dirty="0" smtClean="0"/>
          </a:p>
          <a:p>
            <a:r>
              <a:rPr lang="en-US" sz="2400" dirty="0" smtClean="0"/>
              <a:t>Open for collaborations</a:t>
            </a:r>
          </a:p>
          <a:p>
            <a:pPr lvl="1"/>
            <a:r>
              <a:rPr lang="en-US" sz="2000" dirty="0" smtClean="0"/>
              <a:t>Collaboration Institutions (CI)</a:t>
            </a:r>
          </a:p>
          <a:p>
            <a:pPr lvl="2"/>
            <a:r>
              <a:rPr lang="en-US" sz="1800" dirty="0" smtClean="0"/>
              <a:t>CAIDA, </a:t>
            </a:r>
            <a:r>
              <a:rPr lang="en-US" sz="1800" dirty="0" err="1" smtClean="0"/>
              <a:t>Mlab</a:t>
            </a:r>
            <a:r>
              <a:rPr lang="en-US" sz="1800" dirty="0" smtClean="0"/>
              <a:t>, Orange Lab Poland, </a:t>
            </a:r>
            <a:r>
              <a:rPr lang="en-US" sz="1800" dirty="0" err="1" smtClean="0"/>
              <a:t>Endace</a:t>
            </a:r>
            <a:r>
              <a:rPr lang="en-US" sz="1800" dirty="0" smtClean="0"/>
              <a:t>, etc.</a:t>
            </a:r>
          </a:p>
          <a:p>
            <a:pPr lvl="1"/>
            <a:r>
              <a:rPr lang="en-US" sz="2000" dirty="0" smtClean="0"/>
              <a:t>Other (less formal) ways are welcomed as well </a:t>
            </a:r>
            <a:r>
              <a:rPr lang="en-US" sz="2000" dirty="0" smtClean="0">
                <a:sym typeface="Wingdings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328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8462" y="2636912"/>
            <a:ext cx="4247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?? || ##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2016105" y="5121188"/>
            <a:ext cx="5196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Alessandro Finamore – Politecnico di Torino</a:t>
            </a:r>
            <a:endParaRPr lang="en-US" sz="900" dirty="0" smtClean="0"/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en-US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alessandro.finamore@polito.it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5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Internet is nowadays a complicated technology…</a:t>
            </a:r>
            <a:endParaRPr lang="en-US" sz="3600" dirty="0"/>
          </a:p>
        </p:txBody>
      </p:sp>
      <p:pic>
        <p:nvPicPr>
          <p:cNvPr id="9" name="Picture 8" descr="internet-backbone-us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" y="1397174"/>
            <a:ext cx="8324222" cy="5493312"/>
          </a:xfrm>
          <a:prstGeom prst="rect">
            <a:avLst/>
          </a:prstGeom>
        </p:spPr>
      </p:pic>
      <p:pic>
        <p:nvPicPr>
          <p:cNvPr id="10" name="Picture 9" descr="google-apps-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937">
            <a:off x="6007333" y="1173478"/>
            <a:ext cx="3240360" cy="1893935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pic>
        <p:nvPicPr>
          <p:cNvPr id="11" name="Picture 10" descr="Akamail-Luhlio-20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605">
            <a:off x="190061" y="1582232"/>
            <a:ext cx="3600400" cy="2173710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pic>
        <p:nvPicPr>
          <p:cNvPr id="12" name="Picture 11" descr=" amaz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489">
            <a:off x="3736286" y="2801164"/>
            <a:ext cx="2592288" cy="2079140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503548" y="4437112"/>
            <a:ext cx="8136904" cy="1414374"/>
            <a:chOff x="611560" y="4822938"/>
            <a:chExt cx="8136904" cy="1414374"/>
          </a:xfrm>
        </p:grpSpPr>
        <p:sp>
          <p:nvSpPr>
            <p:cNvPr id="14" name="Rectangle 13"/>
            <p:cNvSpPr/>
            <p:nvPr/>
          </p:nvSpPr>
          <p:spPr>
            <a:xfrm>
              <a:off x="611560" y="4869160"/>
              <a:ext cx="8136904" cy="13681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7564" y="4822938"/>
              <a:ext cx="80288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The internet is a key infrastructure where different technologies are combined to offer a plethora of services. It’s horribly complicated.</a:t>
              </a:r>
            </a:p>
            <a:p>
              <a:pPr algn="ctr"/>
              <a:r>
                <a:rPr lang="en-US" sz="2000" b="1" i="1" dirty="0" smtClean="0">
                  <a:solidFill>
                    <a:srgbClr val="FF0000"/>
                  </a:solidFill>
                </a:rPr>
                <a:t>We sorely miss the technology to understand what is </a:t>
              </a:r>
              <a:r>
                <a:rPr lang="en-US" sz="2000" b="1" i="1" dirty="0">
                  <a:solidFill>
                    <a:srgbClr val="FF0000"/>
                  </a:solidFill>
                </a:rPr>
                <a:t>happening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 in the network and to optimize its performance and </a:t>
              </a:r>
              <a:r>
                <a:rPr lang="en-US" sz="2000" b="1" i="1" dirty="0">
                  <a:solidFill>
                    <a:srgbClr val="FF0000"/>
                  </a:solidFill>
                </a:rPr>
                <a:t>utilization.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01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748"/>
            <a:ext cx="8229600" cy="4530725"/>
          </a:xfrm>
        </p:spPr>
        <p:txBody>
          <a:bodyPr/>
          <a:lstStyle/>
          <a:p>
            <a:r>
              <a:rPr lang="en-US" sz="2200" dirty="0" smtClean="0"/>
              <a:t>About the design and demonstration of a </a:t>
            </a:r>
            <a:r>
              <a:rPr lang="en-US" sz="2200" dirty="0" smtClean="0">
                <a:solidFill>
                  <a:srgbClr val="FF0000"/>
                </a:solidFill>
              </a:rPr>
              <a:t>“measurement plane for the Internet”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Large </a:t>
            </a:r>
            <a:r>
              <a:rPr lang="en-US" sz="2200" dirty="0" smtClean="0">
                <a:solidFill>
                  <a:srgbClr val="FF0000"/>
                </a:solidFill>
              </a:rPr>
              <a:t>scale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antage points on a worldwide scale</a:t>
            </a:r>
          </a:p>
          <a:p>
            <a:pPr lvl="2"/>
            <a:r>
              <a:rPr lang="en-US" dirty="0" smtClean="0"/>
              <a:t>Integrate multiple measurement technologies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Intelligent</a:t>
            </a:r>
          </a:p>
          <a:p>
            <a:pPr lvl="2"/>
            <a:r>
              <a:rPr lang="en-US" dirty="0"/>
              <a:t>Automate/simplify the process of “cooking” raw data</a:t>
            </a:r>
          </a:p>
          <a:p>
            <a:pPr lvl="2"/>
            <a:r>
              <a:rPr lang="en-US" dirty="0"/>
              <a:t>Provide root-cause-analysis </a:t>
            </a:r>
            <a:r>
              <a:rPr lang="en-US" dirty="0" smtClean="0"/>
              <a:t>capabilities</a:t>
            </a:r>
            <a:endParaRPr lang="en-US" dirty="0"/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Flexible</a:t>
            </a:r>
          </a:p>
          <a:p>
            <a:pPr lvl="2"/>
            <a:r>
              <a:rPr lang="en-US" dirty="0" smtClean="0"/>
              <a:t>Offers APIs to enable integration</a:t>
            </a:r>
          </a:p>
          <a:p>
            <a:pPr lvl="2"/>
            <a:r>
              <a:rPr lang="en-US" dirty="0" smtClean="0"/>
              <a:t>Not strictly bounded to specific “use cases”</a:t>
            </a:r>
          </a:p>
          <a:p>
            <a:pPr marL="344487" lvl="1" indent="0">
              <a:buNone/>
            </a:pPr>
            <a:endParaRPr lang="en-US" sz="2200" dirty="0" smtClean="0"/>
          </a:p>
          <a:p>
            <a:pPr marL="344487" lvl="1" indent="0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32140" y="476672"/>
            <a:ext cx="2814668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www.ict-mplane.eu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2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consortium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379413" y="2333203"/>
            <a:ext cx="5264150" cy="4048125"/>
            <a:chOff x="379413" y="1747838"/>
            <a:chExt cx="5264150" cy="404812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585788" y="4287838"/>
              <a:ext cx="1558925" cy="1309687"/>
            </a:xfrm>
            <a:custGeom>
              <a:avLst/>
              <a:gdLst>
                <a:gd name="T0" fmla="*/ 2147483647 w 1205"/>
                <a:gd name="T1" fmla="*/ 2147483647 h 952"/>
                <a:gd name="T2" fmla="*/ 2147483647 w 1205"/>
                <a:gd name="T3" fmla="*/ 2147483647 h 952"/>
                <a:gd name="T4" fmla="*/ 2147483647 w 1205"/>
                <a:gd name="T5" fmla="*/ 2147483647 h 952"/>
                <a:gd name="T6" fmla="*/ 2147483647 w 1205"/>
                <a:gd name="T7" fmla="*/ 2147483647 h 952"/>
                <a:gd name="T8" fmla="*/ 2147483647 w 1205"/>
                <a:gd name="T9" fmla="*/ 2147483647 h 952"/>
                <a:gd name="T10" fmla="*/ 2147483647 w 1205"/>
                <a:gd name="T11" fmla="*/ 2147483647 h 952"/>
                <a:gd name="T12" fmla="*/ 2147483647 w 1205"/>
                <a:gd name="T13" fmla="*/ 2147483647 h 952"/>
                <a:gd name="T14" fmla="*/ 2147483647 w 1205"/>
                <a:gd name="T15" fmla="*/ 2147483647 h 952"/>
                <a:gd name="T16" fmla="*/ 2147483647 w 1205"/>
                <a:gd name="T17" fmla="*/ 2147483647 h 952"/>
                <a:gd name="T18" fmla="*/ 2147483647 w 1205"/>
                <a:gd name="T19" fmla="*/ 2147483647 h 952"/>
                <a:gd name="T20" fmla="*/ 2147483647 w 1205"/>
                <a:gd name="T21" fmla="*/ 2147483647 h 952"/>
                <a:gd name="T22" fmla="*/ 2147483647 w 1205"/>
                <a:gd name="T23" fmla="*/ 2147483647 h 952"/>
                <a:gd name="T24" fmla="*/ 2147483647 w 1205"/>
                <a:gd name="T25" fmla="*/ 0 h 952"/>
                <a:gd name="T26" fmla="*/ 2147483647 w 1205"/>
                <a:gd name="T27" fmla="*/ 2147483647 h 952"/>
                <a:gd name="T28" fmla="*/ 2147483647 w 1205"/>
                <a:gd name="T29" fmla="*/ 2147483647 h 952"/>
                <a:gd name="T30" fmla="*/ 2147483647 w 1205"/>
                <a:gd name="T31" fmla="*/ 2147483647 h 952"/>
                <a:gd name="T32" fmla="*/ 2147483647 w 1205"/>
                <a:gd name="T33" fmla="*/ 2147483647 h 952"/>
                <a:gd name="T34" fmla="*/ 2147483647 w 1205"/>
                <a:gd name="T35" fmla="*/ 2147483647 h 952"/>
                <a:gd name="T36" fmla="*/ 2147483647 w 1205"/>
                <a:gd name="T37" fmla="*/ 2147483647 h 952"/>
                <a:gd name="T38" fmla="*/ 2147483647 w 1205"/>
                <a:gd name="T39" fmla="*/ 2147483647 h 952"/>
                <a:gd name="T40" fmla="*/ 2147483647 w 1205"/>
                <a:gd name="T41" fmla="*/ 2147483647 h 952"/>
                <a:gd name="T42" fmla="*/ 2147483647 w 1205"/>
                <a:gd name="T43" fmla="*/ 2147483647 h 952"/>
                <a:gd name="T44" fmla="*/ 2147483647 w 1205"/>
                <a:gd name="T45" fmla="*/ 2147483647 h 952"/>
                <a:gd name="T46" fmla="*/ 2147483647 w 1205"/>
                <a:gd name="T47" fmla="*/ 2147483647 h 952"/>
                <a:gd name="T48" fmla="*/ 2147483647 w 1205"/>
                <a:gd name="T49" fmla="*/ 2147483647 h 952"/>
                <a:gd name="T50" fmla="*/ 2147483647 w 1205"/>
                <a:gd name="T51" fmla="*/ 2147483647 h 952"/>
                <a:gd name="T52" fmla="*/ 2147483647 w 1205"/>
                <a:gd name="T53" fmla="*/ 2147483647 h 952"/>
                <a:gd name="T54" fmla="*/ 2147483647 w 1205"/>
                <a:gd name="T55" fmla="*/ 2147483647 h 952"/>
                <a:gd name="T56" fmla="*/ 2147483647 w 1205"/>
                <a:gd name="T57" fmla="*/ 2147483647 h 952"/>
                <a:gd name="T58" fmla="*/ 2147483647 w 1205"/>
                <a:gd name="T59" fmla="*/ 2147483647 h 952"/>
                <a:gd name="T60" fmla="*/ 2147483647 w 1205"/>
                <a:gd name="T61" fmla="*/ 2147483647 h 952"/>
                <a:gd name="T62" fmla="*/ 2147483647 w 1205"/>
                <a:gd name="T63" fmla="*/ 2147483647 h 952"/>
                <a:gd name="T64" fmla="*/ 2147483647 w 1205"/>
                <a:gd name="T65" fmla="*/ 2147483647 h 952"/>
                <a:gd name="T66" fmla="*/ 2147483647 w 1205"/>
                <a:gd name="T67" fmla="*/ 2147483647 h 952"/>
                <a:gd name="T68" fmla="*/ 2147483647 w 1205"/>
                <a:gd name="T69" fmla="*/ 2147483647 h 952"/>
                <a:gd name="T70" fmla="*/ 2147483647 w 1205"/>
                <a:gd name="T71" fmla="*/ 2147483647 h 952"/>
                <a:gd name="T72" fmla="*/ 2147483647 w 1205"/>
                <a:gd name="T73" fmla="*/ 2147483647 h 952"/>
                <a:gd name="T74" fmla="*/ 2147483647 w 1205"/>
                <a:gd name="T75" fmla="*/ 2147483647 h 952"/>
                <a:gd name="T76" fmla="*/ 0 w 1205"/>
                <a:gd name="T77" fmla="*/ 2147483647 h 952"/>
                <a:gd name="T78" fmla="*/ 2147483647 w 1205"/>
                <a:gd name="T79" fmla="*/ 2147483647 h 952"/>
                <a:gd name="T80" fmla="*/ 2147483647 w 1205"/>
                <a:gd name="T81" fmla="*/ 2147483647 h 952"/>
                <a:gd name="T82" fmla="*/ 2147483647 w 1205"/>
                <a:gd name="T83" fmla="*/ 2147483647 h 952"/>
                <a:gd name="T84" fmla="*/ 2147483647 w 1205"/>
                <a:gd name="T85" fmla="*/ 2147483647 h 952"/>
                <a:gd name="T86" fmla="*/ 2147483647 w 1205"/>
                <a:gd name="T87" fmla="*/ 2147483647 h 952"/>
                <a:gd name="T88" fmla="*/ 2147483647 w 1205"/>
                <a:gd name="T89" fmla="*/ 2147483647 h 952"/>
                <a:gd name="T90" fmla="*/ 2147483647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2147483647 h 952"/>
                <a:gd name="T106" fmla="*/ 2147483647 w 1205"/>
                <a:gd name="T107" fmla="*/ 2147483647 h 952"/>
                <a:gd name="T108" fmla="*/ 2147483647 w 1205"/>
                <a:gd name="T109" fmla="*/ 2147483647 h 952"/>
                <a:gd name="T110" fmla="*/ 2147483647 w 1205"/>
                <a:gd name="T111" fmla="*/ 2147483647 h 952"/>
                <a:gd name="T112" fmla="*/ 2147483647 w 1205"/>
                <a:gd name="T113" fmla="*/ 2147483647 h 952"/>
                <a:gd name="T114" fmla="*/ 2147483647 w 1205"/>
                <a:gd name="T115" fmla="*/ 2147483647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79413" y="4530725"/>
              <a:ext cx="544512" cy="846138"/>
            </a:xfrm>
            <a:custGeom>
              <a:avLst/>
              <a:gdLst>
                <a:gd name="T0" fmla="*/ 2147483647 w 421"/>
                <a:gd name="T1" fmla="*/ 2147483647 h 616"/>
                <a:gd name="T2" fmla="*/ 2147483647 w 421"/>
                <a:gd name="T3" fmla="*/ 2147483647 h 616"/>
                <a:gd name="T4" fmla="*/ 2147483647 w 421"/>
                <a:gd name="T5" fmla="*/ 2147483647 h 616"/>
                <a:gd name="T6" fmla="*/ 2147483647 w 421"/>
                <a:gd name="T7" fmla="*/ 2147483647 h 616"/>
                <a:gd name="T8" fmla="*/ 2147483647 w 421"/>
                <a:gd name="T9" fmla="*/ 2147483647 h 616"/>
                <a:gd name="T10" fmla="*/ 2147483647 w 421"/>
                <a:gd name="T11" fmla="*/ 2147483647 h 616"/>
                <a:gd name="T12" fmla="*/ 2147483647 w 421"/>
                <a:gd name="T13" fmla="*/ 2147483647 h 616"/>
                <a:gd name="T14" fmla="*/ 2147483647 w 421"/>
                <a:gd name="T15" fmla="*/ 2147483647 h 616"/>
                <a:gd name="T16" fmla="*/ 2147483647 w 421"/>
                <a:gd name="T17" fmla="*/ 2147483647 h 616"/>
                <a:gd name="T18" fmla="*/ 2147483647 w 421"/>
                <a:gd name="T19" fmla="*/ 2147483647 h 616"/>
                <a:gd name="T20" fmla="*/ 2147483647 w 421"/>
                <a:gd name="T21" fmla="*/ 2147483647 h 616"/>
                <a:gd name="T22" fmla="*/ 2147483647 w 421"/>
                <a:gd name="T23" fmla="*/ 2147483647 h 616"/>
                <a:gd name="T24" fmla="*/ 2147483647 w 421"/>
                <a:gd name="T25" fmla="*/ 2147483647 h 616"/>
                <a:gd name="T26" fmla="*/ 2147483647 w 421"/>
                <a:gd name="T27" fmla="*/ 2147483647 h 616"/>
                <a:gd name="T28" fmla="*/ 2147483647 w 421"/>
                <a:gd name="T29" fmla="*/ 2147483647 h 616"/>
                <a:gd name="T30" fmla="*/ 2147483647 w 421"/>
                <a:gd name="T31" fmla="*/ 2147483647 h 616"/>
                <a:gd name="T32" fmla="*/ 2147483647 w 421"/>
                <a:gd name="T33" fmla="*/ 2147483647 h 616"/>
                <a:gd name="T34" fmla="*/ 2147483647 w 421"/>
                <a:gd name="T35" fmla="*/ 2147483647 h 616"/>
                <a:gd name="T36" fmla="*/ 2147483647 w 421"/>
                <a:gd name="T37" fmla="*/ 2147483647 h 616"/>
                <a:gd name="T38" fmla="*/ 2147483647 w 421"/>
                <a:gd name="T39" fmla="*/ 2147483647 h 616"/>
                <a:gd name="T40" fmla="*/ 2147483647 w 421"/>
                <a:gd name="T41" fmla="*/ 2147483647 h 616"/>
                <a:gd name="T42" fmla="*/ 2147483647 w 421"/>
                <a:gd name="T43" fmla="*/ 2147483647 h 616"/>
                <a:gd name="T44" fmla="*/ 2147483647 w 421"/>
                <a:gd name="T45" fmla="*/ 2147483647 h 616"/>
                <a:gd name="T46" fmla="*/ 2147483647 w 421"/>
                <a:gd name="T47" fmla="*/ 2147483647 h 616"/>
                <a:gd name="T48" fmla="*/ 2147483647 w 421"/>
                <a:gd name="T49" fmla="*/ 2147483647 h 616"/>
                <a:gd name="T50" fmla="*/ 2147483647 w 421"/>
                <a:gd name="T51" fmla="*/ 2147483647 h 616"/>
                <a:gd name="T52" fmla="*/ 2147483647 w 421"/>
                <a:gd name="T53" fmla="*/ 2147483647 h 616"/>
                <a:gd name="T54" fmla="*/ 2147483647 w 421"/>
                <a:gd name="T55" fmla="*/ 2147483647 h 616"/>
                <a:gd name="T56" fmla="*/ 2147483647 w 421"/>
                <a:gd name="T57" fmla="*/ 2147483647 h 616"/>
                <a:gd name="T58" fmla="*/ 2147483647 w 421"/>
                <a:gd name="T59" fmla="*/ 2147483647 h 616"/>
                <a:gd name="T60" fmla="*/ 2147483647 w 421"/>
                <a:gd name="T61" fmla="*/ 2147483647 h 616"/>
                <a:gd name="T62" fmla="*/ 2147483647 w 421"/>
                <a:gd name="T63" fmla="*/ 2147483647 h 616"/>
                <a:gd name="T64" fmla="*/ 2147483647 w 421"/>
                <a:gd name="T65" fmla="*/ 2147483647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5788" y="4287838"/>
              <a:ext cx="1558925" cy="1309687"/>
            </a:xfrm>
            <a:custGeom>
              <a:avLst/>
              <a:gdLst>
                <a:gd name="T0" fmla="*/ 2147483647 w 1205"/>
                <a:gd name="T1" fmla="*/ 2147483647 h 952"/>
                <a:gd name="T2" fmla="*/ 2147483647 w 1205"/>
                <a:gd name="T3" fmla="*/ 2147483647 h 952"/>
                <a:gd name="T4" fmla="*/ 2147483647 w 1205"/>
                <a:gd name="T5" fmla="*/ 2147483647 h 952"/>
                <a:gd name="T6" fmla="*/ 2147483647 w 1205"/>
                <a:gd name="T7" fmla="*/ 2147483647 h 952"/>
                <a:gd name="T8" fmla="*/ 2147483647 w 1205"/>
                <a:gd name="T9" fmla="*/ 2147483647 h 952"/>
                <a:gd name="T10" fmla="*/ 2147483647 w 1205"/>
                <a:gd name="T11" fmla="*/ 2147483647 h 952"/>
                <a:gd name="T12" fmla="*/ 2147483647 w 1205"/>
                <a:gd name="T13" fmla="*/ 2147483647 h 952"/>
                <a:gd name="T14" fmla="*/ 2147483647 w 1205"/>
                <a:gd name="T15" fmla="*/ 2147483647 h 952"/>
                <a:gd name="T16" fmla="*/ 2147483647 w 1205"/>
                <a:gd name="T17" fmla="*/ 2147483647 h 952"/>
                <a:gd name="T18" fmla="*/ 2147483647 w 1205"/>
                <a:gd name="T19" fmla="*/ 2147483647 h 952"/>
                <a:gd name="T20" fmla="*/ 2147483647 w 1205"/>
                <a:gd name="T21" fmla="*/ 2147483647 h 952"/>
                <a:gd name="T22" fmla="*/ 2147483647 w 1205"/>
                <a:gd name="T23" fmla="*/ 2147483647 h 952"/>
                <a:gd name="T24" fmla="*/ 2147483647 w 1205"/>
                <a:gd name="T25" fmla="*/ 0 h 952"/>
                <a:gd name="T26" fmla="*/ 2147483647 w 1205"/>
                <a:gd name="T27" fmla="*/ 2147483647 h 952"/>
                <a:gd name="T28" fmla="*/ 2147483647 w 1205"/>
                <a:gd name="T29" fmla="*/ 2147483647 h 952"/>
                <a:gd name="T30" fmla="*/ 2147483647 w 1205"/>
                <a:gd name="T31" fmla="*/ 2147483647 h 952"/>
                <a:gd name="T32" fmla="*/ 2147483647 w 1205"/>
                <a:gd name="T33" fmla="*/ 2147483647 h 952"/>
                <a:gd name="T34" fmla="*/ 2147483647 w 1205"/>
                <a:gd name="T35" fmla="*/ 2147483647 h 952"/>
                <a:gd name="T36" fmla="*/ 2147483647 w 1205"/>
                <a:gd name="T37" fmla="*/ 2147483647 h 952"/>
                <a:gd name="T38" fmla="*/ 2147483647 w 1205"/>
                <a:gd name="T39" fmla="*/ 2147483647 h 952"/>
                <a:gd name="T40" fmla="*/ 2147483647 w 1205"/>
                <a:gd name="T41" fmla="*/ 2147483647 h 952"/>
                <a:gd name="T42" fmla="*/ 2147483647 w 1205"/>
                <a:gd name="T43" fmla="*/ 2147483647 h 952"/>
                <a:gd name="T44" fmla="*/ 2147483647 w 1205"/>
                <a:gd name="T45" fmla="*/ 2147483647 h 952"/>
                <a:gd name="T46" fmla="*/ 2147483647 w 1205"/>
                <a:gd name="T47" fmla="*/ 2147483647 h 952"/>
                <a:gd name="T48" fmla="*/ 2147483647 w 1205"/>
                <a:gd name="T49" fmla="*/ 2147483647 h 952"/>
                <a:gd name="T50" fmla="*/ 2147483647 w 1205"/>
                <a:gd name="T51" fmla="*/ 2147483647 h 952"/>
                <a:gd name="T52" fmla="*/ 2147483647 w 1205"/>
                <a:gd name="T53" fmla="*/ 2147483647 h 952"/>
                <a:gd name="T54" fmla="*/ 2147483647 w 1205"/>
                <a:gd name="T55" fmla="*/ 2147483647 h 952"/>
                <a:gd name="T56" fmla="*/ 2147483647 w 1205"/>
                <a:gd name="T57" fmla="*/ 2147483647 h 952"/>
                <a:gd name="T58" fmla="*/ 2147483647 w 1205"/>
                <a:gd name="T59" fmla="*/ 2147483647 h 952"/>
                <a:gd name="T60" fmla="*/ 2147483647 w 1205"/>
                <a:gd name="T61" fmla="*/ 2147483647 h 952"/>
                <a:gd name="T62" fmla="*/ 2147483647 w 1205"/>
                <a:gd name="T63" fmla="*/ 2147483647 h 952"/>
                <a:gd name="T64" fmla="*/ 2147483647 w 1205"/>
                <a:gd name="T65" fmla="*/ 2147483647 h 952"/>
                <a:gd name="T66" fmla="*/ 2147483647 w 1205"/>
                <a:gd name="T67" fmla="*/ 2147483647 h 952"/>
                <a:gd name="T68" fmla="*/ 2147483647 w 1205"/>
                <a:gd name="T69" fmla="*/ 2147483647 h 952"/>
                <a:gd name="T70" fmla="*/ 2147483647 w 1205"/>
                <a:gd name="T71" fmla="*/ 2147483647 h 952"/>
                <a:gd name="T72" fmla="*/ 2147483647 w 1205"/>
                <a:gd name="T73" fmla="*/ 2147483647 h 952"/>
                <a:gd name="T74" fmla="*/ 2147483647 w 1205"/>
                <a:gd name="T75" fmla="*/ 2147483647 h 952"/>
                <a:gd name="T76" fmla="*/ 0 w 1205"/>
                <a:gd name="T77" fmla="*/ 2147483647 h 952"/>
                <a:gd name="T78" fmla="*/ 2147483647 w 1205"/>
                <a:gd name="T79" fmla="*/ 2147483647 h 952"/>
                <a:gd name="T80" fmla="*/ 2147483647 w 1205"/>
                <a:gd name="T81" fmla="*/ 2147483647 h 952"/>
                <a:gd name="T82" fmla="*/ 2147483647 w 1205"/>
                <a:gd name="T83" fmla="*/ 2147483647 h 952"/>
                <a:gd name="T84" fmla="*/ 2147483647 w 1205"/>
                <a:gd name="T85" fmla="*/ 2147483647 h 952"/>
                <a:gd name="T86" fmla="*/ 2147483647 w 1205"/>
                <a:gd name="T87" fmla="*/ 2147483647 h 952"/>
                <a:gd name="T88" fmla="*/ 2147483647 w 1205"/>
                <a:gd name="T89" fmla="*/ 2147483647 h 952"/>
                <a:gd name="T90" fmla="*/ 2147483647 w 1205"/>
                <a:gd name="T91" fmla="*/ 2147483647 h 952"/>
                <a:gd name="T92" fmla="*/ 2147483647 w 1205"/>
                <a:gd name="T93" fmla="*/ 2147483647 h 952"/>
                <a:gd name="T94" fmla="*/ 2147483647 w 1205"/>
                <a:gd name="T95" fmla="*/ 2147483647 h 952"/>
                <a:gd name="T96" fmla="*/ 2147483647 w 1205"/>
                <a:gd name="T97" fmla="*/ 2147483647 h 952"/>
                <a:gd name="T98" fmla="*/ 2147483647 w 1205"/>
                <a:gd name="T99" fmla="*/ 2147483647 h 952"/>
                <a:gd name="T100" fmla="*/ 2147483647 w 1205"/>
                <a:gd name="T101" fmla="*/ 2147483647 h 952"/>
                <a:gd name="T102" fmla="*/ 2147483647 w 1205"/>
                <a:gd name="T103" fmla="*/ 2147483647 h 952"/>
                <a:gd name="T104" fmla="*/ 2147483647 w 1205"/>
                <a:gd name="T105" fmla="*/ 2147483647 h 952"/>
                <a:gd name="T106" fmla="*/ 2147483647 w 1205"/>
                <a:gd name="T107" fmla="*/ 2147483647 h 952"/>
                <a:gd name="T108" fmla="*/ 2147483647 w 1205"/>
                <a:gd name="T109" fmla="*/ 2147483647 h 952"/>
                <a:gd name="T110" fmla="*/ 2147483647 w 1205"/>
                <a:gd name="T111" fmla="*/ 2147483647 h 952"/>
                <a:gd name="T112" fmla="*/ 2147483647 w 1205"/>
                <a:gd name="T113" fmla="*/ 2147483647 h 952"/>
                <a:gd name="T114" fmla="*/ 2147483647 w 1205"/>
                <a:gd name="T115" fmla="*/ 2147483647 h 952"/>
                <a:gd name="T116" fmla="*/ 2147483647 w 1205"/>
                <a:gd name="T117" fmla="*/ 2147483647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9413" y="4530725"/>
              <a:ext cx="544512" cy="846138"/>
            </a:xfrm>
            <a:custGeom>
              <a:avLst/>
              <a:gdLst>
                <a:gd name="T0" fmla="*/ 2147483647 w 421"/>
                <a:gd name="T1" fmla="*/ 2147483647 h 616"/>
                <a:gd name="T2" fmla="*/ 2147483647 w 421"/>
                <a:gd name="T3" fmla="*/ 2147483647 h 616"/>
                <a:gd name="T4" fmla="*/ 2147483647 w 421"/>
                <a:gd name="T5" fmla="*/ 2147483647 h 616"/>
                <a:gd name="T6" fmla="*/ 2147483647 w 421"/>
                <a:gd name="T7" fmla="*/ 2147483647 h 616"/>
                <a:gd name="T8" fmla="*/ 2147483647 w 421"/>
                <a:gd name="T9" fmla="*/ 2147483647 h 616"/>
                <a:gd name="T10" fmla="*/ 2147483647 w 421"/>
                <a:gd name="T11" fmla="*/ 2147483647 h 616"/>
                <a:gd name="T12" fmla="*/ 2147483647 w 421"/>
                <a:gd name="T13" fmla="*/ 2147483647 h 616"/>
                <a:gd name="T14" fmla="*/ 2147483647 w 421"/>
                <a:gd name="T15" fmla="*/ 2147483647 h 616"/>
                <a:gd name="T16" fmla="*/ 2147483647 w 421"/>
                <a:gd name="T17" fmla="*/ 2147483647 h 616"/>
                <a:gd name="T18" fmla="*/ 2147483647 w 421"/>
                <a:gd name="T19" fmla="*/ 2147483647 h 616"/>
                <a:gd name="T20" fmla="*/ 2147483647 w 421"/>
                <a:gd name="T21" fmla="*/ 2147483647 h 616"/>
                <a:gd name="T22" fmla="*/ 2147483647 w 421"/>
                <a:gd name="T23" fmla="*/ 2147483647 h 616"/>
                <a:gd name="T24" fmla="*/ 2147483647 w 421"/>
                <a:gd name="T25" fmla="*/ 2147483647 h 616"/>
                <a:gd name="T26" fmla="*/ 2147483647 w 421"/>
                <a:gd name="T27" fmla="*/ 2147483647 h 616"/>
                <a:gd name="T28" fmla="*/ 2147483647 w 421"/>
                <a:gd name="T29" fmla="*/ 2147483647 h 616"/>
                <a:gd name="T30" fmla="*/ 2147483647 w 421"/>
                <a:gd name="T31" fmla="*/ 2147483647 h 616"/>
                <a:gd name="T32" fmla="*/ 2147483647 w 421"/>
                <a:gd name="T33" fmla="*/ 2147483647 h 616"/>
                <a:gd name="T34" fmla="*/ 2147483647 w 421"/>
                <a:gd name="T35" fmla="*/ 2147483647 h 616"/>
                <a:gd name="T36" fmla="*/ 2147483647 w 421"/>
                <a:gd name="T37" fmla="*/ 2147483647 h 616"/>
                <a:gd name="T38" fmla="*/ 2147483647 w 421"/>
                <a:gd name="T39" fmla="*/ 2147483647 h 616"/>
                <a:gd name="T40" fmla="*/ 2147483647 w 421"/>
                <a:gd name="T41" fmla="*/ 2147483647 h 616"/>
                <a:gd name="T42" fmla="*/ 2147483647 w 421"/>
                <a:gd name="T43" fmla="*/ 2147483647 h 616"/>
                <a:gd name="T44" fmla="*/ 2147483647 w 421"/>
                <a:gd name="T45" fmla="*/ 2147483647 h 616"/>
                <a:gd name="T46" fmla="*/ 2147483647 w 421"/>
                <a:gd name="T47" fmla="*/ 2147483647 h 616"/>
                <a:gd name="T48" fmla="*/ 2147483647 w 421"/>
                <a:gd name="T49" fmla="*/ 2147483647 h 616"/>
                <a:gd name="T50" fmla="*/ 2147483647 w 421"/>
                <a:gd name="T51" fmla="*/ 2147483647 h 616"/>
                <a:gd name="T52" fmla="*/ 2147483647 w 421"/>
                <a:gd name="T53" fmla="*/ 2147483647 h 616"/>
                <a:gd name="T54" fmla="*/ 2147483647 w 421"/>
                <a:gd name="T55" fmla="*/ 2147483647 h 616"/>
                <a:gd name="T56" fmla="*/ 2147483647 w 421"/>
                <a:gd name="T57" fmla="*/ 2147483647 h 616"/>
                <a:gd name="T58" fmla="*/ 2147483647 w 421"/>
                <a:gd name="T59" fmla="*/ 2147483647 h 616"/>
                <a:gd name="T60" fmla="*/ 2147483647 w 421"/>
                <a:gd name="T61" fmla="*/ 2147483647 h 616"/>
                <a:gd name="T62" fmla="*/ 2147483647 w 421"/>
                <a:gd name="T63" fmla="*/ 2147483647 h 616"/>
                <a:gd name="T64" fmla="*/ 2147483647 w 421"/>
                <a:gd name="T65" fmla="*/ 2147483647 h 616"/>
                <a:gd name="T66" fmla="*/ 2147483647 w 421"/>
                <a:gd name="T67" fmla="*/ 2147483647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79475" y="2439988"/>
              <a:ext cx="512763" cy="561975"/>
            </a:xfrm>
            <a:custGeom>
              <a:avLst/>
              <a:gdLst>
                <a:gd name="T0" fmla="*/ 2147483647 w 396"/>
                <a:gd name="T1" fmla="*/ 2147483647 h 408"/>
                <a:gd name="T2" fmla="*/ 2147483647 w 396"/>
                <a:gd name="T3" fmla="*/ 2147483647 h 408"/>
                <a:gd name="T4" fmla="*/ 2147483647 w 396"/>
                <a:gd name="T5" fmla="*/ 2147483647 h 408"/>
                <a:gd name="T6" fmla="*/ 2147483647 w 396"/>
                <a:gd name="T7" fmla="*/ 2147483647 h 408"/>
                <a:gd name="T8" fmla="*/ 2147483647 w 396"/>
                <a:gd name="T9" fmla="*/ 2147483647 h 408"/>
                <a:gd name="T10" fmla="*/ 2147483647 w 396"/>
                <a:gd name="T11" fmla="*/ 2147483647 h 408"/>
                <a:gd name="T12" fmla="*/ 2147483647 w 396"/>
                <a:gd name="T13" fmla="*/ 2147483647 h 408"/>
                <a:gd name="T14" fmla="*/ 2147483647 w 396"/>
                <a:gd name="T15" fmla="*/ 2147483647 h 408"/>
                <a:gd name="T16" fmla="*/ 2147483647 w 396"/>
                <a:gd name="T17" fmla="*/ 2147483647 h 408"/>
                <a:gd name="T18" fmla="*/ 2147483647 w 396"/>
                <a:gd name="T19" fmla="*/ 2147483647 h 408"/>
                <a:gd name="T20" fmla="*/ 2147483647 w 396"/>
                <a:gd name="T21" fmla="*/ 2147483647 h 408"/>
                <a:gd name="T22" fmla="*/ 2147483647 w 396"/>
                <a:gd name="T23" fmla="*/ 0 h 408"/>
                <a:gd name="T24" fmla="*/ 2147483647 w 396"/>
                <a:gd name="T25" fmla="*/ 0 h 408"/>
                <a:gd name="T26" fmla="*/ 2147483647 w 396"/>
                <a:gd name="T27" fmla="*/ 2147483647 h 408"/>
                <a:gd name="T28" fmla="*/ 2147483647 w 396"/>
                <a:gd name="T29" fmla="*/ 2147483647 h 408"/>
                <a:gd name="T30" fmla="*/ 2147483647 w 396"/>
                <a:gd name="T31" fmla="*/ 2147483647 h 408"/>
                <a:gd name="T32" fmla="*/ 2147483647 w 396"/>
                <a:gd name="T33" fmla="*/ 2147483647 h 408"/>
                <a:gd name="T34" fmla="*/ 2147483647 w 396"/>
                <a:gd name="T35" fmla="*/ 2147483647 h 408"/>
                <a:gd name="T36" fmla="*/ 2147483647 w 396"/>
                <a:gd name="T37" fmla="*/ 2147483647 h 408"/>
                <a:gd name="T38" fmla="*/ 2147483647 w 396"/>
                <a:gd name="T39" fmla="*/ 2147483647 h 408"/>
                <a:gd name="T40" fmla="*/ 2147483647 w 396"/>
                <a:gd name="T41" fmla="*/ 2147483647 h 408"/>
                <a:gd name="T42" fmla="*/ 2147483647 w 396"/>
                <a:gd name="T43" fmla="*/ 2147483647 h 408"/>
                <a:gd name="T44" fmla="*/ 2147483647 w 396"/>
                <a:gd name="T45" fmla="*/ 2147483647 h 408"/>
                <a:gd name="T46" fmla="*/ 2147483647 w 396"/>
                <a:gd name="T47" fmla="*/ 2147483647 h 408"/>
                <a:gd name="T48" fmla="*/ 2147483647 w 396"/>
                <a:gd name="T49" fmla="*/ 2147483647 h 408"/>
                <a:gd name="T50" fmla="*/ 2147483647 w 396"/>
                <a:gd name="T51" fmla="*/ 2147483647 h 408"/>
                <a:gd name="T52" fmla="*/ 2147483647 w 396"/>
                <a:gd name="T53" fmla="*/ 2147483647 h 408"/>
                <a:gd name="T54" fmla="*/ 2147483647 w 396"/>
                <a:gd name="T55" fmla="*/ 2147483647 h 408"/>
                <a:gd name="T56" fmla="*/ 2147483647 w 396"/>
                <a:gd name="T57" fmla="*/ 2147483647 h 408"/>
                <a:gd name="T58" fmla="*/ 2147483647 w 396"/>
                <a:gd name="T59" fmla="*/ 2147483647 h 408"/>
                <a:gd name="T60" fmla="*/ 2147483647 w 396"/>
                <a:gd name="T61" fmla="*/ 2147483647 h 408"/>
                <a:gd name="T62" fmla="*/ 2147483647 w 396"/>
                <a:gd name="T63" fmla="*/ 2147483647 h 408"/>
                <a:gd name="T64" fmla="*/ 0 w 396"/>
                <a:gd name="T65" fmla="*/ 2147483647 h 408"/>
                <a:gd name="T66" fmla="*/ 2147483647 w 396"/>
                <a:gd name="T67" fmla="*/ 2147483647 h 408"/>
                <a:gd name="T68" fmla="*/ 2147483647 w 396"/>
                <a:gd name="T69" fmla="*/ 2147483647 h 408"/>
                <a:gd name="T70" fmla="*/ 2147483647 w 396"/>
                <a:gd name="T71" fmla="*/ 2147483647 h 408"/>
                <a:gd name="T72" fmla="*/ 2147483647 w 396"/>
                <a:gd name="T73" fmla="*/ 2147483647 h 408"/>
                <a:gd name="T74" fmla="*/ 2147483647 w 396"/>
                <a:gd name="T75" fmla="*/ 2147483647 h 408"/>
                <a:gd name="T76" fmla="*/ 2147483647 w 396"/>
                <a:gd name="T77" fmla="*/ 2147483647 h 408"/>
                <a:gd name="T78" fmla="*/ 2147483647 w 396"/>
                <a:gd name="T79" fmla="*/ 2147483647 h 408"/>
                <a:gd name="T80" fmla="*/ 2147483647 w 396"/>
                <a:gd name="T81" fmla="*/ 2147483647 h 408"/>
                <a:gd name="T82" fmla="*/ 2147483647 w 396"/>
                <a:gd name="T83" fmla="*/ 2147483647 h 408"/>
                <a:gd name="T84" fmla="*/ 2147483647 w 396"/>
                <a:gd name="T85" fmla="*/ 2147483647 h 408"/>
                <a:gd name="T86" fmla="*/ 2147483647 w 396"/>
                <a:gd name="T87" fmla="*/ 2147483647 h 408"/>
                <a:gd name="T88" fmla="*/ 2147483647 w 396"/>
                <a:gd name="T89" fmla="*/ 2147483647 h 408"/>
                <a:gd name="T90" fmla="*/ 2147483647 w 396"/>
                <a:gd name="T91" fmla="*/ 2147483647 h 408"/>
                <a:gd name="T92" fmla="*/ 2147483647 w 396"/>
                <a:gd name="T93" fmla="*/ 2147483647 h 408"/>
                <a:gd name="T94" fmla="*/ 2147483647 w 396"/>
                <a:gd name="T95" fmla="*/ 2147483647 h 408"/>
                <a:gd name="T96" fmla="*/ 2147483647 w 396"/>
                <a:gd name="T97" fmla="*/ 2147483647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19200" y="2473325"/>
              <a:ext cx="260350" cy="198438"/>
            </a:xfrm>
            <a:custGeom>
              <a:avLst/>
              <a:gdLst>
                <a:gd name="T0" fmla="*/ 2147483647 w 202"/>
                <a:gd name="T1" fmla="*/ 2147483647 h 144"/>
                <a:gd name="T2" fmla="*/ 2147483647 w 202"/>
                <a:gd name="T3" fmla="*/ 2147483647 h 144"/>
                <a:gd name="T4" fmla="*/ 2147483647 w 202"/>
                <a:gd name="T5" fmla="*/ 2147483647 h 144"/>
                <a:gd name="T6" fmla="*/ 2147483647 w 202"/>
                <a:gd name="T7" fmla="*/ 0 h 144"/>
                <a:gd name="T8" fmla="*/ 2147483647 w 202"/>
                <a:gd name="T9" fmla="*/ 0 h 144"/>
                <a:gd name="T10" fmla="*/ 2147483647 w 202"/>
                <a:gd name="T11" fmla="*/ 0 h 144"/>
                <a:gd name="T12" fmla="*/ 2147483647 w 202"/>
                <a:gd name="T13" fmla="*/ 0 h 144"/>
                <a:gd name="T14" fmla="*/ 2147483647 w 202"/>
                <a:gd name="T15" fmla="*/ 2147483647 h 144"/>
                <a:gd name="T16" fmla="*/ 2147483647 w 202"/>
                <a:gd name="T17" fmla="*/ 0 h 144"/>
                <a:gd name="T18" fmla="*/ 2147483647 w 202"/>
                <a:gd name="T19" fmla="*/ 2147483647 h 144"/>
                <a:gd name="T20" fmla="*/ 2147483647 w 202"/>
                <a:gd name="T21" fmla="*/ 2147483647 h 144"/>
                <a:gd name="T22" fmla="*/ 2147483647 w 202"/>
                <a:gd name="T23" fmla="*/ 2147483647 h 144"/>
                <a:gd name="T24" fmla="*/ 2147483647 w 202"/>
                <a:gd name="T25" fmla="*/ 2147483647 h 144"/>
                <a:gd name="T26" fmla="*/ 2147483647 w 202"/>
                <a:gd name="T27" fmla="*/ 2147483647 h 144"/>
                <a:gd name="T28" fmla="*/ 0 w 202"/>
                <a:gd name="T29" fmla="*/ 2147483647 h 144"/>
                <a:gd name="T30" fmla="*/ 2147483647 w 202"/>
                <a:gd name="T31" fmla="*/ 2147483647 h 144"/>
                <a:gd name="T32" fmla="*/ 2147483647 w 202"/>
                <a:gd name="T33" fmla="*/ 2147483647 h 144"/>
                <a:gd name="T34" fmla="*/ 2147483647 w 202"/>
                <a:gd name="T35" fmla="*/ 2147483647 h 144"/>
                <a:gd name="T36" fmla="*/ 2147483647 w 202"/>
                <a:gd name="T37" fmla="*/ 2147483647 h 144"/>
                <a:gd name="T38" fmla="*/ 2147483647 w 202"/>
                <a:gd name="T39" fmla="*/ 2147483647 h 144"/>
                <a:gd name="T40" fmla="*/ 2147483647 w 202"/>
                <a:gd name="T41" fmla="*/ 2147483647 h 144"/>
                <a:gd name="T42" fmla="*/ 2147483647 w 202"/>
                <a:gd name="T43" fmla="*/ 2147483647 h 144"/>
                <a:gd name="T44" fmla="*/ 2147483647 w 202"/>
                <a:gd name="T45" fmla="*/ 2147483647 h 144"/>
                <a:gd name="T46" fmla="*/ 2147483647 w 202"/>
                <a:gd name="T47" fmla="*/ 2147483647 h 144"/>
                <a:gd name="T48" fmla="*/ 2147483647 w 202"/>
                <a:gd name="T49" fmla="*/ 2147483647 h 144"/>
                <a:gd name="T50" fmla="*/ 2147483647 w 202"/>
                <a:gd name="T51" fmla="*/ 2147483647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84288" y="1955800"/>
              <a:ext cx="860425" cy="1397000"/>
            </a:xfrm>
            <a:custGeom>
              <a:avLst/>
              <a:gdLst>
                <a:gd name="T0" fmla="*/ 2147483647 w 666"/>
                <a:gd name="T1" fmla="*/ 2147483647 h 1016"/>
                <a:gd name="T2" fmla="*/ 2147483647 w 666"/>
                <a:gd name="T3" fmla="*/ 2147483647 h 1016"/>
                <a:gd name="T4" fmla="*/ 2147483647 w 666"/>
                <a:gd name="T5" fmla="*/ 2147483647 h 1016"/>
                <a:gd name="T6" fmla="*/ 2147483647 w 666"/>
                <a:gd name="T7" fmla="*/ 2147483647 h 1016"/>
                <a:gd name="T8" fmla="*/ 2147483647 w 666"/>
                <a:gd name="T9" fmla="*/ 2147483647 h 1016"/>
                <a:gd name="T10" fmla="*/ 2147483647 w 666"/>
                <a:gd name="T11" fmla="*/ 2147483647 h 1016"/>
                <a:gd name="T12" fmla="*/ 2147483647 w 666"/>
                <a:gd name="T13" fmla="*/ 2147483647 h 1016"/>
                <a:gd name="T14" fmla="*/ 2147483647 w 666"/>
                <a:gd name="T15" fmla="*/ 2147483647 h 1016"/>
                <a:gd name="T16" fmla="*/ 2147483647 w 666"/>
                <a:gd name="T17" fmla="*/ 2147483647 h 1016"/>
                <a:gd name="T18" fmla="*/ 2147483647 w 666"/>
                <a:gd name="T19" fmla="*/ 2147483647 h 1016"/>
                <a:gd name="T20" fmla="*/ 2147483647 w 666"/>
                <a:gd name="T21" fmla="*/ 2147483647 h 1016"/>
                <a:gd name="T22" fmla="*/ 2147483647 w 666"/>
                <a:gd name="T23" fmla="*/ 2147483647 h 1016"/>
                <a:gd name="T24" fmla="*/ 2147483647 w 666"/>
                <a:gd name="T25" fmla="*/ 2147483647 h 1016"/>
                <a:gd name="T26" fmla="*/ 2147483647 w 666"/>
                <a:gd name="T27" fmla="*/ 2147483647 h 1016"/>
                <a:gd name="T28" fmla="*/ 2147483647 w 666"/>
                <a:gd name="T29" fmla="*/ 2147483647 h 1016"/>
                <a:gd name="T30" fmla="*/ 2147483647 w 666"/>
                <a:gd name="T31" fmla="*/ 2147483647 h 1016"/>
                <a:gd name="T32" fmla="*/ 2147483647 w 666"/>
                <a:gd name="T33" fmla="*/ 2147483647 h 1016"/>
                <a:gd name="T34" fmla="*/ 2147483647 w 666"/>
                <a:gd name="T35" fmla="*/ 2147483647 h 1016"/>
                <a:gd name="T36" fmla="*/ 2147483647 w 666"/>
                <a:gd name="T37" fmla="*/ 2147483647 h 1016"/>
                <a:gd name="T38" fmla="*/ 2147483647 w 666"/>
                <a:gd name="T39" fmla="*/ 2147483647 h 1016"/>
                <a:gd name="T40" fmla="*/ 2147483647 w 666"/>
                <a:gd name="T41" fmla="*/ 2147483647 h 1016"/>
                <a:gd name="T42" fmla="*/ 2147483647 w 666"/>
                <a:gd name="T43" fmla="*/ 2147483647 h 1016"/>
                <a:gd name="T44" fmla="*/ 2147483647 w 666"/>
                <a:gd name="T45" fmla="*/ 2147483647 h 1016"/>
                <a:gd name="T46" fmla="*/ 2147483647 w 666"/>
                <a:gd name="T47" fmla="*/ 2147483647 h 1016"/>
                <a:gd name="T48" fmla="*/ 2147483647 w 666"/>
                <a:gd name="T49" fmla="*/ 2147483647 h 1016"/>
                <a:gd name="T50" fmla="*/ 2147483647 w 666"/>
                <a:gd name="T51" fmla="*/ 2147483647 h 1016"/>
                <a:gd name="T52" fmla="*/ 0 w 666"/>
                <a:gd name="T53" fmla="*/ 2147483647 h 1016"/>
                <a:gd name="T54" fmla="*/ 2147483647 w 666"/>
                <a:gd name="T55" fmla="*/ 2147483647 h 1016"/>
                <a:gd name="T56" fmla="*/ 2147483647 w 666"/>
                <a:gd name="T57" fmla="*/ 2147483647 h 1016"/>
                <a:gd name="T58" fmla="*/ 2147483647 w 666"/>
                <a:gd name="T59" fmla="*/ 2147483647 h 1016"/>
                <a:gd name="T60" fmla="*/ 2147483647 w 666"/>
                <a:gd name="T61" fmla="*/ 2147483647 h 1016"/>
                <a:gd name="T62" fmla="*/ 2147483647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147483647 w 666"/>
                <a:gd name="T75" fmla="*/ 2147483647 h 1016"/>
                <a:gd name="T76" fmla="*/ 2147483647 w 666"/>
                <a:gd name="T77" fmla="*/ 2147483647 h 1016"/>
                <a:gd name="T78" fmla="*/ 2147483647 w 666"/>
                <a:gd name="T79" fmla="*/ 2147483647 h 1016"/>
                <a:gd name="T80" fmla="*/ 2147483647 w 666"/>
                <a:gd name="T81" fmla="*/ 2147483647 h 1016"/>
                <a:gd name="T82" fmla="*/ 2147483647 w 666"/>
                <a:gd name="T83" fmla="*/ 2147483647 h 1016"/>
                <a:gd name="T84" fmla="*/ 2147483647 w 666"/>
                <a:gd name="T85" fmla="*/ 2147483647 h 1016"/>
                <a:gd name="T86" fmla="*/ 2147483647 w 666"/>
                <a:gd name="T87" fmla="*/ 2147483647 h 1016"/>
                <a:gd name="T88" fmla="*/ 2147483647 w 666"/>
                <a:gd name="T89" fmla="*/ 2147483647 h 1016"/>
                <a:gd name="T90" fmla="*/ 2147483647 w 666"/>
                <a:gd name="T91" fmla="*/ 2147483647 h 1016"/>
                <a:gd name="T92" fmla="*/ 2147483647 w 666"/>
                <a:gd name="T93" fmla="*/ 2147483647 h 1016"/>
                <a:gd name="T94" fmla="*/ 2147483647 w 666"/>
                <a:gd name="T95" fmla="*/ 2147483647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219200" y="2473325"/>
              <a:ext cx="260350" cy="198438"/>
            </a:xfrm>
            <a:custGeom>
              <a:avLst/>
              <a:gdLst>
                <a:gd name="T0" fmla="*/ 2147483647 w 202"/>
                <a:gd name="T1" fmla="*/ 2147483647 h 144"/>
                <a:gd name="T2" fmla="*/ 2147483647 w 202"/>
                <a:gd name="T3" fmla="*/ 2147483647 h 144"/>
                <a:gd name="T4" fmla="*/ 2147483647 w 202"/>
                <a:gd name="T5" fmla="*/ 2147483647 h 144"/>
                <a:gd name="T6" fmla="*/ 2147483647 w 202"/>
                <a:gd name="T7" fmla="*/ 0 h 144"/>
                <a:gd name="T8" fmla="*/ 2147483647 w 202"/>
                <a:gd name="T9" fmla="*/ 0 h 144"/>
                <a:gd name="T10" fmla="*/ 2147483647 w 202"/>
                <a:gd name="T11" fmla="*/ 0 h 144"/>
                <a:gd name="T12" fmla="*/ 2147483647 w 202"/>
                <a:gd name="T13" fmla="*/ 0 h 144"/>
                <a:gd name="T14" fmla="*/ 2147483647 w 202"/>
                <a:gd name="T15" fmla="*/ 2147483647 h 144"/>
                <a:gd name="T16" fmla="*/ 2147483647 w 202"/>
                <a:gd name="T17" fmla="*/ 0 h 144"/>
                <a:gd name="T18" fmla="*/ 2147483647 w 202"/>
                <a:gd name="T19" fmla="*/ 2147483647 h 144"/>
                <a:gd name="T20" fmla="*/ 2147483647 w 202"/>
                <a:gd name="T21" fmla="*/ 2147483647 h 144"/>
                <a:gd name="T22" fmla="*/ 2147483647 w 202"/>
                <a:gd name="T23" fmla="*/ 2147483647 h 144"/>
                <a:gd name="T24" fmla="*/ 2147483647 w 202"/>
                <a:gd name="T25" fmla="*/ 2147483647 h 144"/>
                <a:gd name="T26" fmla="*/ 2147483647 w 202"/>
                <a:gd name="T27" fmla="*/ 2147483647 h 144"/>
                <a:gd name="T28" fmla="*/ 0 w 202"/>
                <a:gd name="T29" fmla="*/ 2147483647 h 144"/>
                <a:gd name="T30" fmla="*/ 2147483647 w 202"/>
                <a:gd name="T31" fmla="*/ 2147483647 h 144"/>
                <a:gd name="T32" fmla="*/ 2147483647 w 202"/>
                <a:gd name="T33" fmla="*/ 2147483647 h 144"/>
                <a:gd name="T34" fmla="*/ 2147483647 w 202"/>
                <a:gd name="T35" fmla="*/ 2147483647 h 144"/>
                <a:gd name="T36" fmla="*/ 2147483647 w 202"/>
                <a:gd name="T37" fmla="*/ 2147483647 h 144"/>
                <a:gd name="T38" fmla="*/ 2147483647 w 202"/>
                <a:gd name="T39" fmla="*/ 2147483647 h 144"/>
                <a:gd name="T40" fmla="*/ 2147483647 w 202"/>
                <a:gd name="T41" fmla="*/ 2147483647 h 144"/>
                <a:gd name="T42" fmla="*/ 2147483647 w 202"/>
                <a:gd name="T43" fmla="*/ 2147483647 h 144"/>
                <a:gd name="T44" fmla="*/ 2147483647 w 202"/>
                <a:gd name="T45" fmla="*/ 2147483647 h 144"/>
                <a:gd name="T46" fmla="*/ 2147483647 w 202"/>
                <a:gd name="T47" fmla="*/ 2147483647 h 144"/>
                <a:gd name="T48" fmla="*/ 2147483647 w 202"/>
                <a:gd name="T49" fmla="*/ 2147483647 h 144"/>
                <a:gd name="T50" fmla="*/ 2147483647 w 202"/>
                <a:gd name="T51" fmla="*/ 2147483647 h 144"/>
                <a:gd name="T52" fmla="*/ 2147483647 w 202"/>
                <a:gd name="T53" fmla="*/ 2147483647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284288" y="1955800"/>
              <a:ext cx="860425" cy="1397000"/>
            </a:xfrm>
            <a:custGeom>
              <a:avLst/>
              <a:gdLst>
                <a:gd name="T0" fmla="*/ 2147483647 w 666"/>
                <a:gd name="T1" fmla="*/ 2147483647 h 1016"/>
                <a:gd name="T2" fmla="*/ 2147483647 w 666"/>
                <a:gd name="T3" fmla="*/ 2147483647 h 1016"/>
                <a:gd name="T4" fmla="*/ 2147483647 w 666"/>
                <a:gd name="T5" fmla="*/ 2147483647 h 1016"/>
                <a:gd name="T6" fmla="*/ 2147483647 w 666"/>
                <a:gd name="T7" fmla="*/ 2147483647 h 1016"/>
                <a:gd name="T8" fmla="*/ 2147483647 w 666"/>
                <a:gd name="T9" fmla="*/ 2147483647 h 1016"/>
                <a:gd name="T10" fmla="*/ 2147483647 w 666"/>
                <a:gd name="T11" fmla="*/ 2147483647 h 1016"/>
                <a:gd name="T12" fmla="*/ 2147483647 w 666"/>
                <a:gd name="T13" fmla="*/ 2147483647 h 1016"/>
                <a:gd name="T14" fmla="*/ 2147483647 w 666"/>
                <a:gd name="T15" fmla="*/ 2147483647 h 1016"/>
                <a:gd name="T16" fmla="*/ 2147483647 w 666"/>
                <a:gd name="T17" fmla="*/ 2147483647 h 1016"/>
                <a:gd name="T18" fmla="*/ 2147483647 w 666"/>
                <a:gd name="T19" fmla="*/ 2147483647 h 1016"/>
                <a:gd name="T20" fmla="*/ 2147483647 w 666"/>
                <a:gd name="T21" fmla="*/ 2147483647 h 1016"/>
                <a:gd name="T22" fmla="*/ 2147483647 w 666"/>
                <a:gd name="T23" fmla="*/ 2147483647 h 1016"/>
                <a:gd name="T24" fmla="*/ 2147483647 w 666"/>
                <a:gd name="T25" fmla="*/ 2147483647 h 1016"/>
                <a:gd name="T26" fmla="*/ 2147483647 w 666"/>
                <a:gd name="T27" fmla="*/ 2147483647 h 1016"/>
                <a:gd name="T28" fmla="*/ 2147483647 w 666"/>
                <a:gd name="T29" fmla="*/ 2147483647 h 1016"/>
                <a:gd name="T30" fmla="*/ 2147483647 w 666"/>
                <a:gd name="T31" fmla="*/ 2147483647 h 1016"/>
                <a:gd name="T32" fmla="*/ 2147483647 w 666"/>
                <a:gd name="T33" fmla="*/ 2147483647 h 1016"/>
                <a:gd name="T34" fmla="*/ 2147483647 w 666"/>
                <a:gd name="T35" fmla="*/ 2147483647 h 1016"/>
                <a:gd name="T36" fmla="*/ 2147483647 w 666"/>
                <a:gd name="T37" fmla="*/ 2147483647 h 1016"/>
                <a:gd name="T38" fmla="*/ 2147483647 w 666"/>
                <a:gd name="T39" fmla="*/ 2147483647 h 1016"/>
                <a:gd name="T40" fmla="*/ 2147483647 w 666"/>
                <a:gd name="T41" fmla="*/ 2147483647 h 1016"/>
                <a:gd name="T42" fmla="*/ 2147483647 w 666"/>
                <a:gd name="T43" fmla="*/ 2147483647 h 1016"/>
                <a:gd name="T44" fmla="*/ 2147483647 w 666"/>
                <a:gd name="T45" fmla="*/ 2147483647 h 1016"/>
                <a:gd name="T46" fmla="*/ 2147483647 w 666"/>
                <a:gd name="T47" fmla="*/ 2147483647 h 1016"/>
                <a:gd name="T48" fmla="*/ 2147483647 w 666"/>
                <a:gd name="T49" fmla="*/ 2147483647 h 1016"/>
                <a:gd name="T50" fmla="*/ 2147483647 w 666"/>
                <a:gd name="T51" fmla="*/ 2147483647 h 1016"/>
                <a:gd name="T52" fmla="*/ 0 w 666"/>
                <a:gd name="T53" fmla="*/ 2147483647 h 1016"/>
                <a:gd name="T54" fmla="*/ 2147483647 w 666"/>
                <a:gd name="T55" fmla="*/ 2147483647 h 1016"/>
                <a:gd name="T56" fmla="*/ 2147483647 w 666"/>
                <a:gd name="T57" fmla="*/ 2147483647 h 1016"/>
                <a:gd name="T58" fmla="*/ 2147483647 w 666"/>
                <a:gd name="T59" fmla="*/ 2147483647 h 1016"/>
                <a:gd name="T60" fmla="*/ 2147483647 w 666"/>
                <a:gd name="T61" fmla="*/ 2147483647 h 1016"/>
                <a:gd name="T62" fmla="*/ 2147483647 w 666"/>
                <a:gd name="T63" fmla="*/ 2147483647 h 1016"/>
                <a:gd name="T64" fmla="*/ 2147483647 w 666"/>
                <a:gd name="T65" fmla="*/ 2147483647 h 1016"/>
                <a:gd name="T66" fmla="*/ 2147483647 w 666"/>
                <a:gd name="T67" fmla="*/ 2147483647 h 1016"/>
                <a:gd name="T68" fmla="*/ 2147483647 w 666"/>
                <a:gd name="T69" fmla="*/ 2147483647 h 1016"/>
                <a:gd name="T70" fmla="*/ 2147483647 w 666"/>
                <a:gd name="T71" fmla="*/ 2147483647 h 1016"/>
                <a:gd name="T72" fmla="*/ 2147483647 w 666"/>
                <a:gd name="T73" fmla="*/ 2147483647 h 1016"/>
                <a:gd name="T74" fmla="*/ 2147483647 w 666"/>
                <a:gd name="T75" fmla="*/ 2147483647 h 1016"/>
                <a:gd name="T76" fmla="*/ 2147483647 w 666"/>
                <a:gd name="T77" fmla="*/ 2147483647 h 1016"/>
                <a:gd name="T78" fmla="*/ 2147483647 w 666"/>
                <a:gd name="T79" fmla="*/ 2147483647 h 1016"/>
                <a:gd name="T80" fmla="*/ 2147483647 w 666"/>
                <a:gd name="T81" fmla="*/ 2147483647 h 1016"/>
                <a:gd name="T82" fmla="*/ 2147483647 w 666"/>
                <a:gd name="T83" fmla="*/ 2147483647 h 1016"/>
                <a:gd name="T84" fmla="*/ 2147483647 w 666"/>
                <a:gd name="T85" fmla="*/ 2147483647 h 1016"/>
                <a:gd name="T86" fmla="*/ 2147483647 w 666"/>
                <a:gd name="T87" fmla="*/ 2147483647 h 1016"/>
                <a:gd name="T88" fmla="*/ 2147483647 w 666"/>
                <a:gd name="T89" fmla="*/ 2147483647 h 1016"/>
                <a:gd name="T90" fmla="*/ 2147483647 w 666"/>
                <a:gd name="T91" fmla="*/ 2147483647 h 1016"/>
                <a:gd name="T92" fmla="*/ 2147483647 w 666"/>
                <a:gd name="T93" fmla="*/ 2147483647 h 1016"/>
                <a:gd name="T94" fmla="*/ 2147483647 w 666"/>
                <a:gd name="T95" fmla="*/ 2147483647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w 6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95613" y="2571750"/>
              <a:ext cx="85725" cy="88900"/>
            </a:xfrm>
            <a:custGeom>
              <a:avLst/>
              <a:gdLst>
                <a:gd name="T0" fmla="*/ 0 w 67"/>
                <a:gd name="T1" fmla="*/ 2147483647 h 64"/>
                <a:gd name="T2" fmla="*/ 2147483647 w 67"/>
                <a:gd name="T3" fmla="*/ 2147483647 h 64"/>
                <a:gd name="T4" fmla="*/ 2147483647 w 67"/>
                <a:gd name="T5" fmla="*/ 2147483647 h 64"/>
                <a:gd name="T6" fmla="*/ 2147483647 w 67"/>
                <a:gd name="T7" fmla="*/ 2147483647 h 64"/>
                <a:gd name="T8" fmla="*/ 2147483647 w 67"/>
                <a:gd name="T9" fmla="*/ 0 h 64"/>
                <a:gd name="T10" fmla="*/ 0 w 67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114675" y="2484438"/>
              <a:ext cx="141288" cy="241300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114675" y="2484438"/>
              <a:ext cx="141288" cy="241300"/>
            </a:xfrm>
            <a:custGeom>
              <a:avLst/>
              <a:gdLst>
                <a:gd name="T0" fmla="*/ 0 w 109"/>
                <a:gd name="T1" fmla="*/ 2147483647 h 176"/>
                <a:gd name="T2" fmla="*/ 2147483647 w 109"/>
                <a:gd name="T3" fmla="*/ 2147483647 h 176"/>
                <a:gd name="T4" fmla="*/ 2147483647 w 109"/>
                <a:gd name="T5" fmla="*/ 2147483647 h 176"/>
                <a:gd name="T6" fmla="*/ 2147483647 w 109"/>
                <a:gd name="T7" fmla="*/ 2147483647 h 176"/>
                <a:gd name="T8" fmla="*/ 2147483647 w 109"/>
                <a:gd name="T9" fmla="*/ 2147483647 h 176"/>
                <a:gd name="T10" fmla="*/ 2147483647 w 109"/>
                <a:gd name="T11" fmla="*/ 2147483647 h 176"/>
                <a:gd name="T12" fmla="*/ 2147483647 w 109"/>
                <a:gd name="T13" fmla="*/ 2147483647 h 176"/>
                <a:gd name="T14" fmla="*/ 2147483647 w 109"/>
                <a:gd name="T15" fmla="*/ 2147483647 h 176"/>
                <a:gd name="T16" fmla="*/ 2147483647 w 109"/>
                <a:gd name="T17" fmla="*/ 0 h 176"/>
                <a:gd name="T18" fmla="*/ 2147483647 w 109"/>
                <a:gd name="T19" fmla="*/ 2147483647 h 176"/>
                <a:gd name="T20" fmla="*/ 2147483647 w 109"/>
                <a:gd name="T21" fmla="*/ 2147483647 h 176"/>
                <a:gd name="T22" fmla="*/ 2147483647 w 109"/>
                <a:gd name="T23" fmla="*/ 2147483647 h 176"/>
                <a:gd name="T24" fmla="*/ 2147483647 w 109"/>
                <a:gd name="T25" fmla="*/ 2147483647 h 176"/>
                <a:gd name="T26" fmla="*/ 0 w 109"/>
                <a:gd name="T27" fmla="*/ 2147483647 h 176"/>
                <a:gd name="T28" fmla="*/ 2147483647 w 109"/>
                <a:gd name="T29" fmla="*/ 2147483647 h 176"/>
                <a:gd name="T30" fmla="*/ 2147483647 w 109"/>
                <a:gd name="T31" fmla="*/ 2147483647 h 176"/>
                <a:gd name="T32" fmla="*/ 2147483647 w 109"/>
                <a:gd name="T33" fmla="*/ 2147483647 h 176"/>
                <a:gd name="T34" fmla="*/ 2147483647 w 109"/>
                <a:gd name="T35" fmla="*/ 2147483647 h 176"/>
                <a:gd name="T36" fmla="*/ 2147483647 w 109"/>
                <a:gd name="T37" fmla="*/ 2147483647 h 176"/>
                <a:gd name="T38" fmla="*/ 0 w 109"/>
                <a:gd name="T39" fmla="*/ 2147483647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979988" y="5619750"/>
              <a:ext cx="401637" cy="98425"/>
            </a:xfrm>
            <a:custGeom>
              <a:avLst/>
              <a:gdLst>
                <a:gd name="T0" fmla="*/ 0 w 311"/>
                <a:gd name="T1" fmla="*/ 2147483647 h 72"/>
                <a:gd name="T2" fmla="*/ 2147483647 w 311"/>
                <a:gd name="T3" fmla="*/ 2147483647 h 72"/>
                <a:gd name="T4" fmla="*/ 2147483647 w 311"/>
                <a:gd name="T5" fmla="*/ 2147483647 h 72"/>
                <a:gd name="T6" fmla="*/ 2147483647 w 311"/>
                <a:gd name="T7" fmla="*/ 2147483647 h 72"/>
                <a:gd name="T8" fmla="*/ 2147483647 w 311"/>
                <a:gd name="T9" fmla="*/ 2147483647 h 72"/>
                <a:gd name="T10" fmla="*/ 2147483647 w 311"/>
                <a:gd name="T11" fmla="*/ 2147483647 h 72"/>
                <a:gd name="T12" fmla="*/ 2147483647 w 311"/>
                <a:gd name="T13" fmla="*/ 2147483647 h 72"/>
                <a:gd name="T14" fmla="*/ 2147483647 w 311"/>
                <a:gd name="T15" fmla="*/ 2147483647 h 72"/>
                <a:gd name="T16" fmla="*/ 2147483647 w 311"/>
                <a:gd name="T17" fmla="*/ 2147483647 h 72"/>
                <a:gd name="T18" fmla="*/ 2147483647 w 311"/>
                <a:gd name="T19" fmla="*/ 2147483647 h 72"/>
                <a:gd name="T20" fmla="*/ 2147483647 w 311"/>
                <a:gd name="T21" fmla="*/ 2147483647 h 72"/>
                <a:gd name="T22" fmla="*/ 2147483647 w 311"/>
                <a:gd name="T23" fmla="*/ 2147483647 h 72"/>
                <a:gd name="T24" fmla="*/ 2147483647 w 311"/>
                <a:gd name="T25" fmla="*/ 0 h 72"/>
                <a:gd name="T26" fmla="*/ 2147483647 w 311"/>
                <a:gd name="T27" fmla="*/ 2147483647 h 72"/>
                <a:gd name="T28" fmla="*/ 2147483647 w 311"/>
                <a:gd name="T29" fmla="*/ 2147483647 h 72"/>
                <a:gd name="T30" fmla="*/ 2147483647 w 311"/>
                <a:gd name="T31" fmla="*/ 2147483647 h 72"/>
                <a:gd name="T32" fmla="*/ 2147483647 w 311"/>
                <a:gd name="T33" fmla="*/ 2147483647 h 72"/>
                <a:gd name="T34" fmla="*/ 2147483647 w 311"/>
                <a:gd name="T35" fmla="*/ 2147483647 h 72"/>
                <a:gd name="T36" fmla="*/ 2147483647 w 311"/>
                <a:gd name="T37" fmla="*/ 2147483647 h 72"/>
                <a:gd name="T38" fmla="*/ 2147483647 w 311"/>
                <a:gd name="T39" fmla="*/ 2147483647 h 72"/>
                <a:gd name="T40" fmla="*/ 2147483647 w 311"/>
                <a:gd name="T41" fmla="*/ 2147483647 h 72"/>
                <a:gd name="T42" fmla="*/ 2147483647 w 311"/>
                <a:gd name="T43" fmla="*/ 2147483647 h 72"/>
                <a:gd name="T44" fmla="*/ 2147483647 w 311"/>
                <a:gd name="T45" fmla="*/ 2147483647 h 72"/>
                <a:gd name="T46" fmla="*/ 2147483647 w 311"/>
                <a:gd name="T47" fmla="*/ 2147483647 h 72"/>
                <a:gd name="T48" fmla="*/ 2147483647 w 311"/>
                <a:gd name="T49" fmla="*/ 2147483647 h 72"/>
                <a:gd name="T50" fmla="*/ 2147483647 w 311"/>
                <a:gd name="T51" fmla="*/ 0 h 72"/>
                <a:gd name="T52" fmla="*/ 2147483647 w 311"/>
                <a:gd name="T53" fmla="*/ 2147483647 h 72"/>
                <a:gd name="T54" fmla="*/ 0 w 311"/>
                <a:gd name="T55" fmla="*/ 2147483647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778125" y="4948238"/>
              <a:ext cx="217488" cy="395287"/>
            </a:xfrm>
            <a:custGeom>
              <a:avLst/>
              <a:gdLst>
                <a:gd name="T0" fmla="*/ 0 w 168"/>
                <a:gd name="T1" fmla="*/ 2147483647 h 288"/>
                <a:gd name="T2" fmla="*/ 2147483647 w 168"/>
                <a:gd name="T3" fmla="*/ 2147483647 h 288"/>
                <a:gd name="T4" fmla="*/ 2147483647 w 168"/>
                <a:gd name="T5" fmla="*/ 2147483647 h 288"/>
                <a:gd name="T6" fmla="*/ 2147483647 w 168"/>
                <a:gd name="T7" fmla="*/ 2147483647 h 288"/>
                <a:gd name="T8" fmla="*/ 2147483647 w 168"/>
                <a:gd name="T9" fmla="*/ 0 h 288"/>
                <a:gd name="T10" fmla="*/ 2147483647 w 168"/>
                <a:gd name="T11" fmla="*/ 2147483647 h 288"/>
                <a:gd name="T12" fmla="*/ 2147483647 w 168"/>
                <a:gd name="T13" fmla="*/ 2147483647 h 288"/>
                <a:gd name="T14" fmla="*/ 2147483647 w 168"/>
                <a:gd name="T15" fmla="*/ 2147483647 h 288"/>
                <a:gd name="T16" fmla="*/ 2147483647 w 168"/>
                <a:gd name="T17" fmla="*/ 2147483647 h 288"/>
                <a:gd name="T18" fmla="*/ 2147483647 w 168"/>
                <a:gd name="T19" fmla="*/ 2147483647 h 288"/>
                <a:gd name="T20" fmla="*/ 2147483647 w 168"/>
                <a:gd name="T21" fmla="*/ 2147483647 h 288"/>
                <a:gd name="T22" fmla="*/ 2147483647 w 168"/>
                <a:gd name="T23" fmla="*/ 2147483647 h 288"/>
                <a:gd name="T24" fmla="*/ 2147483647 w 168"/>
                <a:gd name="T25" fmla="*/ 2147483647 h 288"/>
                <a:gd name="T26" fmla="*/ 2147483647 w 168"/>
                <a:gd name="T27" fmla="*/ 2147483647 h 288"/>
                <a:gd name="T28" fmla="*/ 2147483647 w 168"/>
                <a:gd name="T29" fmla="*/ 2147483647 h 288"/>
                <a:gd name="T30" fmla="*/ 2147483647 w 168"/>
                <a:gd name="T31" fmla="*/ 2147483647 h 288"/>
                <a:gd name="T32" fmla="*/ 2147483647 w 168"/>
                <a:gd name="T33" fmla="*/ 2147483647 h 288"/>
                <a:gd name="T34" fmla="*/ 2147483647 w 168"/>
                <a:gd name="T35" fmla="*/ 2147483647 h 288"/>
                <a:gd name="T36" fmla="*/ 2147483647 w 168"/>
                <a:gd name="T37" fmla="*/ 2147483647 h 288"/>
                <a:gd name="T38" fmla="*/ 2147483647 w 168"/>
                <a:gd name="T39" fmla="*/ 2147483647 h 288"/>
                <a:gd name="T40" fmla="*/ 2147483647 w 168"/>
                <a:gd name="T41" fmla="*/ 2147483647 h 288"/>
                <a:gd name="T42" fmla="*/ 2147483647 w 168"/>
                <a:gd name="T43" fmla="*/ 2147483647 h 288"/>
                <a:gd name="T44" fmla="*/ 2147483647 w 168"/>
                <a:gd name="T45" fmla="*/ 2147483647 h 288"/>
                <a:gd name="T46" fmla="*/ 0 w 168"/>
                <a:gd name="T47" fmla="*/ 2147483647 h 288"/>
                <a:gd name="T48" fmla="*/ 0 w 168"/>
                <a:gd name="T49" fmla="*/ 2147483647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979988" y="5619750"/>
              <a:ext cx="401637" cy="98425"/>
            </a:xfrm>
            <a:custGeom>
              <a:avLst/>
              <a:gdLst>
                <a:gd name="T0" fmla="*/ 0 w 311"/>
                <a:gd name="T1" fmla="*/ 2147483647 h 72"/>
                <a:gd name="T2" fmla="*/ 2147483647 w 311"/>
                <a:gd name="T3" fmla="*/ 2147483647 h 72"/>
                <a:gd name="T4" fmla="*/ 2147483647 w 311"/>
                <a:gd name="T5" fmla="*/ 2147483647 h 72"/>
                <a:gd name="T6" fmla="*/ 2147483647 w 311"/>
                <a:gd name="T7" fmla="*/ 2147483647 h 72"/>
                <a:gd name="T8" fmla="*/ 2147483647 w 311"/>
                <a:gd name="T9" fmla="*/ 2147483647 h 72"/>
                <a:gd name="T10" fmla="*/ 2147483647 w 311"/>
                <a:gd name="T11" fmla="*/ 2147483647 h 72"/>
                <a:gd name="T12" fmla="*/ 2147483647 w 311"/>
                <a:gd name="T13" fmla="*/ 2147483647 h 72"/>
                <a:gd name="T14" fmla="*/ 2147483647 w 311"/>
                <a:gd name="T15" fmla="*/ 2147483647 h 72"/>
                <a:gd name="T16" fmla="*/ 2147483647 w 311"/>
                <a:gd name="T17" fmla="*/ 2147483647 h 72"/>
                <a:gd name="T18" fmla="*/ 2147483647 w 311"/>
                <a:gd name="T19" fmla="*/ 2147483647 h 72"/>
                <a:gd name="T20" fmla="*/ 2147483647 w 311"/>
                <a:gd name="T21" fmla="*/ 2147483647 h 72"/>
                <a:gd name="T22" fmla="*/ 2147483647 w 311"/>
                <a:gd name="T23" fmla="*/ 2147483647 h 72"/>
                <a:gd name="T24" fmla="*/ 2147483647 w 311"/>
                <a:gd name="T25" fmla="*/ 0 h 72"/>
                <a:gd name="T26" fmla="*/ 2147483647 w 311"/>
                <a:gd name="T27" fmla="*/ 2147483647 h 72"/>
                <a:gd name="T28" fmla="*/ 2147483647 w 311"/>
                <a:gd name="T29" fmla="*/ 2147483647 h 72"/>
                <a:gd name="T30" fmla="*/ 2147483647 w 311"/>
                <a:gd name="T31" fmla="*/ 2147483647 h 72"/>
                <a:gd name="T32" fmla="*/ 2147483647 w 311"/>
                <a:gd name="T33" fmla="*/ 2147483647 h 72"/>
                <a:gd name="T34" fmla="*/ 2147483647 w 311"/>
                <a:gd name="T35" fmla="*/ 2147483647 h 72"/>
                <a:gd name="T36" fmla="*/ 2147483647 w 311"/>
                <a:gd name="T37" fmla="*/ 2147483647 h 72"/>
                <a:gd name="T38" fmla="*/ 2147483647 w 311"/>
                <a:gd name="T39" fmla="*/ 2147483647 h 72"/>
                <a:gd name="T40" fmla="*/ 2147483647 w 311"/>
                <a:gd name="T41" fmla="*/ 2147483647 h 72"/>
                <a:gd name="T42" fmla="*/ 2147483647 w 311"/>
                <a:gd name="T43" fmla="*/ 2147483647 h 72"/>
                <a:gd name="T44" fmla="*/ 2147483647 w 311"/>
                <a:gd name="T45" fmla="*/ 2147483647 h 72"/>
                <a:gd name="T46" fmla="*/ 2147483647 w 311"/>
                <a:gd name="T47" fmla="*/ 2147483647 h 72"/>
                <a:gd name="T48" fmla="*/ 2147483647 w 311"/>
                <a:gd name="T49" fmla="*/ 2147483647 h 72"/>
                <a:gd name="T50" fmla="*/ 2147483647 w 311"/>
                <a:gd name="T51" fmla="*/ 0 h 72"/>
                <a:gd name="T52" fmla="*/ 2147483647 w 311"/>
                <a:gd name="T53" fmla="*/ 2147483647 h 72"/>
                <a:gd name="T54" fmla="*/ 0 w 311"/>
                <a:gd name="T55" fmla="*/ 2147483647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778125" y="4948238"/>
              <a:ext cx="217488" cy="395287"/>
            </a:xfrm>
            <a:custGeom>
              <a:avLst/>
              <a:gdLst>
                <a:gd name="T0" fmla="*/ 0 w 168"/>
                <a:gd name="T1" fmla="*/ 2147483647 h 288"/>
                <a:gd name="T2" fmla="*/ 2147483647 w 168"/>
                <a:gd name="T3" fmla="*/ 2147483647 h 288"/>
                <a:gd name="T4" fmla="*/ 2147483647 w 168"/>
                <a:gd name="T5" fmla="*/ 2147483647 h 288"/>
                <a:gd name="T6" fmla="*/ 2147483647 w 168"/>
                <a:gd name="T7" fmla="*/ 2147483647 h 288"/>
                <a:gd name="T8" fmla="*/ 2147483647 w 168"/>
                <a:gd name="T9" fmla="*/ 0 h 288"/>
                <a:gd name="T10" fmla="*/ 2147483647 w 168"/>
                <a:gd name="T11" fmla="*/ 2147483647 h 288"/>
                <a:gd name="T12" fmla="*/ 2147483647 w 168"/>
                <a:gd name="T13" fmla="*/ 2147483647 h 288"/>
                <a:gd name="T14" fmla="*/ 2147483647 w 168"/>
                <a:gd name="T15" fmla="*/ 2147483647 h 288"/>
                <a:gd name="T16" fmla="*/ 2147483647 w 168"/>
                <a:gd name="T17" fmla="*/ 2147483647 h 288"/>
                <a:gd name="T18" fmla="*/ 2147483647 w 168"/>
                <a:gd name="T19" fmla="*/ 2147483647 h 288"/>
                <a:gd name="T20" fmla="*/ 2147483647 w 168"/>
                <a:gd name="T21" fmla="*/ 2147483647 h 288"/>
                <a:gd name="T22" fmla="*/ 2147483647 w 168"/>
                <a:gd name="T23" fmla="*/ 2147483647 h 288"/>
                <a:gd name="T24" fmla="*/ 2147483647 w 168"/>
                <a:gd name="T25" fmla="*/ 2147483647 h 288"/>
                <a:gd name="T26" fmla="*/ 2147483647 w 168"/>
                <a:gd name="T27" fmla="*/ 2147483647 h 288"/>
                <a:gd name="T28" fmla="*/ 2147483647 w 168"/>
                <a:gd name="T29" fmla="*/ 2147483647 h 288"/>
                <a:gd name="T30" fmla="*/ 2147483647 w 168"/>
                <a:gd name="T31" fmla="*/ 2147483647 h 288"/>
                <a:gd name="T32" fmla="*/ 2147483647 w 168"/>
                <a:gd name="T33" fmla="*/ 2147483647 h 288"/>
                <a:gd name="T34" fmla="*/ 2147483647 w 168"/>
                <a:gd name="T35" fmla="*/ 2147483647 h 288"/>
                <a:gd name="T36" fmla="*/ 2147483647 w 168"/>
                <a:gd name="T37" fmla="*/ 2147483647 h 288"/>
                <a:gd name="T38" fmla="*/ 2147483647 w 168"/>
                <a:gd name="T39" fmla="*/ 2147483647 h 288"/>
                <a:gd name="T40" fmla="*/ 2147483647 w 168"/>
                <a:gd name="T41" fmla="*/ 2147483647 h 288"/>
                <a:gd name="T42" fmla="*/ 2147483647 w 168"/>
                <a:gd name="T43" fmla="*/ 2147483647 h 288"/>
                <a:gd name="T44" fmla="*/ 2147483647 w 168"/>
                <a:gd name="T45" fmla="*/ 2147483647 h 288"/>
                <a:gd name="T46" fmla="*/ 0 w 168"/>
                <a:gd name="T47" fmla="*/ 2147483647 h 288"/>
                <a:gd name="T48" fmla="*/ 0 w 168"/>
                <a:gd name="T49" fmla="*/ 2147483647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832100" y="4651375"/>
              <a:ext cx="130175" cy="263525"/>
            </a:xfrm>
            <a:custGeom>
              <a:avLst/>
              <a:gdLst>
                <a:gd name="T0" fmla="*/ 2147483647 w 101"/>
                <a:gd name="T1" fmla="*/ 2147483647 h 192"/>
                <a:gd name="T2" fmla="*/ 2147483647 w 101"/>
                <a:gd name="T3" fmla="*/ 0 h 192"/>
                <a:gd name="T4" fmla="*/ 2147483647 w 101"/>
                <a:gd name="T5" fmla="*/ 0 h 192"/>
                <a:gd name="T6" fmla="*/ 2147483647 w 101"/>
                <a:gd name="T7" fmla="*/ 2147483647 h 192"/>
                <a:gd name="T8" fmla="*/ 2147483647 w 101"/>
                <a:gd name="T9" fmla="*/ 2147483647 h 192"/>
                <a:gd name="T10" fmla="*/ 2147483647 w 101"/>
                <a:gd name="T11" fmla="*/ 2147483647 h 192"/>
                <a:gd name="T12" fmla="*/ 2147483647 w 101"/>
                <a:gd name="T13" fmla="*/ 2147483647 h 192"/>
                <a:gd name="T14" fmla="*/ 2147483647 w 101"/>
                <a:gd name="T15" fmla="*/ 2147483647 h 192"/>
                <a:gd name="T16" fmla="*/ 2147483647 w 101"/>
                <a:gd name="T17" fmla="*/ 2147483647 h 192"/>
                <a:gd name="T18" fmla="*/ 2147483647 w 101"/>
                <a:gd name="T19" fmla="*/ 2147483647 h 192"/>
                <a:gd name="T20" fmla="*/ 2147483647 w 101"/>
                <a:gd name="T21" fmla="*/ 2147483647 h 192"/>
                <a:gd name="T22" fmla="*/ 2147483647 w 101"/>
                <a:gd name="T23" fmla="*/ 2147483647 h 192"/>
                <a:gd name="T24" fmla="*/ 2147483647 w 101"/>
                <a:gd name="T25" fmla="*/ 2147483647 h 192"/>
                <a:gd name="T26" fmla="*/ 2147483647 w 101"/>
                <a:gd name="T27" fmla="*/ 2147483647 h 192"/>
                <a:gd name="T28" fmla="*/ 2147483647 w 101"/>
                <a:gd name="T29" fmla="*/ 2147483647 h 192"/>
                <a:gd name="T30" fmla="*/ 2147483647 w 101"/>
                <a:gd name="T31" fmla="*/ 2147483647 h 192"/>
                <a:gd name="T32" fmla="*/ 2147483647 w 101"/>
                <a:gd name="T33" fmla="*/ 2147483647 h 192"/>
                <a:gd name="T34" fmla="*/ 0 w 101"/>
                <a:gd name="T35" fmla="*/ 2147483647 h 192"/>
                <a:gd name="T36" fmla="*/ 2147483647 w 101"/>
                <a:gd name="T37" fmla="*/ 2147483647 h 192"/>
                <a:gd name="T38" fmla="*/ 2147483647 w 101"/>
                <a:gd name="T39" fmla="*/ 2147483647 h 192"/>
                <a:gd name="T40" fmla="*/ 2147483647 w 101"/>
                <a:gd name="T41" fmla="*/ 2147483647 h 192"/>
                <a:gd name="T42" fmla="*/ 2147483647 w 101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832100" y="4651375"/>
              <a:ext cx="130175" cy="263525"/>
            </a:xfrm>
            <a:custGeom>
              <a:avLst/>
              <a:gdLst>
                <a:gd name="T0" fmla="*/ 2147483647 w 101"/>
                <a:gd name="T1" fmla="*/ 2147483647 h 192"/>
                <a:gd name="T2" fmla="*/ 2147483647 w 101"/>
                <a:gd name="T3" fmla="*/ 0 h 192"/>
                <a:gd name="T4" fmla="*/ 2147483647 w 101"/>
                <a:gd name="T5" fmla="*/ 0 h 192"/>
                <a:gd name="T6" fmla="*/ 2147483647 w 101"/>
                <a:gd name="T7" fmla="*/ 2147483647 h 192"/>
                <a:gd name="T8" fmla="*/ 2147483647 w 101"/>
                <a:gd name="T9" fmla="*/ 2147483647 h 192"/>
                <a:gd name="T10" fmla="*/ 2147483647 w 101"/>
                <a:gd name="T11" fmla="*/ 2147483647 h 192"/>
                <a:gd name="T12" fmla="*/ 2147483647 w 101"/>
                <a:gd name="T13" fmla="*/ 2147483647 h 192"/>
                <a:gd name="T14" fmla="*/ 2147483647 w 101"/>
                <a:gd name="T15" fmla="*/ 2147483647 h 192"/>
                <a:gd name="T16" fmla="*/ 2147483647 w 101"/>
                <a:gd name="T17" fmla="*/ 2147483647 h 192"/>
                <a:gd name="T18" fmla="*/ 2147483647 w 101"/>
                <a:gd name="T19" fmla="*/ 2147483647 h 192"/>
                <a:gd name="T20" fmla="*/ 2147483647 w 101"/>
                <a:gd name="T21" fmla="*/ 2147483647 h 192"/>
                <a:gd name="T22" fmla="*/ 2147483647 w 101"/>
                <a:gd name="T23" fmla="*/ 2147483647 h 192"/>
                <a:gd name="T24" fmla="*/ 2147483647 w 101"/>
                <a:gd name="T25" fmla="*/ 2147483647 h 192"/>
                <a:gd name="T26" fmla="*/ 2147483647 w 101"/>
                <a:gd name="T27" fmla="*/ 2147483647 h 192"/>
                <a:gd name="T28" fmla="*/ 2147483647 w 101"/>
                <a:gd name="T29" fmla="*/ 2147483647 h 192"/>
                <a:gd name="T30" fmla="*/ 2147483647 w 101"/>
                <a:gd name="T31" fmla="*/ 2147483647 h 192"/>
                <a:gd name="T32" fmla="*/ 2147483647 w 101"/>
                <a:gd name="T33" fmla="*/ 2147483647 h 192"/>
                <a:gd name="T34" fmla="*/ 0 w 101"/>
                <a:gd name="T35" fmla="*/ 2147483647 h 192"/>
                <a:gd name="T36" fmla="*/ 2147483647 w 101"/>
                <a:gd name="T37" fmla="*/ 2147483647 h 192"/>
                <a:gd name="T38" fmla="*/ 2147483647 w 101"/>
                <a:gd name="T39" fmla="*/ 2147483647 h 192"/>
                <a:gd name="T40" fmla="*/ 2147483647 w 101"/>
                <a:gd name="T41" fmla="*/ 2147483647 h 192"/>
                <a:gd name="T42" fmla="*/ 2147483647 w 101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613025" y="3979863"/>
              <a:ext cx="1527175" cy="148590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147483647 h 1080"/>
                <a:gd name="T12" fmla="*/ 2147483647 w 1180"/>
                <a:gd name="T13" fmla="*/ 2147483647 h 1080"/>
                <a:gd name="T14" fmla="*/ 2147483647 w 1180"/>
                <a:gd name="T15" fmla="*/ 2147483647 h 1080"/>
                <a:gd name="T16" fmla="*/ 2147483647 w 1180"/>
                <a:gd name="T17" fmla="*/ 2147483647 h 1080"/>
                <a:gd name="T18" fmla="*/ 2147483647 w 1180"/>
                <a:gd name="T19" fmla="*/ 2147483647 h 1080"/>
                <a:gd name="T20" fmla="*/ 2147483647 w 1180"/>
                <a:gd name="T21" fmla="*/ 2147483647 h 1080"/>
                <a:gd name="T22" fmla="*/ 2147483647 w 1180"/>
                <a:gd name="T23" fmla="*/ 2147483647 h 1080"/>
                <a:gd name="T24" fmla="*/ 2147483647 w 1180"/>
                <a:gd name="T25" fmla="*/ 2147483647 h 1080"/>
                <a:gd name="T26" fmla="*/ 2147483647 w 1180"/>
                <a:gd name="T27" fmla="*/ 2147483647 h 1080"/>
                <a:gd name="T28" fmla="*/ 2147483647 w 1180"/>
                <a:gd name="T29" fmla="*/ 0 h 1080"/>
                <a:gd name="T30" fmla="*/ 2147483647 w 1180"/>
                <a:gd name="T31" fmla="*/ 2147483647 h 1080"/>
                <a:gd name="T32" fmla="*/ 2147483647 w 1180"/>
                <a:gd name="T33" fmla="*/ 2147483647 h 1080"/>
                <a:gd name="T34" fmla="*/ 2147483647 w 1180"/>
                <a:gd name="T35" fmla="*/ 2147483647 h 1080"/>
                <a:gd name="T36" fmla="*/ 2147483647 w 1180"/>
                <a:gd name="T37" fmla="*/ 2147483647 h 1080"/>
                <a:gd name="T38" fmla="*/ 2147483647 w 1180"/>
                <a:gd name="T39" fmla="*/ 2147483647 h 1080"/>
                <a:gd name="T40" fmla="*/ 2147483647 w 1180"/>
                <a:gd name="T41" fmla="*/ 2147483647 h 1080"/>
                <a:gd name="T42" fmla="*/ 2147483647 w 1180"/>
                <a:gd name="T43" fmla="*/ 2147483647 h 1080"/>
                <a:gd name="T44" fmla="*/ 2147483647 w 1180"/>
                <a:gd name="T45" fmla="*/ 2147483647 h 1080"/>
                <a:gd name="T46" fmla="*/ 2147483647 w 1180"/>
                <a:gd name="T47" fmla="*/ 2147483647 h 1080"/>
                <a:gd name="T48" fmla="*/ 2147483647 w 1180"/>
                <a:gd name="T49" fmla="*/ 2147483647 h 1080"/>
                <a:gd name="T50" fmla="*/ 2147483647 w 1180"/>
                <a:gd name="T51" fmla="*/ 2147483647 h 1080"/>
                <a:gd name="T52" fmla="*/ 2147483647 w 1180"/>
                <a:gd name="T53" fmla="*/ 2147483647 h 1080"/>
                <a:gd name="T54" fmla="*/ 2147483647 w 1180"/>
                <a:gd name="T55" fmla="*/ 2147483647 h 1080"/>
                <a:gd name="T56" fmla="*/ 2147483647 w 1180"/>
                <a:gd name="T57" fmla="*/ 2147483647 h 1080"/>
                <a:gd name="T58" fmla="*/ 2147483647 w 1180"/>
                <a:gd name="T59" fmla="*/ 2147483647 h 1080"/>
                <a:gd name="T60" fmla="*/ 2147483647 w 1180"/>
                <a:gd name="T61" fmla="*/ 2147483647 h 1080"/>
                <a:gd name="T62" fmla="*/ 2147483647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327150" y="3276600"/>
              <a:ext cx="1482725" cy="1495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613025" y="3979863"/>
              <a:ext cx="1527175" cy="1485900"/>
            </a:xfrm>
            <a:custGeom>
              <a:avLst/>
              <a:gdLst>
                <a:gd name="T0" fmla="*/ 2147483647 w 1180"/>
                <a:gd name="T1" fmla="*/ 2147483647 h 1080"/>
                <a:gd name="T2" fmla="*/ 2147483647 w 1180"/>
                <a:gd name="T3" fmla="*/ 2147483647 h 1080"/>
                <a:gd name="T4" fmla="*/ 2147483647 w 1180"/>
                <a:gd name="T5" fmla="*/ 2147483647 h 1080"/>
                <a:gd name="T6" fmla="*/ 2147483647 w 1180"/>
                <a:gd name="T7" fmla="*/ 2147483647 h 1080"/>
                <a:gd name="T8" fmla="*/ 2147483647 w 1180"/>
                <a:gd name="T9" fmla="*/ 2147483647 h 1080"/>
                <a:gd name="T10" fmla="*/ 2147483647 w 1180"/>
                <a:gd name="T11" fmla="*/ 2147483647 h 1080"/>
                <a:gd name="T12" fmla="*/ 2147483647 w 1180"/>
                <a:gd name="T13" fmla="*/ 2147483647 h 1080"/>
                <a:gd name="T14" fmla="*/ 2147483647 w 1180"/>
                <a:gd name="T15" fmla="*/ 2147483647 h 1080"/>
                <a:gd name="T16" fmla="*/ 2147483647 w 1180"/>
                <a:gd name="T17" fmla="*/ 2147483647 h 1080"/>
                <a:gd name="T18" fmla="*/ 2147483647 w 1180"/>
                <a:gd name="T19" fmla="*/ 2147483647 h 1080"/>
                <a:gd name="T20" fmla="*/ 2147483647 w 1180"/>
                <a:gd name="T21" fmla="*/ 2147483647 h 1080"/>
                <a:gd name="T22" fmla="*/ 2147483647 w 1180"/>
                <a:gd name="T23" fmla="*/ 2147483647 h 1080"/>
                <a:gd name="T24" fmla="*/ 2147483647 w 1180"/>
                <a:gd name="T25" fmla="*/ 2147483647 h 1080"/>
                <a:gd name="T26" fmla="*/ 2147483647 w 1180"/>
                <a:gd name="T27" fmla="*/ 2147483647 h 1080"/>
                <a:gd name="T28" fmla="*/ 2147483647 w 1180"/>
                <a:gd name="T29" fmla="*/ 0 h 1080"/>
                <a:gd name="T30" fmla="*/ 2147483647 w 1180"/>
                <a:gd name="T31" fmla="*/ 2147483647 h 1080"/>
                <a:gd name="T32" fmla="*/ 2147483647 w 1180"/>
                <a:gd name="T33" fmla="*/ 2147483647 h 1080"/>
                <a:gd name="T34" fmla="*/ 2147483647 w 1180"/>
                <a:gd name="T35" fmla="*/ 2147483647 h 1080"/>
                <a:gd name="T36" fmla="*/ 2147483647 w 1180"/>
                <a:gd name="T37" fmla="*/ 2147483647 h 1080"/>
                <a:gd name="T38" fmla="*/ 2147483647 w 1180"/>
                <a:gd name="T39" fmla="*/ 2147483647 h 1080"/>
                <a:gd name="T40" fmla="*/ 2147483647 w 1180"/>
                <a:gd name="T41" fmla="*/ 2147483647 h 1080"/>
                <a:gd name="T42" fmla="*/ 2147483647 w 1180"/>
                <a:gd name="T43" fmla="*/ 2147483647 h 1080"/>
                <a:gd name="T44" fmla="*/ 2147483647 w 1180"/>
                <a:gd name="T45" fmla="*/ 2147483647 h 1080"/>
                <a:gd name="T46" fmla="*/ 2147483647 w 1180"/>
                <a:gd name="T47" fmla="*/ 2147483647 h 1080"/>
                <a:gd name="T48" fmla="*/ 2147483647 w 1180"/>
                <a:gd name="T49" fmla="*/ 2147483647 h 1080"/>
                <a:gd name="T50" fmla="*/ 2147483647 w 1180"/>
                <a:gd name="T51" fmla="*/ 2147483647 h 1080"/>
                <a:gd name="T52" fmla="*/ 2147483647 w 1180"/>
                <a:gd name="T53" fmla="*/ 2147483647 h 1080"/>
                <a:gd name="T54" fmla="*/ 2147483647 w 1180"/>
                <a:gd name="T55" fmla="*/ 2147483647 h 1080"/>
                <a:gd name="T56" fmla="*/ 2147483647 w 1180"/>
                <a:gd name="T57" fmla="*/ 2147483647 h 1080"/>
                <a:gd name="T58" fmla="*/ 2147483647 w 1180"/>
                <a:gd name="T59" fmla="*/ 2147483647 h 1080"/>
                <a:gd name="T60" fmla="*/ 2147483647 w 1180"/>
                <a:gd name="T61" fmla="*/ 2147483647 h 1080"/>
                <a:gd name="T62" fmla="*/ 2147483647 w 1180"/>
                <a:gd name="T63" fmla="*/ 2147483647 h 1080"/>
                <a:gd name="T64" fmla="*/ 2147483647 w 1180"/>
                <a:gd name="T65" fmla="*/ 2147483647 h 1080"/>
                <a:gd name="T66" fmla="*/ 2147483647 w 1180"/>
                <a:gd name="T67" fmla="*/ 2147483647 h 1080"/>
                <a:gd name="T68" fmla="*/ 2147483647 w 1180"/>
                <a:gd name="T69" fmla="*/ 2147483647 h 1080"/>
                <a:gd name="T70" fmla="*/ 2147483647 w 1180"/>
                <a:gd name="T71" fmla="*/ 2147483647 h 1080"/>
                <a:gd name="T72" fmla="*/ 2147483647 w 1180"/>
                <a:gd name="T73" fmla="*/ 2147483647 h 1080"/>
                <a:gd name="T74" fmla="*/ 2147483647 w 1180"/>
                <a:gd name="T75" fmla="*/ 2147483647 h 1080"/>
                <a:gd name="T76" fmla="*/ 2147483647 w 1180"/>
                <a:gd name="T77" fmla="*/ 2147483647 h 1080"/>
                <a:gd name="T78" fmla="*/ 2147483647 w 1180"/>
                <a:gd name="T79" fmla="*/ 2147483647 h 1080"/>
                <a:gd name="T80" fmla="*/ 2147483647 w 1180"/>
                <a:gd name="T81" fmla="*/ 2147483647 h 1080"/>
                <a:gd name="T82" fmla="*/ 2147483647 w 1180"/>
                <a:gd name="T83" fmla="*/ 2147483647 h 1080"/>
                <a:gd name="T84" fmla="*/ 2147483647 w 1180"/>
                <a:gd name="T85" fmla="*/ 2147483647 h 1080"/>
                <a:gd name="T86" fmla="*/ 2147483647 w 1180"/>
                <a:gd name="T87" fmla="*/ 2147483647 h 1080"/>
                <a:gd name="T88" fmla="*/ 2147483647 w 1180"/>
                <a:gd name="T89" fmla="*/ 2147483647 h 1080"/>
                <a:gd name="T90" fmla="*/ 2147483647 w 1180"/>
                <a:gd name="T91" fmla="*/ 2147483647 h 1080"/>
                <a:gd name="T92" fmla="*/ 2147483647 w 1180"/>
                <a:gd name="T93" fmla="*/ 2147483647 h 1080"/>
                <a:gd name="T94" fmla="*/ 2147483647 w 1180"/>
                <a:gd name="T95" fmla="*/ 2147483647 h 1080"/>
                <a:gd name="T96" fmla="*/ 2147483647 w 1180"/>
                <a:gd name="T97" fmla="*/ 2147483647 h 1080"/>
                <a:gd name="T98" fmla="*/ 2147483647 w 1180"/>
                <a:gd name="T99" fmla="*/ 2147483647 h 1080"/>
                <a:gd name="T100" fmla="*/ 2147483647 w 1180"/>
                <a:gd name="T101" fmla="*/ 2147483647 h 1080"/>
                <a:gd name="T102" fmla="*/ 2147483647 w 1180"/>
                <a:gd name="T103" fmla="*/ 2147483647 h 1080"/>
                <a:gd name="T104" fmla="*/ 2147483647 w 1180"/>
                <a:gd name="T105" fmla="*/ 2147483647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327150" y="3276600"/>
              <a:ext cx="1482725" cy="1495425"/>
            </a:xfrm>
            <a:custGeom>
              <a:avLst/>
              <a:gdLst>
                <a:gd name="T0" fmla="*/ 2147483647 w 1146"/>
                <a:gd name="T1" fmla="*/ 2147483647 h 1088"/>
                <a:gd name="T2" fmla="*/ 2147483647 w 1146"/>
                <a:gd name="T3" fmla="*/ 2147483647 h 1088"/>
                <a:gd name="T4" fmla="*/ 2147483647 w 1146"/>
                <a:gd name="T5" fmla="*/ 2147483647 h 1088"/>
                <a:gd name="T6" fmla="*/ 2147483647 w 1146"/>
                <a:gd name="T7" fmla="*/ 2147483647 h 1088"/>
                <a:gd name="T8" fmla="*/ 2147483647 w 1146"/>
                <a:gd name="T9" fmla="*/ 2147483647 h 1088"/>
                <a:gd name="T10" fmla="*/ 2147483647 w 1146"/>
                <a:gd name="T11" fmla="*/ 2147483647 h 1088"/>
                <a:gd name="T12" fmla="*/ 2147483647 w 1146"/>
                <a:gd name="T13" fmla="*/ 2147483647 h 1088"/>
                <a:gd name="T14" fmla="*/ 2147483647 w 1146"/>
                <a:gd name="T15" fmla="*/ 2147483647 h 1088"/>
                <a:gd name="T16" fmla="*/ 2147483647 w 1146"/>
                <a:gd name="T17" fmla="*/ 2147483647 h 1088"/>
                <a:gd name="T18" fmla="*/ 2147483647 w 1146"/>
                <a:gd name="T19" fmla="*/ 2147483647 h 1088"/>
                <a:gd name="T20" fmla="*/ 2147483647 w 1146"/>
                <a:gd name="T21" fmla="*/ 2147483647 h 1088"/>
                <a:gd name="T22" fmla="*/ 2147483647 w 1146"/>
                <a:gd name="T23" fmla="*/ 2147483647 h 1088"/>
                <a:gd name="T24" fmla="*/ 2147483647 w 1146"/>
                <a:gd name="T25" fmla="*/ 2147483647 h 1088"/>
                <a:gd name="T26" fmla="*/ 2147483647 w 1146"/>
                <a:gd name="T27" fmla="*/ 0 h 1088"/>
                <a:gd name="T28" fmla="*/ 2147483647 w 1146"/>
                <a:gd name="T29" fmla="*/ 2147483647 h 1088"/>
                <a:gd name="T30" fmla="*/ 2147483647 w 1146"/>
                <a:gd name="T31" fmla="*/ 2147483647 h 1088"/>
                <a:gd name="T32" fmla="*/ 2147483647 w 1146"/>
                <a:gd name="T33" fmla="*/ 2147483647 h 1088"/>
                <a:gd name="T34" fmla="*/ 2147483647 w 1146"/>
                <a:gd name="T35" fmla="*/ 2147483647 h 1088"/>
                <a:gd name="T36" fmla="*/ 2147483647 w 1146"/>
                <a:gd name="T37" fmla="*/ 2147483647 h 1088"/>
                <a:gd name="T38" fmla="*/ 2147483647 w 1146"/>
                <a:gd name="T39" fmla="*/ 2147483647 h 1088"/>
                <a:gd name="T40" fmla="*/ 2147483647 w 1146"/>
                <a:gd name="T41" fmla="*/ 2147483647 h 1088"/>
                <a:gd name="T42" fmla="*/ 2147483647 w 1146"/>
                <a:gd name="T43" fmla="*/ 2147483647 h 1088"/>
                <a:gd name="T44" fmla="*/ 2147483647 w 1146"/>
                <a:gd name="T45" fmla="*/ 2147483647 h 1088"/>
                <a:gd name="T46" fmla="*/ 2147483647 w 1146"/>
                <a:gd name="T47" fmla="*/ 2147483647 h 1088"/>
                <a:gd name="T48" fmla="*/ 2147483647 w 1146"/>
                <a:gd name="T49" fmla="*/ 2147483647 h 1088"/>
                <a:gd name="T50" fmla="*/ 2147483647 w 1146"/>
                <a:gd name="T51" fmla="*/ 2147483647 h 1088"/>
                <a:gd name="T52" fmla="*/ 2147483647 w 1146"/>
                <a:gd name="T53" fmla="*/ 2147483647 h 1088"/>
                <a:gd name="T54" fmla="*/ 2147483647 w 1146"/>
                <a:gd name="T55" fmla="*/ 2147483647 h 1088"/>
                <a:gd name="T56" fmla="*/ 2147483647 w 1146"/>
                <a:gd name="T57" fmla="*/ 2147483647 h 1088"/>
                <a:gd name="T58" fmla="*/ 2147483647 w 1146"/>
                <a:gd name="T59" fmla="*/ 2147483647 h 1088"/>
                <a:gd name="T60" fmla="*/ 2147483647 w 1146"/>
                <a:gd name="T61" fmla="*/ 2147483647 h 1088"/>
                <a:gd name="T62" fmla="*/ 2147483647 w 1146"/>
                <a:gd name="T63" fmla="*/ 2147483647 h 1088"/>
                <a:gd name="T64" fmla="*/ 2147483647 w 1146"/>
                <a:gd name="T65" fmla="*/ 2147483647 h 1088"/>
                <a:gd name="T66" fmla="*/ 2147483647 w 1146"/>
                <a:gd name="T67" fmla="*/ 2147483647 h 1088"/>
                <a:gd name="T68" fmla="*/ 2147483647 w 1146"/>
                <a:gd name="T69" fmla="*/ 2147483647 h 1088"/>
                <a:gd name="T70" fmla="*/ 2147483647 w 1146"/>
                <a:gd name="T71" fmla="*/ 2147483647 h 1088"/>
                <a:gd name="T72" fmla="*/ 2147483647 w 1146"/>
                <a:gd name="T73" fmla="*/ 2147483647 h 1088"/>
                <a:gd name="T74" fmla="*/ 2147483647 w 1146"/>
                <a:gd name="T75" fmla="*/ 2147483647 h 1088"/>
                <a:gd name="T76" fmla="*/ 2147483647 w 1146"/>
                <a:gd name="T77" fmla="*/ 2147483647 h 1088"/>
                <a:gd name="T78" fmla="*/ 2147483647 w 1146"/>
                <a:gd name="T79" fmla="*/ 2147483647 h 1088"/>
                <a:gd name="T80" fmla="*/ 2147483647 w 1146"/>
                <a:gd name="T81" fmla="*/ 2147483647 h 1088"/>
                <a:gd name="T82" fmla="*/ 2147483647 w 1146"/>
                <a:gd name="T83" fmla="*/ 2147483647 h 1088"/>
                <a:gd name="T84" fmla="*/ 2147483647 w 1146"/>
                <a:gd name="T85" fmla="*/ 2147483647 h 1088"/>
                <a:gd name="T86" fmla="*/ 2147483647 w 1146"/>
                <a:gd name="T87" fmla="*/ 2147483647 h 1088"/>
                <a:gd name="T88" fmla="*/ 2147483647 w 1146"/>
                <a:gd name="T89" fmla="*/ 2147483647 h 1088"/>
                <a:gd name="T90" fmla="*/ 2147483647 w 1146"/>
                <a:gd name="T91" fmla="*/ 2147483647 h 1088"/>
                <a:gd name="T92" fmla="*/ 2147483647 w 1146"/>
                <a:gd name="T93" fmla="*/ 2147483647 h 1088"/>
                <a:gd name="T94" fmla="*/ 2147483647 w 1146"/>
                <a:gd name="T95" fmla="*/ 2147483647 h 1088"/>
                <a:gd name="T96" fmla="*/ 2147483647 w 1146"/>
                <a:gd name="T97" fmla="*/ 2147483647 h 1088"/>
                <a:gd name="T98" fmla="*/ 2147483647 w 1146"/>
                <a:gd name="T99" fmla="*/ 2147483647 h 1088"/>
                <a:gd name="T100" fmla="*/ 2147483647 w 1146"/>
                <a:gd name="T101" fmla="*/ 2147483647 h 1088"/>
                <a:gd name="T102" fmla="*/ 2147483647 w 1146"/>
                <a:gd name="T103" fmla="*/ 2147483647 h 1088"/>
                <a:gd name="T104" fmla="*/ 2147483647 w 1146"/>
                <a:gd name="T105" fmla="*/ 2147483647 h 1088"/>
                <a:gd name="T106" fmla="*/ 2147483647 w 1146"/>
                <a:gd name="T107" fmla="*/ 2147483647 h 1088"/>
                <a:gd name="T108" fmla="*/ 2147483647 w 1146"/>
                <a:gd name="T109" fmla="*/ 2147483647 h 1088"/>
                <a:gd name="T110" fmla="*/ 2147483647 w 1146"/>
                <a:gd name="T111" fmla="*/ 2147483647 h 1088"/>
                <a:gd name="T112" fmla="*/ 2147483647 w 1146"/>
                <a:gd name="T113" fmla="*/ 2147483647 h 1088"/>
                <a:gd name="T114" fmla="*/ 2147483647 w 1146"/>
                <a:gd name="T115" fmla="*/ 2147483647 h 1088"/>
                <a:gd name="T116" fmla="*/ 2147483647 w 1146"/>
                <a:gd name="T117" fmla="*/ 2147483647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189163" y="3243263"/>
              <a:ext cx="423862" cy="319087"/>
            </a:xfrm>
            <a:custGeom>
              <a:avLst/>
              <a:gdLst>
                <a:gd name="T0" fmla="*/ 2147483647 w 328"/>
                <a:gd name="T1" fmla="*/ 2147483647 h 232"/>
                <a:gd name="T2" fmla="*/ 2147483647 w 328"/>
                <a:gd name="T3" fmla="*/ 2147483647 h 232"/>
                <a:gd name="T4" fmla="*/ 2147483647 w 328"/>
                <a:gd name="T5" fmla="*/ 2147483647 h 232"/>
                <a:gd name="T6" fmla="*/ 2147483647 w 328"/>
                <a:gd name="T7" fmla="*/ 2147483647 h 232"/>
                <a:gd name="T8" fmla="*/ 2147483647 w 328"/>
                <a:gd name="T9" fmla="*/ 2147483647 h 232"/>
                <a:gd name="T10" fmla="*/ 2147483647 w 328"/>
                <a:gd name="T11" fmla="*/ 2147483647 h 232"/>
                <a:gd name="T12" fmla="*/ 2147483647 w 328"/>
                <a:gd name="T13" fmla="*/ 2147483647 h 232"/>
                <a:gd name="T14" fmla="*/ 2147483647 w 328"/>
                <a:gd name="T15" fmla="*/ 2147483647 h 232"/>
                <a:gd name="T16" fmla="*/ 2147483647 w 328"/>
                <a:gd name="T17" fmla="*/ 2147483647 h 232"/>
                <a:gd name="T18" fmla="*/ 2147483647 w 328"/>
                <a:gd name="T19" fmla="*/ 2147483647 h 232"/>
                <a:gd name="T20" fmla="*/ 2147483647 w 328"/>
                <a:gd name="T21" fmla="*/ 2147483647 h 232"/>
                <a:gd name="T22" fmla="*/ 2147483647 w 328"/>
                <a:gd name="T23" fmla="*/ 2147483647 h 232"/>
                <a:gd name="T24" fmla="*/ 2147483647 w 328"/>
                <a:gd name="T25" fmla="*/ 2147483647 h 232"/>
                <a:gd name="T26" fmla="*/ 2147483647 w 328"/>
                <a:gd name="T27" fmla="*/ 0 h 232"/>
                <a:gd name="T28" fmla="*/ 2147483647 w 328"/>
                <a:gd name="T29" fmla="*/ 2147483647 h 232"/>
                <a:gd name="T30" fmla="*/ 0 w 328"/>
                <a:gd name="T31" fmla="*/ 2147483647 h 232"/>
                <a:gd name="T32" fmla="*/ 2147483647 w 328"/>
                <a:gd name="T33" fmla="*/ 2147483647 h 232"/>
                <a:gd name="T34" fmla="*/ 2147483647 w 328"/>
                <a:gd name="T35" fmla="*/ 2147483647 h 232"/>
                <a:gd name="T36" fmla="*/ 2147483647 w 328"/>
                <a:gd name="T37" fmla="*/ 2147483647 h 232"/>
                <a:gd name="T38" fmla="*/ 2147483647 w 328"/>
                <a:gd name="T39" fmla="*/ 2147483647 h 232"/>
                <a:gd name="T40" fmla="*/ 2147483647 w 328"/>
                <a:gd name="T41" fmla="*/ 2147483647 h 232"/>
                <a:gd name="T42" fmla="*/ 2147483647 w 328"/>
                <a:gd name="T43" fmla="*/ 2147483647 h 232"/>
                <a:gd name="T44" fmla="*/ 2147483647 w 328"/>
                <a:gd name="T45" fmla="*/ 2147483647 h 232"/>
                <a:gd name="T46" fmla="*/ 2147483647 w 328"/>
                <a:gd name="T47" fmla="*/ 2147483647 h 232"/>
                <a:gd name="T48" fmla="*/ 2147483647 w 328"/>
                <a:gd name="T49" fmla="*/ 2147483647 h 232"/>
                <a:gd name="T50" fmla="*/ 2147483647 w 328"/>
                <a:gd name="T51" fmla="*/ 2147483647 h 232"/>
                <a:gd name="T52" fmla="*/ 2147483647 w 328"/>
                <a:gd name="T53" fmla="*/ 2147483647 h 232"/>
                <a:gd name="T54" fmla="*/ 2147483647 w 328"/>
                <a:gd name="T55" fmla="*/ 2147483647 h 232"/>
                <a:gd name="T56" fmla="*/ 2147483647 w 328"/>
                <a:gd name="T57" fmla="*/ 2147483647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549525" y="3463925"/>
              <a:ext cx="76200" cy="109538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86000" y="2913063"/>
              <a:ext cx="436563" cy="439737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549525" y="3463925"/>
              <a:ext cx="76200" cy="109538"/>
            </a:xfrm>
            <a:custGeom>
              <a:avLst/>
              <a:gdLst>
                <a:gd name="T0" fmla="*/ 2147483647 w 59"/>
                <a:gd name="T1" fmla="*/ 2147483647 h 80"/>
                <a:gd name="T2" fmla="*/ 2147483647 w 59"/>
                <a:gd name="T3" fmla="*/ 0 h 80"/>
                <a:gd name="T4" fmla="*/ 2147483647 w 59"/>
                <a:gd name="T5" fmla="*/ 2147483647 h 80"/>
                <a:gd name="T6" fmla="*/ 0 w 59"/>
                <a:gd name="T7" fmla="*/ 2147483647 h 80"/>
                <a:gd name="T8" fmla="*/ 0 w 59"/>
                <a:gd name="T9" fmla="*/ 2147483647 h 80"/>
                <a:gd name="T10" fmla="*/ 0 w 59"/>
                <a:gd name="T11" fmla="*/ 2147483647 h 80"/>
                <a:gd name="T12" fmla="*/ 2147483647 w 59"/>
                <a:gd name="T13" fmla="*/ 2147483647 h 80"/>
                <a:gd name="T14" fmla="*/ 2147483647 w 59"/>
                <a:gd name="T15" fmla="*/ 2147483647 h 80"/>
                <a:gd name="T16" fmla="*/ 2147483647 w 59"/>
                <a:gd name="T17" fmla="*/ 214748364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286000" y="2913063"/>
              <a:ext cx="436563" cy="439737"/>
            </a:xfrm>
            <a:custGeom>
              <a:avLst/>
              <a:gdLst>
                <a:gd name="T0" fmla="*/ 2147483647 w 337"/>
                <a:gd name="T1" fmla="*/ 2147483647 h 320"/>
                <a:gd name="T2" fmla="*/ 2147483647 w 337"/>
                <a:gd name="T3" fmla="*/ 2147483647 h 320"/>
                <a:gd name="T4" fmla="*/ 2147483647 w 337"/>
                <a:gd name="T5" fmla="*/ 2147483647 h 320"/>
                <a:gd name="T6" fmla="*/ 2147483647 w 337"/>
                <a:gd name="T7" fmla="*/ 2147483647 h 320"/>
                <a:gd name="T8" fmla="*/ 2147483647 w 337"/>
                <a:gd name="T9" fmla="*/ 2147483647 h 320"/>
                <a:gd name="T10" fmla="*/ 2147483647 w 337"/>
                <a:gd name="T11" fmla="*/ 2147483647 h 320"/>
                <a:gd name="T12" fmla="*/ 2147483647 w 337"/>
                <a:gd name="T13" fmla="*/ 2147483647 h 320"/>
                <a:gd name="T14" fmla="*/ 2147483647 w 337"/>
                <a:gd name="T15" fmla="*/ 2147483647 h 320"/>
                <a:gd name="T16" fmla="*/ 2147483647 w 337"/>
                <a:gd name="T17" fmla="*/ 2147483647 h 320"/>
                <a:gd name="T18" fmla="*/ 2147483647 w 337"/>
                <a:gd name="T19" fmla="*/ 2147483647 h 320"/>
                <a:gd name="T20" fmla="*/ 2147483647 w 337"/>
                <a:gd name="T21" fmla="*/ 2147483647 h 320"/>
                <a:gd name="T22" fmla="*/ 2147483647 w 337"/>
                <a:gd name="T23" fmla="*/ 2147483647 h 320"/>
                <a:gd name="T24" fmla="*/ 2147483647 w 337"/>
                <a:gd name="T25" fmla="*/ 0 h 320"/>
                <a:gd name="T26" fmla="*/ 2147483647 w 337"/>
                <a:gd name="T27" fmla="*/ 0 h 320"/>
                <a:gd name="T28" fmla="*/ 2147483647 w 337"/>
                <a:gd name="T29" fmla="*/ 2147483647 h 320"/>
                <a:gd name="T30" fmla="*/ 2147483647 w 337"/>
                <a:gd name="T31" fmla="*/ 2147483647 h 320"/>
                <a:gd name="T32" fmla="*/ 2147483647 w 337"/>
                <a:gd name="T33" fmla="*/ 2147483647 h 320"/>
                <a:gd name="T34" fmla="*/ 2147483647 w 337"/>
                <a:gd name="T35" fmla="*/ 2147483647 h 320"/>
                <a:gd name="T36" fmla="*/ 2147483647 w 337"/>
                <a:gd name="T37" fmla="*/ 2147483647 h 320"/>
                <a:gd name="T38" fmla="*/ 2147483647 w 337"/>
                <a:gd name="T39" fmla="*/ 2147483647 h 320"/>
                <a:gd name="T40" fmla="*/ 2147483647 w 337"/>
                <a:gd name="T41" fmla="*/ 2147483647 h 320"/>
                <a:gd name="T42" fmla="*/ 2147483647 w 337"/>
                <a:gd name="T43" fmla="*/ 2147483647 h 320"/>
                <a:gd name="T44" fmla="*/ 2147483647 w 337"/>
                <a:gd name="T45" fmla="*/ 2147483647 h 320"/>
                <a:gd name="T46" fmla="*/ 2147483647 w 337"/>
                <a:gd name="T47" fmla="*/ 2147483647 h 320"/>
                <a:gd name="T48" fmla="*/ 2147483647 w 337"/>
                <a:gd name="T49" fmla="*/ 2147483647 h 320"/>
                <a:gd name="T50" fmla="*/ 2147483647 w 337"/>
                <a:gd name="T51" fmla="*/ 2147483647 h 320"/>
                <a:gd name="T52" fmla="*/ 2147483647 w 337"/>
                <a:gd name="T53" fmla="*/ 2147483647 h 320"/>
                <a:gd name="T54" fmla="*/ 2147483647 w 337"/>
                <a:gd name="T55" fmla="*/ 2147483647 h 320"/>
                <a:gd name="T56" fmla="*/ 2147483647 w 337"/>
                <a:gd name="T57" fmla="*/ 2147483647 h 320"/>
                <a:gd name="T58" fmla="*/ 2147483647 w 337"/>
                <a:gd name="T59" fmla="*/ 2147483647 h 320"/>
                <a:gd name="T60" fmla="*/ 2147483647 w 337"/>
                <a:gd name="T61" fmla="*/ 2147483647 h 320"/>
                <a:gd name="T62" fmla="*/ 2147483647 w 337"/>
                <a:gd name="T63" fmla="*/ 2147483647 h 320"/>
                <a:gd name="T64" fmla="*/ 0 w 337"/>
                <a:gd name="T65" fmla="*/ 2147483647 h 320"/>
                <a:gd name="T66" fmla="*/ 2147483647 w 337"/>
                <a:gd name="T67" fmla="*/ 2147483647 h 320"/>
                <a:gd name="T68" fmla="*/ 2147483647 w 337"/>
                <a:gd name="T69" fmla="*/ 2147483647 h 320"/>
                <a:gd name="T70" fmla="*/ 2147483647 w 337"/>
                <a:gd name="T71" fmla="*/ 2147483647 h 320"/>
                <a:gd name="T72" fmla="*/ 2147483647 w 337"/>
                <a:gd name="T73" fmla="*/ 2147483647 h 320"/>
                <a:gd name="T74" fmla="*/ 2147483647 w 337"/>
                <a:gd name="T75" fmla="*/ 2147483647 h 320"/>
                <a:gd name="T76" fmla="*/ 2147483647 w 337"/>
                <a:gd name="T77" fmla="*/ 2147483647 h 320"/>
                <a:gd name="T78" fmla="*/ 2147483647 w 337"/>
                <a:gd name="T79" fmla="*/ 2147483647 h 320"/>
                <a:gd name="T80" fmla="*/ 2147483647 w 337"/>
                <a:gd name="T81" fmla="*/ 2147483647 h 320"/>
                <a:gd name="T82" fmla="*/ 2147483647 w 337"/>
                <a:gd name="T83" fmla="*/ 2147483647 h 320"/>
                <a:gd name="T84" fmla="*/ 2147483647 w 337"/>
                <a:gd name="T85" fmla="*/ 2147483647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820988" y="2241550"/>
              <a:ext cx="273050" cy="473075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76513" y="2709863"/>
              <a:ext cx="969962" cy="1220787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820988" y="2241550"/>
              <a:ext cx="273050" cy="473075"/>
            </a:xfrm>
            <a:custGeom>
              <a:avLst/>
              <a:gdLst>
                <a:gd name="T0" fmla="*/ 2147483647 w 211"/>
                <a:gd name="T1" fmla="*/ 2147483647 h 344"/>
                <a:gd name="T2" fmla="*/ 2147483647 w 211"/>
                <a:gd name="T3" fmla="*/ 2147483647 h 344"/>
                <a:gd name="T4" fmla="*/ 2147483647 w 211"/>
                <a:gd name="T5" fmla="*/ 2147483647 h 344"/>
                <a:gd name="T6" fmla="*/ 2147483647 w 211"/>
                <a:gd name="T7" fmla="*/ 2147483647 h 344"/>
                <a:gd name="T8" fmla="*/ 2147483647 w 211"/>
                <a:gd name="T9" fmla="*/ 2147483647 h 344"/>
                <a:gd name="T10" fmla="*/ 2147483647 w 211"/>
                <a:gd name="T11" fmla="*/ 2147483647 h 344"/>
                <a:gd name="T12" fmla="*/ 2147483647 w 211"/>
                <a:gd name="T13" fmla="*/ 2147483647 h 344"/>
                <a:gd name="T14" fmla="*/ 2147483647 w 211"/>
                <a:gd name="T15" fmla="*/ 2147483647 h 344"/>
                <a:gd name="T16" fmla="*/ 2147483647 w 211"/>
                <a:gd name="T17" fmla="*/ 2147483647 h 344"/>
                <a:gd name="T18" fmla="*/ 2147483647 w 211"/>
                <a:gd name="T19" fmla="*/ 2147483647 h 344"/>
                <a:gd name="T20" fmla="*/ 2147483647 w 211"/>
                <a:gd name="T21" fmla="*/ 2147483647 h 344"/>
                <a:gd name="T22" fmla="*/ 2147483647 w 211"/>
                <a:gd name="T23" fmla="*/ 2147483647 h 344"/>
                <a:gd name="T24" fmla="*/ 2147483647 w 211"/>
                <a:gd name="T25" fmla="*/ 0 h 344"/>
                <a:gd name="T26" fmla="*/ 2147483647 w 211"/>
                <a:gd name="T27" fmla="*/ 2147483647 h 344"/>
                <a:gd name="T28" fmla="*/ 2147483647 w 211"/>
                <a:gd name="T29" fmla="*/ 2147483647 h 344"/>
                <a:gd name="T30" fmla="*/ 2147483647 w 211"/>
                <a:gd name="T31" fmla="*/ 2147483647 h 344"/>
                <a:gd name="T32" fmla="*/ 2147483647 w 211"/>
                <a:gd name="T33" fmla="*/ 2147483647 h 344"/>
                <a:gd name="T34" fmla="*/ 2147483647 w 211"/>
                <a:gd name="T35" fmla="*/ 2147483647 h 344"/>
                <a:gd name="T36" fmla="*/ 2147483647 w 211"/>
                <a:gd name="T37" fmla="*/ 2147483647 h 344"/>
                <a:gd name="T38" fmla="*/ 2147483647 w 211"/>
                <a:gd name="T39" fmla="*/ 2147483647 h 344"/>
                <a:gd name="T40" fmla="*/ 2147483647 w 211"/>
                <a:gd name="T41" fmla="*/ 2147483647 h 344"/>
                <a:gd name="T42" fmla="*/ 2147483647 w 211"/>
                <a:gd name="T43" fmla="*/ 2147483647 h 344"/>
                <a:gd name="T44" fmla="*/ 2147483647 w 211"/>
                <a:gd name="T45" fmla="*/ 2147483647 h 344"/>
                <a:gd name="T46" fmla="*/ 2147483647 w 211"/>
                <a:gd name="T47" fmla="*/ 2147483647 h 344"/>
                <a:gd name="T48" fmla="*/ 2147483647 w 211"/>
                <a:gd name="T49" fmla="*/ 2147483647 h 344"/>
                <a:gd name="T50" fmla="*/ 0 w 211"/>
                <a:gd name="T51" fmla="*/ 2147483647 h 344"/>
                <a:gd name="T52" fmla="*/ 0 w 211"/>
                <a:gd name="T53" fmla="*/ 2147483647 h 344"/>
                <a:gd name="T54" fmla="*/ 2147483647 w 211"/>
                <a:gd name="T55" fmla="*/ 2147483647 h 344"/>
                <a:gd name="T56" fmla="*/ 2147483647 w 211"/>
                <a:gd name="T57" fmla="*/ 2147483647 h 344"/>
                <a:gd name="T58" fmla="*/ 2147483647 w 211"/>
                <a:gd name="T59" fmla="*/ 2147483647 h 344"/>
                <a:gd name="T60" fmla="*/ 2147483647 w 211"/>
                <a:gd name="T61" fmla="*/ 2147483647 h 344"/>
                <a:gd name="T62" fmla="*/ 2147483647 w 211"/>
                <a:gd name="T63" fmla="*/ 2147483647 h 344"/>
                <a:gd name="T64" fmla="*/ 2147483647 w 211"/>
                <a:gd name="T65" fmla="*/ 2147483647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570163" y="2703513"/>
              <a:ext cx="969962" cy="1222375"/>
            </a:xfrm>
            <a:custGeom>
              <a:avLst/>
              <a:gdLst>
                <a:gd name="T0" fmla="*/ 2147483647 w 750"/>
                <a:gd name="T1" fmla="*/ 2147483647 h 888"/>
                <a:gd name="T2" fmla="*/ 2147483647 w 750"/>
                <a:gd name="T3" fmla="*/ 2147483647 h 888"/>
                <a:gd name="T4" fmla="*/ 2147483647 w 750"/>
                <a:gd name="T5" fmla="*/ 2147483647 h 888"/>
                <a:gd name="T6" fmla="*/ 2147483647 w 750"/>
                <a:gd name="T7" fmla="*/ 2147483647 h 888"/>
                <a:gd name="T8" fmla="*/ 2147483647 w 750"/>
                <a:gd name="T9" fmla="*/ 2147483647 h 888"/>
                <a:gd name="T10" fmla="*/ 2147483647 w 750"/>
                <a:gd name="T11" fmla="*/ 2147483647 h 888"/>
                <a:gd name="T12" fmla="*/ 2147483647 w 750"/>
                <a:gd name="T13" fmla="*/ 2147483647 h 888"/>
                <a:gd name="T14" fmla="*/ 2147483647 w 750"/>
                <a:gd name="T15" fmla="*/ 2147483647 h 888"/>
                <a:gd name="T16" fmla="*/ 2147483647 w 750"/>
                <a:gd name="T17" fmla="*/ 2147483647 h 888"/>
                <a:gd name="T18" fmla="*/ 2147483647 w 750"/>
                <a:gd name="T19" fmla="*/ 2147483647 h 888"/>
                <a:gd name="T20" fmla="*/ 2147483647 w 750"/>
                <a:gd name="T21" fmla="*/ 2147483647 h 888"/>
                <a:gd name="T22" fmla="*/ 2147483647 w 750"/>
                <a:gd name="T23" fmla="*/ 2147483647 h 888"/>
                <a:gd name="T24" fmla="*/ 2147483647 w 750"/>
                <a:gd name="T25" fmla="*/ 2147483647 h 888"/>
                <a:gd name="T26" fmla="*/ 2147483647 w 750"/>
                <a:gd name="T27" fmla="*/ 2147483647 h 888"/>
                <a:gd name="T28" fmla="*/ 2147483647 w 750"/>
                <a:gd name="T29" fmla="*/ 2147483647 h 888"/>
                <a:gd name="T30" fmla="*/ 2147483647 w 750"/>
                <a:gd name="T31" fmla="*/ 2147483647 h 888"/>
                <a:gd name="T32" fmla="*/ 2147483647 w 750"/>
                <a:gd name="T33" fmla="*/ 2147483647 h 888"/>
                <a:gd name="T34" fmla="*/ 2147483647 w 750"/>
                <a:gd name="T35" fmla="*/ 2147483647 h 888"/>
                <a:gd name="T36" fmla="*/ 2147483647 w 750"/>
                <a:gd name="T37" fmla="*/ 2147483647 h 888"/>
                <a:gd name="T38" fmla="*/ 2147483647 w 750"/>
                <a:gd name="T39" fmla="*/ 2147483647 h 888"/>
                <a:gd name="T40" fmla="*/ 2147483647 w 750"/>
                <a:gd name="T41" fmla="*/ 2147483647 h 888"/>
                <a:gd name="T42" fmla="*/ 2147483647 w 750"/>
                <a:gd name="T43" fmla="*/ 2147483647 h 888"/>
                <a:gd name="T44" fmla="*/ 2147483647 w 750"/>
                <a:gd name="T45" fmla="*/ 2147483647 h 888"/>
                <a:gd name="T46" fmla="*/ 2147483647 w 750"/>
                <a:gd name="T47" fmla="*/ 2147483647 h 888"/>
                <a:gd name="T48" fmla="*/ 2147483647 w 750"/>
                <a:gd name="T49" fmla="*/ 2147483647 h 888"/>
                <a:gd name="T50" fmla="*/ 2147483647 w 750"/>
                <a:gd name="T51" fmla="*/ 2147483647 h 888"/>
                <a:gd name="T52" fmla="*/ 2147483647 w 750"/>
                <a:gd name="T53" fmla="*/ 2147483647 h 888"/>
                <a:gd name="T54" fmla="*/ 2147483647 w 750"/>
                <a:gd name="T55" fmla="*/ 0 h 888"/>
                <a:gd name="T56" fmla="*/ 2147483647 w 750"/>
                <a:gd name="T57" fmla="*/ 2147483647 h 888"/>
                <a:gd name="T58" fmla="*/ 2147483647 w 750"/>
                <a:gd name="T59" fmla="*/ 2147483647 h 888"/>
                <a:gd name="T60" fmla="*/ 2147483647 w 750"/>
                <a:gd name="T61" fmla="*/ 2147483647 h 888"/>
                <a:gd name="T62" fmla="*/ 2147483647 w 750"/>
                <a:gd name="T63" fmla="*/ 2147483647 h 888"/>
                <a:gd name="T64" fmla="*/ 2147483647 w 750"/>
                <a:gd name="T65" fmla="*/ 2147483647 h 888"/>
                <a:gd name="T66" fmla="*/ 2147483647 w 750"/>
                <a:gd name="T67" fmla="*/ 2147483647 h 888"/>
                <a:gd name="T68" fmla="*/ 2147483647 w 750"/>
                <a:gd name="T69" fmla="*/ 2147483647 h 888"/>
                <a:gd name="T70" fmla="*/ 2147483647 w 750"/>
                <a:gd name="T71" fmla="*/ 2147483647 h 888"/>
                <a:gd name="T72" fmla="*/ 2147483647 w 750"/>
                <a:gd name="T73" fmla="*/ 2147483647 h 888"/>
                <a:gd name="T74" fmla="*/ 2147483647 w 750"/>
                <a:gd name="T75" fmla="*/ 2147483647 h 888"/>
                <a:gd name="T76" fmla="*/ 2147483647 w 750"/>
                <a:gd name="T77" fmla="*/ 2147483647 h 888"/>
                <a:gd name="T78" fmla="*/ 0 w 750"/>
                <a:gd name="T79" fmla="*/ 2147483647 h 888"/>
                <a:gd name="T80" fmla="*/ 2147483647 w 750"/>
                <a:gd name="T81" fmla="*/ 2147483647 h 888"/>
                <a:gd name="T82" fmla="*/ 2147483647 w 750"/>
                <a:gd name="T83" fmla="*/ 2147483647 h 888"/>
                <a:gd name="T84" fmla="*/ 2147483647 w 750"/>
                <a:gd name="T85" fmla="*/ 2147483647 h 888"/>
                <a:gd name="T86" fmla="*/ 2147483647 w 750"/>
                <a:gd name="T87" fmla="*/ 2147483647 h 888"/>
                <a:gd name="T88" fmla="*/ 2147483647 w 750"/>
                <a:gd name="T89" fmla="*/ 2147483647 h 888"/>
                <a:gd name="T90" fmla="*/ 2147483647 w 750"/>
                <a:gd name="T91" fmla="*/ 2147483647 h 888"/>
                <a:gd name="T92" fmla="*/ 2147483647 w 750"/>
                <a:gd name="T93" fmla="*/ 2147483647 h 888"/>
                <a:gd name="T94" fmla="*/ 2147483647 w 750"/>
                <a:gd name="T95" fmla="*/ 2147483647 h 888"/>
                <a:gd name="T96" fmla="*/ 2147483647 w 750"/>
                <a:gd name="T97" fmla="*/ 2147483647 h 888"/>
                <a:gd name="T98" fmla="*/ 2147483647 w 750"/>
                <a:gd name="T99" fmla="*/ 2147483647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536825" y="3870325"/>
              <a:ext cx="544513" cy="319088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962275" y="3638550"/>
              <a:ext cx="882650" cy="430213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536825" y="3870325"/>
              <a:ext cx="544513" cy="319088"/>
            </a:xfrm>
            <a:custGeom>
              <a:avLst/>
              <a:gdLst>
                <a:gd name="T0" fmla="*/ 2147483647 w 421"/>
                <a:gd name="T1" fmla="*/ 2147483647 h 232"/>
                <a:gd name="T2" fmla="*/ 2147483647 w 421"/>
                <a:gd name="T3" fmla="*/ 2147483647 h 232"/>
                <a:gd name="T4" fmla="*/ 2147483647 w 421"/>
                <a:gd name="T5" fmla="*/ 2147483647 h 232"/>
                <a:gd name="T6" fmla="*/ 2147483647 w 421"/>
                <a:gd name="T7" fmla="*/ 2147483647 h 232"/>
                <a:gd name="T8" fmla="*/ 2147483647 w 421"/>
                <a:gd name="T9" fmla="*/ 2147483647 h 232"/>
                <a:gd name="T10" fmla="*/ 2147483647 w 421"/>
                <a:gd name="T11" fmla="*/ 0 h 232"/>
                <a:gd name="T12" fmla="*/ 2147483647 w 421"/>
                <a:gd name="T13" fmla="*/ 2147483647 h 232"/>
                <a:gd name="T14" fmla="*/ 2147483647 w 421"/>
                <a:gd name="T15" fmla="*/ 2147483647 h 232"/>
                <a:gd name="T16" fmla="*/ 2147483647 w 421"/>
                <a:gd name="T17" fmla="*/ 2147483647 h 232"/>
                <a:gd name="T18" fmla="*/ 2147483647 w 421"/>
                <a:gd name="T19" fmla="*/ 2147483647 h 232"/>
                <a:gd name="T20" fmla="*/ 2147483647 w 421"/>
                <a:gd name="T21" fmla="*/ 2147483647 h 232"/>
                <a:gd name="T22" fmla="*/ 2147483647 w 421"/>
                <a:gd name="T23" fmla="*/ 2147483647 h 232"/>
                <a:gd name="T24" fmla="*/ 2147483647 w 421"/>
                <a:gd name="T25" fmla="*/ 2147483647 h 232"/>
                <a:gd name="T26" fmla="*/ 2147483647 w 421"/>
                <a:gd name="T27" fmla="*/ 2147483647 h 232"/>
                <a:gd name="T28" fmla="*/ 2147483647 w 421"/>
                <a:gd name="T29" fmla="*/ 2147483647 h 232"/>
                <a:gd name="T30" fmla="*/ 0 w 421"/>
                <a:gd name="T31" fmla="*/ 2147483647 h 232"/>
                <a:gd name="T32" fmla="*/ 2147483647 w 421"/>
                <a:gd name="T33" fmla="*/ 2147483647 h 232"/>
                <a:gd name="T34" fmla="*/ 2147483647 w 421"/>
                <a:gd name="T35" fmla="*/ 2147483647 h 232"/>
                <a:gd name="T36" fmla="*/ 2147483647 w 421"/>
                <a:gd name="T37" fmla="*/ 2147483647 h 232"/>
                <a:gd name="T38" fmla="*/ 2147483647 w 421"/>
                <a:gd name="T39" fmla="*/ 2147483647 h 232"/>
                <a:gd name="T40" fmla="*/ 2147483647 w 421"/>
                <a:gd name="T41" fmla="*/ 2147483647 h 232"/>
                <a:gd name="T42" fmla="*/ 2147483647 w 421"/>
                <a:gd name="T43" fmla="*/ 2147483647 h 232"/>
                <a:gd name="T44" fmla="*/ 2147483647 w 421"/>
                <a:gd name="T45" fmla="*/ 2147483647 h 232"/>
                <a:gd name="T46" fmla="*/ 2147483647 w 421"/>
                <a:gd name="T47" fmla="*/ 2147483647 h 232"/>
                <a:gd name="T48" fmla="*/ 2147483647 w 421"/>
                <a:gd name="T49" fmla="*/ 2147483647 h 232"/>
                <a:gd name="T50" fmla="*/ 2147483647 w 421"/>
                <a:gd name="T51" fmla="*/ 2147483647 h 232"/>
                <a:gd name="T52" fmla="*/ 2147483647 w 421"/>
                <a:gd name="T53" fmla="*/ 2147483647 h 232"/>
                <a:gd name="T54" fmla="*/ 2147483647 w 421"/>
                <a:gd name="T55" fmla="*/ 2147483647 h 232"/>
                <a:gd name="T56" fmla="*/ 2147483647 w 421"/>
                <a:gd name="T57" fmla="*/ 2147483647 h 232"/>
                <a:gd name="T58" fmla="*/ 2147483647 w 421"/>
                <a:gd name="T59" fmla="*/ 2147483647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962275" y="3638550"/>
              <a:ext cx="882650" cy="430213"/>
            </a:xfrm>
            <a:custGeom>
              <a:avLst/>
              <a:gdLst>
                <a:gd name="T0" fmla="*/ 2147483647 w 682"/>
                <a:gd name="T1" fmla="*/ 2147483647 h 312"/>
                <a:gd name="T2" fmla="*/ 2147483647 w 682"/>
                <a:gd name="T3" fmla="*/ 2147483647 h 312"/>
                <a:gd name="T4" fmla="*/ 2147483647 w 682"/>
                <a:gd name="T5" fmla="*/ 2147483647 h 312"/>
                <a:gd name="T6" fmla="*/ 2147483647 w 682"/>
                <a:gd name="T7" fmla="*/ 2147483647 h 312"/>
                <a:gd name="T8" fmla="*/ 2147483647 w 682"/>
                <a:gd name="T9" fmla="*/ 2147483647 h 312"/>
                <a:gd name="T10" fmla="*/ 2147483647 w 682"/>
                <a:gd name="T11" fmla="*/ 2147483647 h 312"/>
                <a:gd name="T12" fmla="*/ 2147483647 w 682"/>
                <a:gd name="T13" fmla="*/ 2147483647 h 312"/>
                <a:gd name="T14" fmla="*/ 2147483647 w 682"/>
                <a:gd name="T15" fmla="*/ 2147483647 h 312"/>
                <a:gd name="T16" fmla="*/ 2147483647 w 682"/>
                <a:gd name="T17" fmla="*/ 2147483647 h 312"/>
                <a:gd name="T18" fmla="*/ 2147483647 w 682"/>
                <a:gd name="T19" fmla="*/ 2147483647 h 312"/>
                <a:gd name="T20" fmla="*/ 2147483647 w 682"/>
                <a:gd name="T21" fmla="*/ 2147483647 h 312"/>
                <a:gd name="T22" fmla="*/ 2147483647 w 682"/>
                <a:gd name="T23" fmla="*/ 2147483647 h 312"/>
                <a:gd name="T24" fmla="*/ 2147483647 w 682"/>
                <a:gd name="T25" fmla="*/ 2147483647 h 312"/>
                <a:gd name="T26" fmla="*/ 2147483647 w 682"/>
                <a:gd name="T27" fmla="*/ 0 h 312"/>
                <a:gd name="T28" fmla="*/ 2147483647 w 682"/>
                <a:gd name="T29" fmla="*/ 2147483647 h 312"/>
                <a:gd name="T30" fmla="*/ 2147483647 w 682"/>
                <a:gd name="T31" fmla="*/ 2147483647 h 312"/>
                <a:gd name="T32" fmla="*/ 2147483647 w 682"/>
                <a:gd name="T33" fmla="*/ 2147483647 h 312"/>
                <a:gd name="T34" fmla="*/ 2147483647 w 682"/>
                <a:gd name="T35" fmla="*/ 2147483647 h 312"/>
                <a:gd name="T36" fmla="*/ 2147483647 w 682"/>
                <a:gd name="T37" fmla="*/ 2147483647 h 312"/>
                <a:gd name="T38" fmla="*/ 2147483647 w 682"/>
                <a:gd name="T39" fmla="*/ 2147483647 h 312"/>
                <a:gd name="T40" fmla="*/ 2147483647 w 682"/>
                <a:gd name="T41" fmla="*/ 2147483647 h 312"/>
                <a:gd name="T42" fmla="*/ 2147483647 w 682"/>
                <a:gd name="T43" fmla="*/ 2147483647 h 312"/>
                <a:gd name="T44" fmla="*/ 2147483647 w 682"/>
                <a:gd name="T45" fmla="*/ 2147483647 h 312"/>
                <a:gd name="T46" fmla="*/ 2147483647 w 682"/>
                <a:gd name="T47" fmla="*/ 2147483647 h 312"/>
                <a:gd name="T48" fmla="*/ 2147483647 w 682"/>
                <a:gd name="T49" fmla="*/ 2147483647 h 312"/>
                <a:gd name="T50" fmla="*/ 2147483647 w 682"/>
                <a:gd name="T51" fmla="*/ 2147483647 h 312"/>
                <a:gd name="T52" fmla="*/ 2147483647 w 682"/>
                <a:gd name="T53" fmla="*/ 2147483647 h 312"/>
                <a:gd name="T54" fmla="*/ 2147483647 w 682"/>
                <a:gd name="T55" fmla="*/ 2147483647 h 312"/>
                <a:gd name="T56" fmla="*/ 2147483647 w 682"/>
                <a:gd name="T57" fmla="*/ 2147483647 h 312"/>
                <a:gd name="T58" fmla="*/ 0 w 682"/>
                <a:gd name="T59" fmla="*/ 2147483647 h 312"/>
                <a:gd name="T60" fmla="*/ 2147483647 w 682"/>
                <a:gd name="T61" fmla="*/ 2147483647 h 312"/>
                <a:gd name="T62" fmla="*/ 2147483647 w 682"/>
                <a:gd name="T63" fmla="*/ 2147483647 h 312"/>
                <a:gd name="T64" fmla="*/ 2147483647 w 682"/>
                <a:gd name="T65" fmla="*/ 2147483647 h 312"/>
                <a:gd name="T66" fmla="*/ 2147483647 w 682"/>
                <a:gd name="T67" fmla="*/ 2147483647 h 312"/>
                <a:gd name="T68" fmla="*/ 2147483647 w 682"/>
                <a:gd name="T69" fmla="*/ 2147483647 h 312"/>
                <a:gd name="T70" fmla="*/ 2147483647 w 682"/>
                <a:gd name="T71" fmla="*/ 2147483647 h 312"/>
                <a:gd name="T72" fmla="*/ 2147483647 w 682"/>
                <a:gd name="T73" fmla="*/ 2147483647 h 312"/>
                <a:gd name="T74" fmla="*/ 2147483647 w 682"/>
                <a:gd name="T75" fmla="*/ 2147483647 h 312"/>
                <a:gd name="T76" fmla="*/ 2147483647 w 682"/>
                <a:gd name="T77" fmla="*/ 2147483647 h 312"/>
                <a:gd name="T78" fmla="*/ 2147483647 w 682"/>
                <a:gd name="T79" fmla="*/ 2147483647 h 312"/>
                <a:gd name="T80" fmla="*/ 2147483647 w 682"/>
                <a:gd name="T81" fmla="*/ 2147483647 h 312"/>
                <a:gd name="T82" fmla="*/ 2147483647 w 682"/>
                <a:gd name="T83" fmla="*/ 2147483647 h 312"/>
                <a:gd name="T84" fmla="*/ 2147483647 w 682"/>
                <a:gd name="T85" fmla="*/ 2147483647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246438" y="3298825"/>
              <a:ext cx="750887" cy="428625"/>
            </a:xfrm>
            <a:custGeom>
              <a:avLst/>
              <a:gdLst>
                <a:gd name="T0" fmla="*/ 2147483647 w 581"/>
                <a:gd name="T1" fmla="*/ 2147483647 h 312"/>
                <a:gd name="T2" fmla="*/ 2147483647 w 581"/>
                <a:gd name="T3" fmla="*/ 2147483647 h 312"/>
                <a:gd name="T4" fmla="*/ 2147483647 w 581"/>
                <a:gd name="T5" fmla="*/ 2147483647 h 312"/>
                <a:gd name="T6" fmla="*/ 2147483647 w 581"/>
                <a:gd name="T7" fmla="*/ 2147483647 h 312"/>
                <a:gd name="T8" fmla="*/ 2147483647 w 581"/>
                <a:gd name="T9" fmla="*/ 2147483647 h 312"/>
                <a:gd name="T10" fmla="*/ 2147483647 w 581"/>
                <a:gd name="T11" fmla="*/ 2147483647 h 312"/>
                <a:gd name="T12" fmla="*/ 2147483647 w 581"/>
                <a:gd name="T13" fmla="*/ 2147483647 h 312"/>
                <a:gd name="T14" fmla="*/ 2147483647 w 581"/>
                <a:gd name="T15" fmla="*/ 2147483647 h 312"/>
                <a:gd name="T16" fmla="*/ 2147483647 w 581"/>
                <a:gd name="T17" fmla="*/ 2147483647 h 312"/>
                <a:gd name="T18" fmla="*/ 2147483647 w 581"/>
                <a:gd name="T19" fmla="*/ 2147483647 h 312"/>
                <a:gd name="T20" fmla="*/ 2147483647 w 581"/>
                <a:gd name="T21" fmla="*/ 2147483647 h 312"/>
                <a:gd name="T22" fmla="*/ 2147483647 w 581"/>
                <a:gd name="T23" fmla="*/ 2147483647 h 312"/>
                <a:gd name="T24" fmla="*/ 2147483647 w 581"/>
                <a:gd name="T25" fmla="*/ 2147483647 h 312"/>
                <a:gd name="T26" fmla="*/ 2147483647 w 581"/>
                <a:gd name="T27" fmla="*/ 2147483647 h 312"/>
                <a:gd name="T28" fmla="*/ 2147483647 w 581"/>
                <a:gd name="T29" fmla="*/ 2147483647 h 312"/>
                <a:gd name="T30" fmla="*/ 2147483647 w 581"/>
                <a:gd name="T31" fmla="*/ 0 h 312"/>
                <a:gd name="T32" fmla="*/ 2147483647 w 581"/>
                <a:gd name="T33" fmla="*/ 2147483647 h 312"/>
                <a:gd name="T34" fmla="*/ 2147483647 w 581"/>
                <a:gd name="T35" fmla="*/ 2147483647 h 312"/>
                <a:gd name="T36" fmla="*/ 2147483647 w 581"/>
                <a:gd name="T37" fmla="*/ 2147483647 h 312"/>
                <a:gd name="T38" fmla="*/ 2147483647 w 581"/>
                <a:gd name="T39" fmla="*/ 2147483647 h 312"/>
                <a:gd name="T40" fmla="*/ 2147483647 w 581"/>
                <a:gd name="T41" fmla="*/ 2147483647 h 312"/>
                <a:gd name="T42" fmla="*/ 2147483647 w 581"/>
                <a:gd name="T43" fmla="*/ 2147483647 h 312"/>
                <a:gd name="T44" fmla="*/ 2147483647 w 581"/>
                <a:gd name="T45" fmla="*/ 2147483647 h 312"/>
                <a:gd name="T46" fmla="*/ 0 w 581"/>
                <a:gd name="T47" fmla="*/ 2147483647 h 312"/>
                <a:gd name="T48" fmla="*/ 2147483647 w 581"/>
                <a:gd name="T49" fmla="*/ 2147483647 h 312"/>
                <a:gd name="T50" fmla="*/ 2147483647 w 581"/>
                <a:gd name="T51" fmla="*/ 2147483647 h 312"/>
                <a:gd name="T52" fmla="*/ 2147483647 w 581"/>
                <a:gd name="T53" fmla="*/ 2147483647 h 312"/>
                <a:gd name="T54" fmla="*/ 2147483647 w 581"/>
                <a:gd name="T55" fmla="*/ 2147483647 h 312"/>
                <a:gd name="T56" fmla="*/ 2147483647 w 581"/>
                <a:gd name="T57" fmla="*/ 2147483647 h 312"/>
                <a:gd name="T58" fmla="*/ 2147483647 w 581"/>
                <a:gd name="T59" fmla="*/ 2147483647 h 312"/>
                <a:gd name="T60" fmla="*/ 2147483647 w 581"/>
                <a:gd name="T61" fmla="*/ 2147483647 h 312"/>
                <a:gd name="T62" fmla="*/ 2147483647 w 581"/>
                <a:gd name="T63" fmla="*/ 2147483647 h 312"/>
                <a:gd name="T64" fmla="*/ 2147483647 w 581"/>
                <a:gd name="T65" fmla="*/ 2147483647 h 312"/>
                <a:gd name="T66" fmla="*/ 2147483647 w 581"/>
                <a:gd name="T67" fmla="*/ 2147483647 h 312"/>
                <a:gd name="T68" fmla="*/ 2147483647 w 581"/>
                <a:gd name="T69" fmla="*/ 2147483647 h 312"/>
                <a:gd name="T70" fmla="*/ 2147483647 w 581"/>
                <a:gd name="T71" fmla="*/ 2147483647 h 312"/>
                <a:gd name="T72" fmla="*/ 2147483647 w 581"/>
                <a:gd name="T73" fmla="*/ 2147483647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443288" y="3968750"/>
              <a:ext cx="358775" cy="276225"/>
            </a:xfrm>
            <a:custGeom>
              <a:avLst/>
              <a:gdLst>
                <a:gd name="T0" fmla="*/ 2147483647 w 278"/>
                <a:gd name="T1" fmla="*/ 2147483647 h 200"/>
                <a:gd name="T2" fmla="*/ 2147483647 w 278"/>
                <a:gd name="T3" fmla="*/ 2147483647 h 200"/>
                <a:gd name="T4" fmla="*/ 2147483647 w 278"/>
                <a:gd name="T5" fmla="*/ 2147483647 h 200"/>
                <a:gd name="T6" fmla="*/ 2147483647 w 278"/>
                <a:gd name="T7" fmla="*/ 2147483647 h 200"/>
                <a:gd name="T8" fmla="*/ 2147483647 w 278"/>
                <a:gd name="T9" fmla="*/ 2147483647 h 200"/>
                <a:gd name="T10" fmla="*/ 2147483647 w 278"/>
                <a:gd name="T11" fmla="*/ 2147483647 h 200"/>
                <a:gd name="T12" fmla="*/ 2147483647 w 278"/>
                <a:gd name="T13" fmla="*/ 2147483647 h 200"/>
                <a:gd name="T14" fmla="*/ 2147483647 w 278"/>
                <a:gd name="T15" fmla="*/ 2147483647 h 200"/>
                <a:gd name="T16" fmla="*/ 2147483647 w 278"/>
                <a:gd name="T17" fmla="*/ 2147483647 h 200"/>
                <a:gd name="T18" fmla="*/ 2147483647 w 278"/>
                <a:gd name="T19" fmla="*/ 0 h 200"/>
                <a:gd name="T20" fmla="*/ 2147483647 w 278"/>
                <a:gd name="T21" fmla="*/ 2147483647 h 200"/>
                <a:gd name="T22" fmla="*/ 2147483647 w 278"/>
                <a:gd name="T23" fmla="*/ 2147483647 h 200"/>
                <a:gd name="T24" fmla="*/ 2147483647 w 278"/>
                <a:gd name="T25" fmla="*/ 2147483647 h 200"/>
                <a:gd name="T26" fmla="*/ 2147483647 w 278"/>
                <a:gd name="T27" fmla="*/ 2147483647 h 200"/>
                <a:gd name="T28" fmla="*/ 2147483647 w 278"/>
                <a:gd name="T29" fmla="*/ 2147483647 h 200"/>
                <a:gd name="T30" fmla="*/ 2147483647 w 278"/>
                <a:gd name="T31" fmla="*/ 2147483647 h 200"/>
                <a:gd name="T32" fmla="*/ 2147483647 w 278"/>
                <a:gd name="T33" fmla="*/ 2147483647 h 200"/>
                <a:gd name="T34" fmla="*/ 0 w 278"/>
                <a:gd name="T35" fmla="*/ 2147483647 h 200"/>
                <a:gd name="T36" fmla="*/ 2147483647 w 278"/>
                <a:gd name="T37" fmla="*/ 2147483647 h 200"/>
                <a:gd name="T38" fmla="*/ 0 w 278"/>
                <a:gd name="T39" fmla="*/ 2147483647 h 200"/>
                <a:gd name="T40" fmla="*/ 2147483647 w 278"/>
                <a:gd name="T41" fmla="*/ 2147483647 h 200"/>
                <a:gd name="T42" fmla="*/ 2147483647 w 278"/>
                <a:gd name="T43" fmla="*/ 2147483647 h 200"/>
                <a:gd name="T44" fmla="*/ 2147483647 w 278"/>
                <a:gd name="T45" fmla="*/ 2147483647 h 200"/>
                <a:gd name="T46" fmla="*/ 2147483647 w 278"/>
                <a:gd name="T47" fmla="*/ 2147483647 h 200"/>
                <a:gd name="T48" fmla="*/ 2147483647 w 278"/>
                <a:gd name="T49" fmla="*/ 2147483647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452813" y="4046538"/>
              <a:ext cx="709612" cy="571500"/>
            </a:xfrm>
            <a:custGeom>
              <a:avLst/>
              <a:gdLst>
                <a:gd name="T0" fmla="*/ 2147483647 w 548"/>
                <a:gd name="T1" fmla="*/ 2147483647 h 416"/>
                <a:gd name="T2" fmla="*/ 2147483647 w 548"/>
                <a:gd name="T3" fmla="*/ 2147483647 h 416"/>
                <a:gd name="T4" fmla="*/ 2147483647 w 548"/>
                <a:gd name="T5" fmla="*/ 2147483647 h 416"/>
                <a:gd name="T6" fmla="*/ 2147483647 w 548"/>
                <a:gd name="T7" fmla="*/ 2147483647 h 416"/>
                <a:gd name="T8" fmla="*/ 2147483647 w 548"/>
                <a:gd name="T9" fmla="*/ 2147483647 h 416"/>
                <a:gd name="T10" fmla="*/ 2147483647 w 548"/>
                <a:gd name="T11" fmla="*/ 2147483647 h 416"/>
                <a:gd name="T12" fmla="*/ 2147483647 w 548"/>
                <a:gd name="T13" fmla="*/ 2147483647 h 416"/>
                <a:gd name="T14" fmla="*/ 2147483647 w 548"/>
                <a:gd name="T15" fmla="*/ 2147483647 h 416"/>
                <a:gd name="T16" fmla="*/ 2147483647 w 548"/>
                <a:gd name="T17" fmla="*/ 2147483647 h 416"/>
                <a:gd name="T18" fmla="*/ 2147483647 w 548"/>
                <a:gd name="T19" fmla="*/ 2147483647 h 416"/>
                <a:gd name="T20" fmla="*/ 2147483647 w 548"/>
                <a:gd name="T21" fmla="*/ 2147483647 h 416"/>
                <a:gd name="T22" fmla="*/ 2147483647 w 548"/>
                <a:gd name="T23" fmla="*/ 2147483647 h 416"/>
                <a:gd name="T24" fmla="*/ 2147483647 w 548"/>
                <a:gd name="T25" fmla="*/ 2147483647 h 416"/>
                <a:gd name="T26" fmla="*/ 2147483647 w 548"/>
                <a:gd name="T27" fmla="*/ 2147483647 h 416"/>
                <a:gd name="T28" fmla="*/ 2147483647 w 548"/>
                <a:gd name="T29" fmla="*/ 2147483647 h 416"/>
                <a:gd name="T30" fmla="*/ 2147483647 w 548"/>
                <a:gd name="T31" fmla="*/ 2147483647 h 416"/>
                <a:gd name="T32" fmla="*/ 2147483647 w 548"/>
                <a:gd name="T33" fmla="*/ 2147483647 h 416"/>
                <a:gd name="T34" fmla="*/ 2147483647 w 548"/>
                <a:gd name="T35" fmla="*/ 2147483647 h 416"/>
                <a:gd name="T36" fmla="*/ 2147483647 w 548"/>
                <a:gd name="T37" fmla="*/ 2147483647 h 416"/>
                <a:gd name="T38" fmla="*/ 2147483647 w 548"/>
                <a:gd name="T39" fmla="*/ 2147483647 h 416"/>
                <a:gd name="T40" fmla="*/ 2147483647 w 548"/>
                <a:gd name="T41" fmla="*/ 2147483647 h 416"/>
                <a:gd name="T42" fmla="*/ 2147483647 w 548"/>
                <a:gd name="T43" fmla="*/ 2147483647 h 416"/>
                <a:gd name="T44" fmla="*/ 2147483647 w 548"/>
                <a:gd name="T45" fmla="*/ 2147483647 h 416"/>
                <a:gd name="T46" fmla="*/ 2147483647 w 548"/>
                <a:gd name="T47" fmla="*/ 2147483647 h 416"/>
                <a:gd name="T48" fmla="*/ 2147483647 w 548"/>
                <a:gd name="T49" fmla="*/ 2147483647 h 416"/>
                <a:gd name="T50" fmla="*/ 2147483647 w 548"/>
                <a:gd name="T51" fmla="*/ 2147483647 h 416"/>
                <a:gd name="T52" fmla="*/ 2147483647 w 548"/>
                <a:gd name="T53" fmla="*/ 2147483647 h 416"/>
                <a:gd name="T54" fmla="*/ 2147483647 w 548"/>
                <a:gd name="T55" fmla="*/ 2147483647 h 416"/>
                <a:gd name="T56" fmla="*/ 2147483647 w 548"/>
                <a:gd name="T57" fmla="*/ 0 h 416"/>
                <a:gd name="T58" fmla="*/ 2147483647 w 548"/>
                <a:gd name="T59" fmla="*/ 2147483647 h 416"/>
                <a:gd name="T60" fmla="*/ 2147483647 w 548"/>
                <a:gd name="T61" fmla="*/ 2147483647 h 416"/>
                <a:gd name="T62" fmla="*/ 2147483647 w 548"/>
                <a:gd name="T63" fmla="*/ 2147483647 h 416"/>
                <a:gd name="T64" fmla="*/ 2147483647 w 548"/>
                <a:gd name="T65" fmla="*/ 2147483647 h 416"/>
                <a:gd name="T66" fmla="*/ 2147483647 w 548"/>
                <a:gd name="T67" fmla="*/ 2147483647 h 416"/>
                <a:gd name="T68" fmla="*/ 2147483647 w 548"/>
                <a:gd name="T69" fmla="*/ 2147483647 h 416"/>
                <a:gd name="T70" fmla="*/ 2147483647 w 548"/>
                <a:gd name="T71" fmla="*/ 2147483647 h 416"/>
                <a:gd name="T72" fmla="*/ 2147483647 w 548"/>
                <a:gd name="T73" fmla="*/ 2147483647 h 416"/>
                <a:gd name="T74" fmla="*/ 2147483647 w 548"/>
                <a:gd name="T75" fmla="*/ 2147483647 h 416"/>
                <a:gd name="T76" fmla="*/ 0 w 548"/>
                <a:gd name="T77" fmla="*/ 2147483647 h 416"/>
                <a:gd name="T78" fmla="*/ 0 w 548"/>
                <a:gd name="T79" fmla="*/ 2147483647 h 416"/>
                <a:gd name="T80" fmla="*/ 2147483647 w 548"/>
                <a:gd name="T81" fmla="*/ 2147483647 h 416"/>
                <a:gd name="T82" fmla="*/ 2147483647 w 548"/>
                <a:gd name="T83" fmla="*/ 2147483647 h 416"/>
                <a:gd name="T84" fmla="*/ 2147483647 w 548"/>
                <a:gd name="T85" fmla="*/ 2147483647 h 416"/>
                <a:gd name="T86" fmla="*/ 2147483647 w 548"/>
                <a:gd name="T87" fmla="*/ 2147483647 h 416"/>
                <a:gd name="T88" fmla="*/ 2147483647 w 548"/>
                <a:gd name="T89" fmla="*/ 2147483647 h 416"/>
                <a:gd name="T90" fmla="*/ 2147483647 w 548"/>
                <a:gd name="T91" fmla="*/ 2147483647 h 416"/>
                <a:gd name="T92" fmla="*/ 2147483647 w 548"/>
                <a:gd name="T93" fmla="*/ 2147483647 h 416"/>
                <a:gd name="T94" fmla="*/ 2147483647 w 548"/>
                <a:gd name="T95" fmla="*/ 2147483647 h 416"/>
                <a:gd name="T96" fmla="*/ 2147483647 w 548"/>
                <a:gd name="T97" fmla="*/ 2147483647 h 416"/>
                <a:gd name="T98" fmla="*/ 2147483647 w 548"/>
                <a:gd name="T99" fmla="*/ 2147483647 h 416"/>
                <a:gd name="T100" fmla="*/ 2147483647 w 548"/>
                <a:gd name="T101" fmla="*/ 2147483647 h 416"/>
                <a:gd name="T102" fmla="*/ 2147483647 w 548"/>
                <a:gd name="T103" fmla="*/ 2147483647 h 416"/>
                <a:gd name="T104" fmla="*/ 2147483647 w 548"/>
                <a:gd name="T105" fmla="*/ 2147483647 h 416"/>
                <a:gd name="T106" fmla="*/ 2147483647 w 548"/>
                <a:gd name="T107" fmla="*/ 2147483647 h 416"/>
                <a:gd name="T108" fmla="*/ 2147483647 w 548"/>
                <a:gd name="T109" fmla="*/ 2147483647 h 416"/>
                <a:gd name="T110" fmla="*/ 2147483647 w 548"/>
                <a:gd name="T111" fmla="*/ 2147483647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443288" y="3968750"/>
              <a:ext cx="358775" cy="276225"/>
            </a:xfrm>
            <a:custGeom>
              <a:avLst/>
              <a:gdLst>
                <a:gd name="T0" fmla="*/ 2147483647 w 278"/>
                <a:gd name="T1" fmla="*/ 2147483647 h 200"/>
                <a:gd name="T2" fmla="*/ 2147483647 w 278"/>
                <a:gd name="T3" fmla="*/ 2147483647 h 200"/>
                <a:gd name="T4" fmla="*/ 2147483647 w 278"/>
                <a:gd name="T5" fmla="*/ 2147483647 h 200"/>
                <a:gd name="T6" fmla="*/ 2147483647 w 278"/>
                <a:gd name="T7" fmla="*/ 2147483647 h 200"/>
                <a:gd name="T8" fmla="*/ 2147483647 w 278"/>
                <a:gd name="T9" fmla="*/ 2147483647 h 200"/>
                <a:gd name="T10" fmla="*/ 2147483647 w 278"/>
                <a:gd name="T11" fmla="*/ 2147483647 h 200"/>
                <a:gd name="T12" fmla="*/ 2147483647 w 278"/>
                <a:gd name="T13" fmla="*/ 2147483647 h 200"/>
                <a:gd name="T14" fmla="*/ 2147483647 w 278"/>
                <a:gd name="T15" fmla="*/ 2147483647 h 200"/>
                <a:gd name="T16" fmla="*/ 2147483647 w 278"/>
                <a:gd name="T17" fmla="*/ 2147483647 h 200"/>
                <a:gd name="T18" fmla="*/ 2147483647 w 278"/>
                <a:gd name="T19" fmla="*/ 0 h 200"/>
                <a:gd name="T20" fmla="*/ 2147483647 w 278"/>
                <a:gd name="T21" fmla="*/ 2147483647 h 200"/>
                <a:gd name="T22" fmla="*/ 2147483647 w 278"/>
                <a:gd name="T23" fmla="*/ 2147483647 h 200"/>
                <a:gd name="T24" fmla="*/ 2147483647 w 278"/>
                <a:gd name="T25" fmla="*/ 2147483647 h 200"/>
                <a:gd name="T26" fmla="*/ 2147483647 w 278"/>
                <a:gd name="T27" fmla="*/ 2147483647 h 200"/>
                <a:gd name="T28" fmla="*/ 2147483647 w 278"/>
                <a:gd name="T29" fmla="*/ 2147483647 h 200"/>
                <a:gd name="T30" fmla="*/ 2147483647 w 278"/>
                <a:gd name="T31" fmla="*/ 2147483647 h 200"/>
                <a:gd name="T32" fmla="*/ 2147483647 w 278"/>
                <a:gd name="T33" fmla="*/ 2147483647 h 200"/>
                <a:gd name="T34" fmla="*/ 0 w 278"/>
                <a:gd name="T35" fmla="*/ 2147483647 h 200"/>
                <a:gd name="T36" fmla="*/ 2147483647 w 278"/>
                <a:gd name="T37" fmla="*/ 2147483647 h 200"/>
                <a:gd name="T38" fmla="*/ 0 w 278"/>
                <a:gd name="T39" fmla="*/ 2147483647 h 200"/>
                <a:gd name="T40" fmla="*/ 2147483647 w 278"/>
                <a:gd name="T41" fmla="*/ 2147483647 h 200"/>
                <a:gd name="T42" fmla="*/ 2147483647 w 278"/>
                <a:gd name="T43" fmla="*/ 2147483647 h 200"/>
                <a:gd name="T44" fmla="*/ 2147483647 w 278"/>
                <a:gd name="T45" fmla="*/ 2147483647 h 200"/>
                <a:gd name="T46" fmla="*/ 2147483647 w 278"/>
                <a:gd name="T47" fmla="*/ 2147483647 h 200"/>
                <a:gd name="T48" fmla="*/ 2147483647 w 278"/>
                <a:gd name="T49" fmla="*/ 2147483647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452813" y="4046538"/>
              <a:ext cx="709612" cy="571500"/>
            </a:xfrm>
            <a:custGeom>
              <a:avLst/>
              <a:gdLst>
                <a:gd name="T0" fmla="*/ 2147483647 w 548"/>
                <a:gd name="T1" fmla="*/ 2147483647 h 416"/>
                <a:gd name="T2" fmla="*/ 2147483647 w 548"/>
                <a:gd name="T3" fmla="*/ 2147483647 h 416"/>
                <a:gd name="T4" fmla="*/ 2147483647 w 548"/>
                <a:gd name="T5" fmla="*/ 2147483647 h 416"/>
                <a:gd name="T6" fmla="*/ 2147483647 w 548"/>
                <a:gd name="T7" fmla="*/ 2147483647 h 416"/>
                <a:gd name="T8" fmla="*/ 2147483647 w 548"/>
                <a:gd name="T9" fmla="*/ 2147483647 h 416"/>
                <a:gd name="T10" fmla="*/ 2147483647 w 548"/>
                <a:gd name="T11" fmla="*/ 2147483647 h 416"/>
                <a:gd name="T12" fmla="*/ 2147483647 w 548"/>
                <a:gd name="T13" fmla="*/ 2147483647 h 416"/>
                <a:gd name="T14" fmla="*/ 2147483647 w 548"/>
                <a:gd name="T15" fmla="*/ 2147483647 h 416"/>
                <a:gd name="T16" fmla="*/ 2147483647 w 548"/>
                <a:gd name="T17" fmla="*/ 2147483647 h 416"/>
                <a:gd name="T18" fmla="*/ 2147483647 w 548"/>
                <a:gd name="T19" fmla="*/ 2147483647 h 416"/>
                <a:gd name="T20" fmla="*/ 2147483647 w 548"/>
                <a:gd name="T21" fmla="*/ 2147483647 h 416"/>
                <a:gd name="T22" fmla="*/ 2147483647 w 548"/>
                <a:gd name="T23" fmla="*/ 2147483647 h 416"/>
                <a:gd name="T24" fmla="*/ 2147483647 w 548"/>
                <a:gd name="T25" fmla="*/ 2147483647 h 416"/>
                <a:gd name="T26" fmla="*/ 2147483647 w 548"/>
                <a:gd name="T27" fmla="*/ 2147483647 h 416"/>
                <a:gd name="T28" fmla="*/ 2147483647 w 548"/>
                <a:gd name="T29" fmla="*/ 2147483647 h 416"/>
                <a:gd name="T30" fmla="*/ 2147483647 w 548"/>
                <a:gd name="T31" fmla="*/ 2147483647 h 416"/>
                <a:gd name="T32" fmla="*/ 2147483647 w 548"/>
                <a:gd name="T33" fmla="*/ 2147483647 h 416"/>
                <a:gd name="T34" fmla="*/ 2147483647 w 548"/>
                <a:gd name="T35" fmla="*/ 2147483647 h 416"/>
                <a:gd name="T36" fmla="*/ 2147483647 w 548"/>
                <a:gd name="T37" fmla="*/ 2147483647 h 416"/>
                <a:gd name="T38" fmla="*/ 2147483647 w 548"/>
                <a:gd name="T39" fmla="*/ 2147483647 h 416"/>
                <a:gd name="T40" fmla="*/ 2147483647 w 548"/>
                <a:gd name="T41" fmla="*/ 2147483647 h 416"/>
                <a:gd name="T42" fmla="*/ 2147483647 w 548"/>
                <a:gd name="T43" fmla="*/ 2147483647 h 416"/>
                <a:gd name="T44" fmla="*/ 2147483647 w 548"/>
                <a:gd name="T45" fmla="*/ 2147483647 h 416"/>
                <a:gd name="T46" fmla="*/ 2147483647 w 548"/>
                <a:gd name="T47" fmla="*/ 2147483647 h 416"/>
                <a:gd name="T48" fmla="*/ 2147483647 w 548"/>
                <a:gd name="T49" fmla="*/ 2147483647 h 416"/>
                <a:gd name="T50" fmla="*/ 2147483647 w 548"/>
                <a:gd name="T51" fmla="*/ 2147483647 h 416"/>
                <a:gd name="T52" fmla="*/ 2147483647 w 548"/>
                <a:gd name="T53" fmla="*/ 2147483647 h 416"/>
                <a:gd name="T54" fmla="*/ 2147483647 w 548"/>
                <a:gd name="T55" fmla="*/ 2147483647 h 416"/>
                <a:gd name="T56" fmla="*/ 2147483647 w 548"/>
                <a:gd name="T57" fmla="*/ 0 h 416"/>
                <a:gd name="T58" fmla="*/ 2147483647 w 548"/>
                <a:gd name="T59" fmla="*/ 2147483647 h 416"/>
                <a:gd name="T60" fmla="*/ 2147483647 w 548"/>
                <a:gd name="T61" fmla="*/ 2147483647 h 416"/>
                <a:gd name="T62" fmla="*/ 2147483647 w 548"/>
                <a:gd name="T63" fmla="*/ 2147483647 h 416"/>
                <a:gd name="T64" fmla="*/ 2147483647 w 548"/>
                <a:gd name="T65" fmla="*/ 2147483647 h 416"/>
                <a:gd name="T66" fmla="*/ 2147483647 w 548"/>
                <a:gd name="T67" fmla="*/ 2147483647 h 416"/>
                <a:gd name="T68" fmla="*/ 2147483647 w 548"/>
                <a:gd name="T69" fmla="*/ 2147483647 h 416"/>
                <a:gd name="T70" fmla="*/ 2147483647 w 548"/>
                <a:gd name="T71" fmla="*/ 2147483647 h 416"/>
                <a:gd name="T72" fmla="*/ 2147483647 w 548"/>
                <a:gd name="T73" fmla="*/ 2147483647 h 416"/>
                <a:gd name="T74" fmla="*/ 2147483647 w 548"/>
                <a:gd name="T75" fmla="*/ 2147483647 h 416"/>
                <a:gd name="T76" fmla="*/ 0 w 548"/>
                <a:gd name="T77" fmla="*/ 2147483647 h 416"/>
                <a:gd name="T78" fmla="*/ 0 w 548"/>
                <a:gd name="T79" fmla="*/ 2147483647 h 416"/>
                <a:gd name="T80" fmla="*/ 2147483647 w 548"/>
                <a:gd name="T81" fmla="*/ 2147483647 h 416"/>
                <a:gd name="T82" fmla="*/ 2147483647 w 548"/>
                <a:gd name="T83" fmla="*/ 2147483647 h 416"/>
                <a:gd name="T84" fmla="*/ 2147483647 w 548"/>
                <a:gd name="T85" fmla="*/ 2147483647 h 416"/>
                <a:gd name="T86" fmla="*/ 2147483647 w 548"/>
                <a:gd name="T87" fmla="*/ 2147483647 h 416"/>
                <a:gd name="T88" fmla="*/ 2147483647 w 548"/>
                <a:gd name="T89" fmla="*/ 2147483647 h 416"/>
                <a:gd name="T90" fmla="*/ 2147483647 w 548"/>
                <a:gd name="T91" fmla="*/ 2147483647 h 416"/>
                <a:gd name="T92" fmla="*/ 2147483647 w 548"/>
                <a:gd name="T93" fmla="*/ 2147483647 h 416"/>
                <a:gd name="T94" fmla="*/ 2147483647 w 548"/>
                <a:gd name="T95" fmla="*/ 2147483647 h 416"/>
                <a:gd name="T96" fmla="*/ 2147483647 w 548"/>
                <a:gd name="T97" fmla="*/ 2147483647 h 416"/>
                <a:gd name="T98" fmla="*/ 2147483647 w 548"/>
                <a:gd name="T99" fmla="*/ 2147483647 h 416"/>
                <a:gd name="T100" fmla="*/ 2147483647 w 548"/>
                <a:gd name="T101" fmla="*/ 2147483647 h 416"/>
                <a:gd name="T102" fmla="*/ 2147483647 w 548"/>
                <a:gd name="T103" fmla="*/ 2147483647 h 416"/>
                <a:gd name="T104" fmla="*/ 2147483647 w 548"/>
                <a:gd name="T105" fmla="*/ 2147483647 h 416"/>
                <a:gd name="T106" fmla="*/ 2147483647 w 548"/>
                <a:gd name="T107" fmla="*/ 2147483647 h 416"/>
                <a:gd name="T108" fmla="*/ 2147483647 w 548"/>
                <a:gd name="T109" fmla="*/ 2147483647 h 416"/>
                <a:gd name="T110" fmla="*/ 2147483647 w 548"/>
                <a:gd name="T111" fmla="*/ 2147483647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714750" y="4233863"/>
              <a:ext cx="501650" cy="439737"/>
            </a:xfrm>
            <a:custGeom>
              <a:avLst/>
              <a:gdLst>
                <a:gd name="T0" fmla="*/ 2147483647 w 388"/>
                <a:gd name="T1" fmla="*/ 2147483647 h 320"/>
                <a:gd name="T2" fmla="*/ 2147483647 w 388"/>
                <a:gd name="T3" fmla="*/ 2147483647 h 320"/>
                <a:gd name="T4" fmla="*/ 2147483647 w 388"/>
                <a:gd name="T5" fmla="*/ 2147483647 h 320"/>
                <a:gd name="T6" fmla="*/ 2147483647 w 388"/>
                <a:gd name="T7" fmla="*/ 2147483647 h 320"/>
                <a:gd name="T8" fmla="*/ 2147483647 w 388"/>
                <a:gd name="T9" fmla="*/ 2147483647 h 320"/>
                <a:gd name="T10" fmla="*/ 2147483647 w 388"/>
                <a:gd name="T11" fmla="*/ 2147483647 h 320"/>
                <a:gd name="T12" fmla="*/ 2147483647 w 388"/>
                <a:gd name="T13" fmla="*/ 2147483647 h 320"/>
                <a:gd name="T14" fmla="*/ 2147483647 w 388"/>
                <a:gd name="T15" fmla="*/ 2147483647 h 320"/>
                <a:gd name="T16" fmla="*/ 2147483647 w 388"/>
                <a:gd name="T17" fmla="*/ 2147483647 h 320"/>
                <a:gd name="T18" fmla="*/ 2147483647 w 388"/>
                <a:gd name="T19" fmla="*/ 2147483647 h 320"/>
                <a:gd name="T20" fmla="*/ 2147483647 w 388"/>
                <a:gd name="T21" fmla="*/ 2147483647 h 320"/>
                <a:gd name="T22" fmla="*/ 2147483647 w 388"/>
                <a:gd name="T23" fmla="*/ 2147483647 h 320"/>
                <a:gd name="T24" fmla="*/ 2147483647 w 388"/>
                <a:gd name="T25" fmla="*/ 2147483647 h 320"/>
                <a:gd name="T26" fmla="*/ 2147483647 w 388"/>
                <a:gd name="T27" fmla="*/ 2147483647 h 320"/>
                <a:gd name="T28" fmla="*/ 2147483647 w 388"/>
                <a:gd name="T29" fmla="*/ 2147483647 h 320"/>
                <a:gd name="T30" fmla="*/ 2147483647 w 388"/>
                <a:gd name="T31" fmla="*/ 2147483647 h 320"/>
                <a:gd name="T32" fmla="*/ 2147483647 w 388"/>
                <a:gd name="T33" fmla="*/ 2147483647 h 320"/>
                <a:gd name="T34" fmla="*/ 2147483647 w 388"/>
                <a:gd name="T35" fmla="*/ 0 h 320"/>
                <a:gd name="T36" fmla="*/ 2147483647 w 388"/>
                <a:gd name="T37" fmla="*/ 2147483647 h 320"/>
                <a:gd name="T38" fmla="*/ 2147483647 w 388"/>
                <a:gd name="T39" fmla="*/ 2147483647 h 320"/>
                <a:gd name="T40" fmla="*/ 2147483647 w 388"/>
                <a:gd name="T41" fmla="*/ 2147483647 h 320"/>
                <a:gd name="T42" fmla="*/ 2147483647 w 388"/>
                <a:gd name="T43" fmla="*/ 2147483647 h 320"/>
                <a:gd name="T44" fmla="*/ 0 w 388"/>
                <a:gd name="T45" fmla="*/ 2147483647 h 320"/>
                <a:gd name="T46" fmla="*/ 2147483647 w 388"/>
                <a:gd name="T47" fmla="*/ 2147483647 h 320"/>
                <a:gd name="T48" fmla="*/ 2147483647 w 388"/>
                <a:gd name="T49" fmla="*/ 2147483647 h 320"/>
                <a:gd name="T50" fmla="*/ 2147483647 w 388"/>
                <a:gd name="T51" fmla="*/ 2147483647 h 320"/>
                <a:gd name="T52" fmla="*/ 2147483647 w 388"/>
                <a:gd name="T53" fmla="*/ 2147483647 h 320"/>
                <a:gd name="T54" fmla="*/ 2147483647 w 388"/>
                <a:gd name="T55" fmla="*/ 2147483647 h 320"/>
                <a:gd name="T56" fmla="*/ 2147483647 w 388"/>
                <a:gd name="T57" fmla="*/ 2147483647 h 320"/>
                <a:gd name="T58" fmla="*/ 2147483647 w 388"/>
                <a:gd name="T59" fmla="*/ 2147483647 h 320"/>
                <a:gd name="T60" fmla="*/ 2147483647 w 388"/>
                <a:gd name="T61" fmla="*/ 2147483647 h 320"/>
                <a:gd name="T62" fmla="*/ 2147483647 w 388"/>
                <a:gd name="T63" fmla="*/ 2147483647 h 320"/>
                <a:gd name="T64" fmla="*/ 2147483647 w 388"/>
                <a:gd name="T65" fmla="*/ 2147483647 h 320"/>
                <a:gd name="T66" fmla="*/ 2147483647 w 388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746500" y="3638550"/>
              <a:ext cx="741363" cy="506413"/>
            </a:xfrm>
            <a:custGeom>
              <a:avLst/>
              <a:gdLst>
                <a:gd name="T0" fmla="*/ 2147483647 w 573"/>
                <a:gd name="T1" fmla="*/ 2147483647 h 368"/>
                <a:gd name="T2" fmla="*/ 2147483647 w 573"/>
                <a:gd name="T3" fmla="*/ 2147483647 h 368"/>
                <a:gd name="T4" fmla="*/ 2147483647 w 573"/>
                <a:gd name="T5" fmla="*/ 2147483647 h 368"/>
                <a:gd name="T6" fmla="*/ 2147483647 w 573"/>
                <a:gd name="T7" fmla="*/ 2147483647 h 368"/>
                <a:gd name="T8" fmla="*/ 2147483647 w 573"/>
                <a:gd name="T9" fmla="*/ 2147483647 h 368"/>
                <a:gd name="T10" fmla="*/ 2147483647 w 573"/>
                <a:gd name="T11" fmla="*/ 2147483647 h 368"/>
                <a:gd name="T12" fmla="*/ 2147483647 w 573"/>
                <a:gd name="T13" fmla="*/ 2147483647 h 368"/>
                <a:gd name="T14" fmla="*/ 2147483647 w 573"/>
                <a:gd name="T15" fmla="*/ 2147483647 h 368"/>
                <a:gd name="T16" fmla="*/ 2147483647 w 573"/>
                <a:gd name="T17" fmla="*/ 2147483647 h 368"/>
                <a:gd name="T18" fmla="*/ 2147483647 w 573"/>
                <a:gd name="T19" fmla="*/ 2147483647 h 368"/>
                <a:gd name="T20" fmla="*/ 2147483647 w 573"/>
                <a:gd name="T21" fmla="*/ 2147483647 h 368"/>
                <a:gd name="T22" fmla="*/ 2147483647 w 573"/>
                <a:gd name="T23" fmla="*/ 2147483647 h 368"/>
                <a:gd name="T24" fmla="*/ 2147483647 w 573"/>
                <a:gd name="T25" fmla="*/ 2147483647 h 368"/>
                <a:gd name="T26" fmla="*/ 2147483647 w 573"/>
                <a:gd name="T27" fmla="*/ 0 h 368"/>
                <a:gd name="T28" fmla="*/ 2147483647 w 573"/>
                <a:gd name="T29" fmla="*/ 2147483647 h 368"/>
                <a:gd name="T30" fmla="*/ 2147483647 w 573"/>
                <a:gd name="T31" fmla="*/ 0 h 368"/>
                <a:gd name="T32" fmla="*/ 2147483647 w 573"/>
                <a:gd name="T33" fmla="*/ 2147483647 h 368"/>
                <a:gd name="T34" fmla="*/ 2147483647 w 573"/>
                <a:gd name="T35" fmla="*/ 2147483647 h 368"/>
                <a:gd name="T36" fmla="*/ 2147483647 w 573"/>
                <a:gd name="T37" fmla="*/ 2147483647 h 368"/>
                <a:gd name="T38" fmla="*/ 2147483647 w 573"/>
                <a:gd name="T39" fmla="*/ 2147483647 h 368"/>
                <a:gd name="T40" fmla="*/ 2147483647 w 573"/>
                <a:gd name="T41" fmla="*/ 2147483647 h 368"/>
                <a:gd name="T42" fmla="*/ 2147483647 w 573"/>
                <a:gd name="T43" fmla="*/ 2147483647 h 368"/>
                <a:gd name="T44" fmla="*/ 2147483647 w 573"/>
                <a:gd name="T45" fmla="*/ 2147483647 h 368"/>
                <a:gd name="T46" fmla="*/ 2147483647 w 573"/>
                <a:gd name="T47" fmla="*/ 2147483647 h 368"/>
                <a:gd name="T48" fmla="*/ 2147483647 w 573"/>
                <a:gd name="T49" fmla="*/ 2147483647 h 368"/>
                <a:gd name="T50" fmla="*/ 2147483647 w 573"/>
                <a:gd name="T51" fmla="*/ 2147483647 h 368"/>
                <a:gd name="T52" fmla="*/ 2147483647 w 573"/>
                <a:gd name="T53" fmla="*/ 2147483647 h 368"/>
                <a:gd name="T54" fmla="*/ 2147483647 w 573"/>
                <a:gd name="T55" fmla="*/ 2147483647 h 368"/>
                <a:gd name="T56" fmla="*/ 2147483647 w 573"/>
                <a:gd name="T57" fmla="*/ 2147483647 h 368"/>
                <a:gd name="T58" fmla="*/ 2147483647 w 573"/>
                <a:gd name="T59" fmla="*/ 2147483647 h 368"/>
                <a:gd name="T60" fmla="*/ 0 w 573"/>
                <a:gd name="T61" fmla="*/ 2147483647 h 368"/>
                <a:gd name="T62" fmla="*/ 2147483647 w 573"/>
                <a:gd name="T63" fmla="*/ 2147483647 h 368"/>
                <a:gd name="T64" fmla="*/ 2147483647 w 573"/>
                <a:gd name="T65" fmla="*/ 2147483647 h 368"/>
                <a:gd name="T66" fmla="*/ 2147483647 w 573"/>
                <a:gd name="T67" fmla="*/ 2147483647 h 368"/>
                <a:gd name="T68" fmla="*/ 2147483647 w 573"/>
                <a:gd name="T69" fmla="*/ 2147483647 h 368"/>
                <a:gd name="T70" fmla="*/ 2147483647 w 573"/>
                <a:gd name="T71" fmla="*/ 2147483647 h 368"/>
                <a:gd name="T72" fmla="*/ 2147483647 w 573"/>
                <a:gd name="T73" fmla="*/ 2147483647 h 368"/>
                <a:gd name="T74" fmla="*/ 2147483647 w 573"/>
                <a:gd name="T75" fmla="*/ 2147483647 h 368"/>
                <a:gd name="T76" fmla="*/ 2147483647 w 573"/>
                <a:gd name="T77" fmla="*/ 2147483647 h 368"/>
                <a:gd name="T78" fmla="*/ 2147483647 w 573"/>
                <a:gd name="T79" fmla="*/ 2147483647 h 368"/>
                <a:gd name="T80" fmla="*/ 2147483647 w 573"/>
                <a:gd name="T81" fmla="*/ 2147483647 h 368"/>
                <a:gd name="T82" fmla="*/ 2147483647 w 573"/>
                <a:gd name="T83" fmla="*/ 2147483647 h 368"/>
                <a:gd name="T84" fmla="*/ 2147483647 w 573"/>
                <a:gd name="T85" fmla="*/ 2147483647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714750" y="4233863"/>
              <a:ext cx="501650" cy="439737"/>
            </a:xfrm>
            <a:custGeom>
              <a:avLst/>
              <a:gdLst>
                <a:gd name="T0" fmla="*/ 2147483647 w 388"/>
                <a:gd name="T1" fmla="*/ 2147483647 h 320"/>
                <a:gd name="T2" fmla="*/ 2147483647 w 388"/>
                <a:gd name="T3" fmla="*/ 2147483647 h 320"/>
                <a:gd name="T4" fmla="*/ 2147483647 w 388"/>
                <a:gd name="T5" fmla="*/ 2147483647 h 320"/>
                <a:gd name="T6" fmla="*/ 2147483647 w 388"/>
                <a:gd name="T7" fmla="*/ 2147483647 h 320"/>
                <a:gd name="T8" fmla="*/ 2147483647 w 388"/>
                <a:gd name="T9" fmla="*/ 2147483647 h 320"/>
                <a:gd name="T10" fmla="*/ 2147483647 w 388"/>
                <a:gd name="T11" fmla="*/ 2147483647 h 320"/>
                <a:gd name="T12" fmla="*/ 2147483647 w 388"/>
                <a:gd name="T13" fmla="*/ 2147483647 h 320"/>
                <a:gd name="T14" fmla="*/ 2147483647 w 388"/>
                <a:gd name="T15" fmla="*/ 2147483647 h 320"/>
                <a:gd name="T16" fmla="*/ 2147483647 w 388"/>
                <a:gd name="T17" fmla="*/ 2147483647 h 320"/>
                <a:gd name="T18" fmla="*/ 2147483647 w 388"/>
                <a:gd name="T19" fmla="*/ 2147483647 h 320"/>
                <a:gd name="T20" fmla="*/ 2147483647 w 388"/>
                <a:gd name="T21" fmla="*/ 2147483647 h 320"/>
                <a:gd name="T22" fmla="*/ 2147483647 w 388"/>
                <a:gd name="T23" fmla="*/ 2147483647 h 320"/>
                <a:gd name="T24" fmla="*/ 2147483647 w 388"/>
                <a:gd name="T25" fmla="*/ 2147483647 h 320"/>
                <a:gd name="T26" fmla="*/ 2147483647 w 388"/>
                <a:gd name="T27" fmla="*/ 2147483647 h 320"/>
                <a:gd name="T28" fmla="*/ 2147483647 w 388"/>
                <a:gd name="T29" fmla="*/ 2147483647 h 320"/>
                <a:gd name="T30" fmla="*/ 2147483647 w 388"/>
                <a:gd name="T31" fmla="*/ 2147483647 h 320"/>
                <a:gd name="T32" fmla="*/ 2147483647 w 388"/>
                <a:gd name="T33" fmla="*/ 2147483647 h 320"/>
                <a:gd name="T34" fmla="*/ 2147483647 w 388"/>
                <a:gd name="T35" fmla="*/ 0 h 320"/>
                <a:gd name="T36" fmla="*/ 2147483647 w 388"/>
                <a:gd name="T37" fmla="*/ 2147483647 h 320"/>
                <a:gd name="T38" fmla="*/ 2147483647 w 388"/>
                <a:gd name="T39" fmla="*/ 2147483647 h 320"/>
                <a:gd name="T40" fmla="*/ 2147483647 w 388"/>
                <a:gd name="T41" fmla="*/ 2147483647 h 320"/>
                <a:gd name="T42" fmla="*/ 2147483647 w 388"/>
                <a:gd name="T43" fmla="*/ 2147483647 h 320"/>
                <a:gd name="T44" fmla="*/ 0 w 388"/>
                <a:gd name="T45" fmla="*/ 2147483647 h 320"/>
                <a:gd name="T46" fmla="*/ 2147483647 w 388"/>
                <a:gd name="T47" fmla="*/ 2147483647 h 320"/>
                <a:gd name="T48" fmla="*/ 2147483647 w 388"/>
                <a:gd name="T49" fmla="*/ 2147483647 h 320"/>
                <a:gd name="T50" fmla="*/ 2147483647 w 388"/>
                <a:gd name="T51" fmla="*/ 2147483647 h 320"/>
                <a:gd name="T52" fmla="*/ 2147483647 w 388"/>
                <a:gd name="T53" fmla="*/ 2147483647 h 320"/>
                <a:gd name="T54" fmla="*/ 2147483647 w 388"/>
                <a:gd name="T55" fmla="*/ 2147483647 h 320"/>
                <a:gd name="T56" fmla="*/ 2147483647 w 388"/>
                <a:gd name="T57" fmla="*/ 2147483647 h 320"/>
                <a:gd name="T58" fmla="*/ 2147483647 w 388"/>
                <a:gd name="T59" fmla="*/ 2147483647 h 320"/>
                <a:gd name="T60" fmla="*/ 2147483647 w 388"/>
                <a:gd name="T61" fmla="*/ 2147483647 h 320"/>
                <a:gd name="T62" fmla="*/ 2147483647 w 388"/>
                <a:gd name="T63" fmla="*/ 2147483647 h 320"/>
                <a:gd name="T64" fmla="*/ 2147483647 w 388"/>
                <a:gd name="T65" fmla="*/ 2147483647 h 320"/>
                <a:gd name="T66" fmla="*/ 2147483647 w 388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746500" y="3638550"/>
              <a:ext cx="741363" cy="506413"/>
            </a:xfrm>
            <a:custGeom>
              <a:avLst/>
              <a:gdLst>
                <a:gd name="T0" fmla="*/ 2147483647 w 573"/>
                <a:gd name="T1" fmla="*/ 2147483647 h 368"/>
                <a:gd name="T2" fmla="*/ 2147483647 w 573"/>
                <a:gd name="T3" fmla="*/ 2147483647 h 368"/>
                <a:gd name="T4" fmla="*/ 2147483647 w 573"/>
                <a:gd name="T5" fmla="*/ 2147483647 h 368"/>
                <a:gd name="T6" fmla="*/ 2147483647 w 573"/>
                <a:gd name="T7" fmla="*/ 2147483647 h 368"/>
                <a:gd name="T8" fmla="*/ 2147483647 w 573"/>
                <a:gd name="T9" fmla="*/ 2147483647 h 368"/>
                <a:gd name="T10" fmla="*/ 2147483647 w 573"/>
                <a:gd name="T11" fmla="*/ 2147483647 h 368"/>
                <a:gd name="T12" fmla="*/ 2147483647 w 573"/>
                <a:gd name="T13" fmla="*/ 2147483647 h 368"/>
                <a:gd name="T14" fmla="*/ 2147483647 w 573"/>
                <a:gd name="T15" fmla="*/ 2147483647 h 368"/>
                <a:gd name="T16" fmla="*/ 2147483647 w 573"/>
                <a:gd name="T17" fmla="*/ 2147483647 h 368"/>
                <a:gd name="T18" fmla="*/ 2147483647 w 573"/>
                <a:gd name="T19" fmla="*/ 2147483647 h 368"/>
                <a:gd name="T20" fmla="*/ 2147483647 w 573"/>
                <a:gd name="T21" fmla="*/ 2147483647 h 368"/>
                <a:gd name="T22" fmla="*/ 2147483647 w 573"/>
                <a:gd name="T23" fmla="*/ 2147483647 h 368"/>
                <a:gd name="T24" fmla="*/ 2147483647 w 573"/>
                <a:gd name="T25" fmla="*/ 2147483647 h 368"/>
                <a:gd name="T26" fmla="*/ 2147483647 w 573"/>
                <a:gd name="T27" fmla="*/ 0 h 368"/>
                <a:gd name="T28" fmla="*/ 2147483647 w 573"/>
                <a:gd name="T29" fmla="*/ 2147483647 h 368"/>
                <a:gd name="T30" fmla="*/ 2147483647 w 573"/>
                <a:gd name="T31" fmla="*/ 0 h 368"/>
                <a:gd name="T32" fmla="*/ 2147483647 w 573"/>
                <a:gd name="T33" fmla="*/ 2147483647 h 368"/>
                <a:gd name="T34" fmla="*/ 2147483647 w 573"/>
                <a:gd name="T35" fmla="*/ 2147483647 h 368"/>
                <a:gd name="T36" fmla="*/ 2147483647 w 573"/>
                <a:gd name="T37" fmla="*/ 2147483647 h 368"/>
                <a:gd name="T38" fmla="*/ 2147483647 w 573"/>
                <a:gd name="T39" fmla="*/ 2147483647 h 368"/>
                <a:gd name="T40" fmla="*/ 2147483647 w 573"/>
                <a:gd name="T41" fmla="*/ 2147483647 h 368"/>
                <a:gd name="T42" fmla="*/ 2147483647 w 573"/>
                <a:gd name="T43" fmla="*/ 2147483647 h 368"/>
                <a:gd name="T44" fmla="*/ 2147483647 w 573"/>
                <a:gd name="T45" fmla="*/ 2147483647 h 368"/>
                <a:gd name="T46" fmla="*/ 2147483647 w 573"/>
                <a:gd name="T47" fmla="*/ 2147483647 h 368"/>
                <a:gd name="T48" fmla="*/ 2147483647 w 573"/>
                <a:gd name="T49" fmla="*/ 2147483647 h 368"/>
                <a:gd name="T50" fmla="*/ 2147483647 w 573"/>
                <a:gd name="T51" fmla="*/ 2147483647 h 368"/>
                <a:gd name="T52" fmla="*/ 2147483647 w 573"/>
                <a:gd name="T53" fmla="*/ 2147483647 h 368"/>
                <a:gd name="T54" fmla="*/ 2147483647 w 573"/>
                <a:gd name="T55" fmla="*/ 2147483647 h 368"/>
                <a:gd name="T56" fmla="*/ 2147483647 w 573"/>
                <a:gd name="T57" fmla="*/ 2147483647 h 368"/>
                <a:gd name="T58" fmla="*/ 2147483647 w 573"/>
                <a:gd name="T59" fmla="*/ 2147483647 h 368"/>
                <a:gd name="T60" fmla="*/ 0 w 573"/>
                <a:gd name="T61" fmla="*/ 2147483647 h 368"/>
                <a:gd name="T62" fmla="*/ 2147483647 w 573"/>
                <a:gd name="T63" fmla="*/ 2147483647 h 368"/>
                <a:gd name="T64" fmla="*/ 2147483647 w 573"/>
                <a:gd name="T65" fmla="*/ 2147483647 h 368"/>
                <a:gd name="T66" fmla="*/ 2147483647 w 573"/>
                <a:gd name="T67" fmla="*/ 2147483647 h 368"/>
                <a:gd name="T68" fmla="*/ 2147483647 w 573"/>
                <a:gd name="T69" fmla="*/ 2147483647 h 368"/>
                <a:gd name="T70" fmla="*/ 2147483647 w 573"/>
                <a:gd name="T71" fmla="*/ 2147483647 h 368"/>
                <a:gd name="T72" fmla="*/ 2147483647 w 573"/>
                <a:gd name="T73" fmla="*/ 2147483647 h 368"/>
                <a:gd name="T74" fmla="*/ 2147483647 w 573"/>
                <a:gd name="T75" fmla="*/ 2147483647 h 368"/>
                <a:gd name="T76" fmla="*/ 2147483647 w 573"/>
                <a:gd name="T77" fmla="*/ 2147483647 h 368"/>
                <a:gd name="T78" fmla="*/ 2147483647 w 573"/>
                <a:gd name="T79" fmla="*/ 2147483647 h 368"/>
                <a:gd name="T80" fmla="*/ 2147483647 w 573"/>
                <a:gd name="T81" fmla="*/ 2147483647 h 368"/>
                <a:gd name="T82" fmla="*/ 2147483647 w 573"/>
                <a:gd name="T83" fmla="*/ 2147483647 h 368"/>
                <a:gd name="T84" fmla="*/ 2147483647 w 573"/>
                <a:gd name="T85" fmla="*/ 2147483647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4335463" y="3638550"/>
              <a:ext cx="33337" cy="11113"/>
            </a:xfrm>
            <a:custGeom>
              <a:avLst/>
              <a:gdLst>
                <a:gd name="T0" fmla="*/ 2147483647 w 26"/>
                <a:gd name="T1" fmla="*/ 2147483647 h 8"/>
                <a:gd name="T2" fmla="*/ 2147483647 w 26"/>
                <a:gd name="T3" fmla="*/ 2147483647 h 8"/>
                <a:gd name="T4" fmla="*/ 0 w 26"/>
                <a:gd name="T5" fmla="*/ 0 h 8"/>
                <a:gd name="T6" fmla="*/ 2147483647 w 26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368800" y="3649663"/>
              <a:ext cx="22225" cy="1587"/>
            </a:xfrm>
            <a:custGeom>
              <a:avLst/>
              <a:gdLst>
                <a:gd name="T0" fmla="*/ 2147483647 w 17"/>
                <a:gd name="T1" fmla="*/ 0 h 1588"/>
                <a:gd name="T2" fmla="*/ 0 w 17"/>
                <a:gd name="T3" fmla="*/ 0 h 1588"/>
                <a:gd name="T4" fmla="*/ 2147483647 w 17"/>
                <a:gd name="T5" fmla="*/ 0 h 1588"/>
                <a:gd name="T6" fmla="*/ 0 60000 65536"/>
                <a:gd name="T7" fmla="*/ 0 60000 65536"/>
                <a:gd name="T8" fmla="*/ 0 60000 65536"/>
                <a:gd name="T9" fmla="*/ 0 w 17"/>
                <a:gd name="T10" fmla="*/ 0 h 1588"/>
                <a:gd name="T11" fmla="*/ 17 w 1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88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V="1">
              <a:off x="4357688" y="3638550"/>
              <a:ext cx="33337" cy="11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 flipV="1">
              <a:off x="4357688" y="3638550"/>
              <a:ext cx="33337" cy="11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324350" y="3638550"/>
              <a:ext cx="11113" cy="1588"/>
            </a:xfrm>
            <a:custGeom>
              <a:avLst/>
              <a:gdLst>
                <a:gd name="T0" fmla="*/ 0 w 8"/>
                <a:gd name="T1" fmla="*/ 0 h 1587"/>
                <a:gd name="T2" fmla="*/ 2147483647 w 8"/>
                <a:gd name="T3" fmla="*/ 0 h 1587"/>
                <a:gd name="T4" fmla="*/ 0 w 8"/>
                <a:gd name="T5" fmla="*/ 0 h 1587"/>
                <a:gd name="T6" fmla="*/ 0 60000 65536"/>
                <a:gd name="T7" fmla="*/ 0 60000 65536"/>
                <a:gd name="T8" fmla="*/ 0 60000 65536"/>
                <a:gd name="T9" fmla="*/ 0 w 8"/>
                <a:gd name="T10" fmla="*/ 0 h 1587"/>
                <a:gd name="T11" fmla="*/ 8 w 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587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997325" y="3506788"/>
              <a:ext cx="33338" cy="22225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4324350" y="3638550"/>
              <a:ext cx="11113" cy="1588"/>
            </a:xfrm>
            <a:custGeom>
              <a:avLst/>
              <a:gdLst>
                <a:gd name="T0" fmla="*/ 0 w 8"/>
                <a:gd name="T1" fmla="*/ 0 h 1587"/>
                <a:gd name="T2" fmla="*/ 2147483647 w 8"/>
                <a:gd name="T3" fmla="*/ 0 h 1587"/>
                <a:gd name="T4" fmla="*/ 0 w 8"/>
                <a:gd name="T5" fmla="*/ 0 h 1587"/>
                <a:gd name="T6" fmla="*/ 0 w 8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587"/>
                <a:gd name="T14" fmla="*/ 8 w 8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587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3997325" y="3506788"/>
              <a:ext cx="33338" cy="22225"/>
            </a:xfrm>
            <a:custGeom>
              <a:avLst/>
              <a:gdLst>
                <a:gd name="T0" fmla="*/ 2147483647 w 26"/>
                <a:gd name="T1" fmla="*/ 2147483647 h 16"/>
                <a:gd name="T2" fmla="*/ 0 w 26"/>
                <a:gd name="T3" fmla="*/ 0 h 16"/>
                <a:gd name="T4" fmla="*/ 0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3802063" y="3495675"/>
              <a:ext cx="620712" cy="319088"/>
            </a:xfrm>
            <a:custGeom>
              <a:avLst/>
              <a:gdLst>
                <a:gd name="T0" fmla="*/ 2147483647 w 480"/>
                <a:gd name="T1" fmla="*/ 2147483647 h 232"/>
                <a:gd name="T2" fmla="*/ 2147483647 w 480"/>
                <a:gd name="T3" fmla="*/ 0 h 232"/>
                <a:gd name="T4" fmla="*/ 2147483647 w 480"/>
                <a:gd name="T5" fmla="*/ 0 h 232"/>
                <a:gd name="T6" fmla="*/ 2147483647 w 480"/>
                <a:gd name="T7" fmla="*/ 2147483647 h 232"/>
                <a:gd name="T8" fmla="*/ 2147483647 w 480"/>
                <a:gd name="T9" fmla="*/ 2147483647 h 232"/>
                <a:gd name="T10" fmla="*/ 2147483647 w 480"/>
                <a:gd name="T11" fmla="*/ 2147483647 h 232"/>
                <a:gd name="T12" fmla="*/ 2147483647 w 480"/>
                <a:gd name="T13" fmla="*/ 2147483647 h 232"/>
                <a:gd name="T14" fmla="*/ 2147483647 w 480"/>
                <a:gd name="T15" fmla="*/ 2147483647 h 232"/>
                <a:gd name="T16" fmla="*/ 2147483647 w 480"/>
                <a:gd name="T17" fmla="*/ 0 h 232"/>
                <a:gd name="T18" fmla="*/ 2147483647 w 480"/>
                <a:gd name="T19" fmla="*/ 2147483647 h 232"/>
                <a:gd name="T20" fmla="*/ 2147483647 w 480"/>
                <a:gd name="T21" fmla="*/ 2147483647 h 232"/>
                <a:gd name="T22" fmla="*/ 2147483647 w 480"/>
                <a:gd name="T23" fmla="*/ 2147483647 h 232"/>
                <a:gd name="T24" fmla="*/ 2147483647 w 480"/>
                <a:gd name="T25" fmla="*/ 2147483647 h 232"/>
                <a:gd name="T26" fmla="*/ 2147483647 w 480"/>
                <a:gd name="T27" fmla="*/ 2147483647 h 232"/>
                <a:gd name="T28" fmla="*/ 2147483647 w 480"/>
                <a:gd name="T29" fmla="*/ 2147483647 h 232"/>
                <a:gd name="T30" fmla="*/ 2147483647 w 480"/>
                <a:gd name="T31" fmla="*/ 2147483647 h 232"/>
                <a:gd name="T32" fmla="*/ 0 w 480"/>
                <a:gd name="T33" fmla="*/ 2147483647 h 232"/>
                <a:gd name="T34" fmla="*/ 0 w 480"/>
                <a:gd name="T35" fmla="*/ 2147483647 h 232"/>
                <a:gd name="T36" fmla="*/ 2147483647 w 480"/>
                <a:gd name="T37" fmla="*/ 2147483647 h 232"/>
                <a:gd name="T38" fmla="*/ 2147483647 w 480"/>
                <a:gd name="T39" fmla="*/ 2147483647 h 232"/>
                <a:gd name="T40" fmla="*/ 2147483647 w 480"/>
                <a:gd name="T41" fmla="*/ 2147483647 h 232"/>
                <a:gd name="T42" fmla="*/ 2147483647 w 480"/>
                <a:gd name="T43" fmla="*/ 2147483647 h 232"/>
                <a:gd name="T44" fmla="*/ 2147483647 w 480"/>
                <a:gd name="T45" fmla="*/ 2147483647 h 232"/>
                <a:gd name="T46" fmla="*/ 2147483647 w 480"/>
                <a:gd name="T47" fmla="*/ 2147483647 h 232"/>
                <a:gd name="T48" fmla="*/ 2147483647 w 480"/>
                <a:gd name="T49" fmla="*/ 2147483647 h 232"/>
                <a:gd name="T50" fmla="*/ 2147483647 w 480"/>
                <a:gd name="T51" fmla="*/ 2147483647 h 232"/>
                <a:gd name="T52" fmla="*/ 2147483647 w 480"/>
                <a:gd name="T53" fmla="*/ 2147483647 h 232"/>
                <a:gd name="T54" fmla="*/ 2147483647 w 480"/>
                <a:gd name="T55" fmla="*/ 2147483647 h 232"/>
                <a:gd name="T56" fmla="*/ 2147483647 w 480"/>
                <a:gd name="T57" fmla="*/ 2147483647 h 232"/>
                <a:gd name="T58" fmla="*/ 2147483647 w 480"/>
                <a:gd name="T59" fmla="*/ 2147483647 h 232"/>
                <a:gd name="T60" fmla="*/ 2147483647 w 480"/>
                <a:gd name="T61" fmla="*/ 2147483647 h 232"/>
                <a:gd name="T62" fmla="*/ 2147483647 w 480"/>
                <a:gd name="T63" fmla="*/ 2147483647 h 232"/>
                <a:gd name="T64" fmla="*/ 2147483647 w 480"/>
                <a:gd name="T65" fmla="*/ 2147483647 h 232"/>
                <a:gd name="T66" fmla="*/ 2147483647 w 480"/>
                <a:gd name="T67" fmla="*/ 2147483647 h 232"/>
                <a:gd name="T68" fmla="*/ 2147483647 w 480"/>
                <a:gd name="T69" fmla="*/ 2147483647 h 232"/>
                <a:gd name="T70" fmla="*/ 2147483647 w 480"/>
                <a:gd name="T71" fmla="*/ 2147483647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4086225" y="4046538"/>
              <a:ext cx="565150" cy="692150"/>
            </a:xfrm>
            <a:custGeom>
              <a:avLst/>
              <a:gdLst>
                <a:gd name="T0" fmla="*/ 2147483647 w 438"/>
                <a:gd name="T1" fmla="*/ 2147483647 h 504"/>
                <a:gd name="T2" fmla="*/ 2147483647 w 438"/>
                <a:gd name="T3" fmla="*/ 2147483647 h 504"/>
                <a:gd name="T4" fmla="*/ 2147483647 w 438"/>
                <a:gd name="T5" fmla="*/ 2147483647 h 504"/>
                <a:gd name="T6" fmla="*/ 2147483647 w 438"/>
                <a:gd name="T7" fmla="*/ 2147483647 h 504"/>
                <a:gd name="T8" fmla="*/ 2147483647 w 438"/>
                <a:gd name="T9" fmla="*/ 2147483647 h 504"/>
                <a:gd name="T10" fmla="*/ 2147483647 w 438"/>
                <a:gd name="T11" fmla="*/ 2147483647 h 504"/>
                <a:gd name="T12" fmla="*/ 2147483647 w 438"/>
                <a:gd name="T13" fmla="*/ 2147483647 h 504"/>
                <a:gd name="T14" fmla="*/ 2147483647 w 438"/>
                <a:gd name="T15" fmla="*/ 2147483647 h 504"/>
                <a:gd name="T16" fmla="*/ 2147483647 w 438"/>
                <a:gd name="T17" fmla="*/ 2147483647 h 504"/>
                <a:gd name="T18" fmla="*/ 2147483647 w 438"/>
                <a:gd name="T19" fmla="*/ 2147483647 h 504"/>
                <a:gd name="T20" fmla="*/ 2147483647 w 438"/>
                <a:gd name="T21" fmla="*/ 2147483647 h 504"/>
                <a:gd name="T22" fmla="*/ 2147483647 w 438"/>
                <a:gd name="T23" fmla="*/ 2147483647 h 504"/>
                <a:gd name="T24" fmla="*/ 2147483647 w 438"/>
                <a:gd name="T25" fmla="*/ 2147483647 h 504"/>
                <a:gd name="T26" fmla="*/ 2147483647 w 438"/>
                <a:gd name="T27" fmla="*/ 2147483647 h 504"/>
                <a:gd name="T28" fmla="*/ 2147483647 w 438"/>
                <a:gd name="T29" fmla="*/ 2147483647 h 504"/>
                <a:gd name="T30" fmla="*/ 2147483647 w 438"/>
                <a:gd name="T31" fmla="*/ 2147483647 h 504"/>
                <a:gd name="T32" fmla="*/ 2147483647 w 438"/>
                <a:gd name="T33" fmla="*/ 2147483647 h 504"/>
                <a:gd name="T34" fmla="*/ 2147483647 w 438"/>
                <a:gd name="T35" fmla="*/ 2147483647 h 504"/>
                <a:gd name="T36" fmla="*/ 2147483647 w 438"/>
                <a:gd name="T37" fmla="*/ 2147483647 h 504"/>
                <a:gd name="T38" fmla="*/ 2147483647 w 438"/>
                <a:gd name="T39" fmla="*/ 2147483647 h 504"/>
                <a:gd name="T40" fmla="*/ 2147483647 w 438"/>
                <a:gd name="T41" fmla="*/ 2147483647 h 504"/>
                <a:gd name="T42" fmla="*/ 2147483647 w 438"/>
                <a:gd name="T43" fmla="*/ 2147483647 h 504"/>
                <a:gd name="T44" fmla="*/ 2147483647 w 438"/>
                <a:gd name="T45" fmla="*/ 2147483647 h 504"/>
                <a:gd name="T46" fmla="*/ 2147483647 w 438"/>
                <a:gd name="T47" fmla="*/ 2147483647 h 504"/>
                <a:gd name="T48" fmla="*/ 2147483647 w 438"/>
                <a:gd name="T49" fmla="*/ 2147483647 h 504"/>
                <a:gd name="T50" fmla="*/ 2147483647 w 438"/>
                <a:gd name="T51" fmla="*/ 2147483647 h 504"/>
                <a:gd name="T52" fmla="*/ 2147483647 w 438"/>
                <a:gd name="T53" fmla="*/ 2147483647 h 504"/>
                <a:gd name="T54" fmla="*/ 2147483647 w 438"/>
                <a:gd name="T55" fmla="*/ 2147483647 h 504"/>
                <a:gd name="T56" fmla="*/ 2147483647 w 438"/>
                <a:gd name="T57" fmla="*/ 2147483647 h 504"/>
                <a:gd name="T58" fmla="*/ 2147483647 w 438"/>
                <a:gd name="T59" fmla="*/ 2147483647 h 504"/>
                <a:gd name="T60" fmla="*/ 2147483647 w 438"/>
                <a:gd name="T61" fmla="*/ 0 h 504"/>
                <a:gd name="T62" fmla="*/ 2147483647 w 438"/>
                <a:gd name="T63" fmla="*/ 2147483647 h 504"/>
                <a:gd name="T64" fmla="*/ 2147483647 w 438"/>
                <a:gd name="T65" fmla="*/ 2147483647 h 504"/>
                <a:gd name="T66" fmla="*/ 2147483647 w 438"/>
                <a:gd name="T67" fmla="*/ 2147483647 h 504"/>
                <a:gd name="T68" fmla="*/ 2147483647 w 438"/>
                <a:gd name="T69" fmla="*/ 2147483647 h 504"/>
                <a:gd name="T70" fmla="*/ 0 w 438"/>
                <a:gd name="T71" fmla="*/ 2147483647 h 504"/>
                <a:gd name="T72" fmla="*/ 2147483647 w 438"/>
                <a:gd name="T73" fmla="*/ 2147483647 h 504"/>
                <a:gd name="T74" fmla="*/ 2147483647 w 438"/>
                <a:gd name="T75" fmla="*/ 2147483647 h 504"/>
                <a:gd name="T76" fmla="*/ 2147483647 w 438"/>
                <a:gd name="T77" fmla="*/ 2147483647 h 504"/>
                <a:gd name="T78" fmla="*/ 2147483647 w 438"/>
                <a:gd name="T79" fmla="*/ 2147483647 h 504"/>
                <a:gd name="T80" fmla="*/ 2147483647 w 438"/>
                <a:gd name="T81" fmla="*/ 2147483647 h 504"/>
                <a:gd name="T82" fmla="*/ 2147483647 w 438"/>
                <a:gd name="T83" fmla="*/ 2147483647 h 504"/>
                <a:gd name="T84" fmla="*/ 2147483647 w 438"/>
                <a:gd name="T85" fmla="*/ 2147483647 h 504"/>
                <a:gd name="T86" fmla="*/ 2147483647 w 438"/>
                <a:gd name="T87" fmla="*/ 2147483647 h 504"/>
                <a:gd name="T88" fmla="*/ 2147483647 w 438"/>
                <a:gd name="T89" fmla="*/ 2147483647 h 504"/>
                <a:gd name="T90" fmla="*/ 2147483647 w 438"/>
                <a:gd name="T91" fmla="*/ 2147483647 h 504"/>
                <a:gd name="T92" fmla="*/ 2147483647 w 438"/>
                <a:gd name="T93" fmla="*/ 2147483647 h 504"/>
                <a:gd name="T94" fmla="*/ 2147483647 w 438"/>
                <a:gd name="T95" fmla="*/ 2147483647 h 504"/>
                <a:gd name="T96" fmla="*/ 2147483647 w 438"/>
                <a:gd name="T97" fmla="*/ 2147483647 h 504"/>
                <a:gd name="T98" fmla="*/ 2147483647 w 438"/>
                <a:gd name="T99" fmla="*/ 2147483647 h 504"/>
                <a:gd name="T100" fmla="*/ 2147483647 w 438"/>
                <a:gd name="T101" fmla="*/ 2147483647 h 504"/>
                <a:gd name="T102" fmla="*/ 2147483647 w 438"/>
                <a:gd name="T103" fmla="*/ 2147483647 h 504"/>
                <a:gd name="T104" fmla="*/ 2147483647 w 438"/>
                <a:gd name="T105" fmla="*/ 2147483647 h 504"/>
                <a:gd name="T106" fmla="*/ 0 w 438"/>
                <a:gd name="T107" fmla="*/ 2147483647 h 504"/>
                <a:gd name="T108" fmla="*/ 2147483647 w 438"/>
                <a:gd name="T109" fmla="*/ 2147483647 h 504"/>
                <a:gd name="T110" fmla="*/ 2147483647 w 438"/>
                <a:gd name="T111" fmla="*/ 2147483647 h 504"/>
                <a:gd name="T112" fmla="*/ 2147483647 w 438"/>
                <a:gd name="T113" fmla="*/ 2147483647 h 504"/>
                <a:gd name="T114" fmla="*/ 2147483647 w 438"/>
                <a:gd name="T115" fmla="*/ 2147483647 h 504"/>
                <a:gd name="T116" fmla="*/ 2147483647 w 438"/>
                <a:gd name="T117" fmla="*/ 2147483647 h 504"/>
                <a:gd name="T118" fmla="*/ 2147483647 w 438"/>
                <a:gd name="T119" fmla="*/ 2147483647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3802063" y="3495675"/>
              <a:ext cx="620712" cy="319088"/>
            </a:xfrm>
            <a:custGeom>
              <a:avLst/>
              <a:gdLst>
                <a:gd name="T0" fmla="*/ 2147483647 w 480"/>
                <a:gd name="T1" fmla="*/ 2147483647 h 232"/>
                <a:gd name="T2" fmla="*/ 2147483647 w 480"/>
                <a:gd name="T3" fmla="*/ 0 h 232"/>
                <a:gd name="T4" fmla="*/ 2147483647 w 480"/>
                <a:gd name="T5" fmla="*/ 0 h 232"/>
                <a:gd name="T6" fmla="*/ 2147483647 w 480"/>
                <a:gd name="T7" fmla="*/ 2147483647 h 232"/>
                <a:gd name="T8" fmla="*/ 2147483647 w 480"/>
                <a:gd name="T9" fmla="*/ 2147483647 h 232"/>
                <a:gd name="T10" fmla="*/ 2147483647 w 480"/>
                <a:gd name="T11" fmla="*/ 2147483647 h 232"/>
                <a:gd name="T12" fmla="*/ 2147483647 w 480"/>
                <a:gd name="T13" fmla="*/ 2147483647 h 232"/>
                <a:gd name="T14" fmla="*/ 2147483647 w 480"/>
                <a:gd name="T15" fmla="*/ 2147483647 h 232"/>
                <a:gd name="T16" fmla="*/ 2147483647 w 480"/>
                <a:gd name="T17" fmla="*/ 0 h 232"/>
                <a:gd name="T18" fmla="*/ 2147483647 w 480"/>
                <a:gd name="T19" fmla="*/ 2147483647 h 232"/>
                <a:gd name="T20" fmla="*/ 2147483647 w 480"/>
                <a:gd name="T21" fmla="*/ 2147483647 h 232"/>
                <a:gd name="T22" fmla="*/ 2147483647 w 480"/>
                <a:gd name="T23" fmla="*/ 2147483647 h 232"/>
                <a:gd name="T24" fmla="*/ 2147483647 w 480"/>
                <a:gd name="T25" fmla="*/ 2147483647 h 232"/>
                <a:gd name="T26" fmla="*/ 2147483647 w 480"/>
                <a:gd name="T27" fmla="*/ 2147483647 h 232"/>
                <a:gd name="T28" fmla="*/ 2147483647 w 480"/>
                <a:gd name="T29" fmla="*/ 2147483647 h 232"/>
                <a:gd name="T30" fmla="*/ 2147483647 w 480"/>
                <a:gd name="T31" fmla="*/ 2147483647 h 232"/>
                <a:gd name="T32" fmla="*/ 0 w 480"/>
                <a:gd name="T33" fmla="*/ 2147483647 h 232"/>
                <a:gd name="T34" fmla="*/ 0 w 480"/>
                <a:gd name="T35" fmla="*/ 2147483647 h 232"/>
                <a:gd name="T36" fmla="*/ 2147483647 w 480"/>
                <a:gd name="T37" fmla="*/ 2147483647 h 232"/>
                <a:gd name="T38" fmla="*/ 2147483647 w 480"/>
                <a:gd name="T39" fmla="*/ 2147483647 h 232"/>
                <a:gd name="T40" fmla="*/ 2147483647 w 480"/>
                <a:gd name="T41" fmla="*/ 2147483647 h 232"/>
                <a:gd name="T42" fmla="*/ 2147483647 w 480"/>
                <a:gd name="T43" fmla="*/ 2147483647 h 232"/>
                <a:gd name="T44" fmla="*/ 2147483647 w 480"/>
                <a:gd name="T45" fmla="*/ 2147483647 h 232"/>
                <a:gd name="T46" fmla="*/ 2147483647 w 480"/>
                <a:gd name="T47" fmla="*/ 2147483647 h 232"/>
                <a:gd name="T48" fmla="*/ 2147483647 w 480"/>
                <a:gd name="T49" fmla="*/ 2147483647 h 232"/>
                <a:gd name="T50" fmla="*/ 2147483647 w 480"/>
                <a:gd name="T51" fmla="*/ 2147483647 h 232"/>
                <a:gd name="T52" fmla="*/ 2147483647 w 480"/>
                <a:gd name="T53" fmla="*/ 2147483647 h 232"/>
                <a:gd name="T54" fmla="*/ 2147483647 w 480"/>
                <a:gd name="T55" fmla="*/ 2147483647 h 232"/>
                <a:gd name="T56" fmla="*/ 2147483647 w 480"/>
                <a:gd name="T57" fmla="*/ 2147483647 h 232"/>
                <a:gd name="T58" fmla="*/ 2147483647 w 480"/>
                <a:gd name="T59" fmla="*/ 2147483647 h 232"/>
                <a:gd name="T60" fmla="*/ 2147483647 w 480"/>
                <a:gd name="T61" fmla="*/ 2147483647 h 232"/>
                <a:gd name="T62" fmla="*/ 2147483647 w 480"/>
                <a:gd name="T63" fmla="*/ 2147483647 h 232"/>
                <a:gd name="T64" fmla="*/ 2147483647 w 480"/>
                <a:gd name="T65" fmla="*/ 2147483647 h 232"/>
                <a:gd name="T66" fmla="*/ 2147483647 w 480"/>
                <a:gd name="T67" fmla="*/ 2147483647 h 232"/>
                <a:gd name="T68" fmla="*/ 2147483647 w 480"/>
                <a:gd name="T69" fmla="*/ 2147483647 h 232"/>
                <a:gd name="T70" fmla="*/ 2147483647 w 480"/>
                <a:gd name="T71" fmla="*/ 2147483647 h 232"/>
                <a:gd name="T72" fmla="*/ 2147483647 w 480"/>
                <a:gd name="T73" fmla="*/ 2147483647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086225" y="4046538"/>
              <a:ext cx="565150" cy="692150"/>
            </a:xfrm>
            <a:custGeom>
              <a:avLst/>
              <a:gdLst>
                <a:gd name="T0" fmla="*/ 2147483647 w 438"/>
                <a:gd name="T1" fmla="*/ 2147483647 h 504"/>
                <a:gd name="T2" fmla="*/ 2147483647 w 438"/>
                <a:gd name="T3" fmla="*/ 2147483647 h 504"/>
                <a:gd name="T4" fmla="*/ 2147483647 w 438"/>
                <a:gd name="T5" fmla="*/ 2147483647 h 504"/>
                <a:gd name="T6" fmla="*/ 2147483647 w 438"/>
                <a:gd name="T7" fmla="*/ 2147483647 h 504"/>
                <a:gd name="T8" fmla="*/ 2147483647 w 438"/>
                <a:gd name="T9" fmla="*/ 2147483647 h 504"/>
                <a:gd name="T10" fmla="*/ 2147483647 w 438"/>
                <a:gd name="T11" fmla="*/ 2147483647 h 504"/>
                <a:gd name="T12" fmla="*/ 2147483647 w 438"/>
                <a:gd name="T13" fmla="*/ 2147483647 h 504"/>
                <a:gd name="T14" fmla="*/ 2147483647 w 438"/>
                <a:gd name="T15" fmla="*/ 2147483647 h 504"/>
                <a:gd name="T16" fmla="*/ 2147483647 w 438"/>
                <a:gd name="T17" fmla="*/ 2147483647 h 504"/>
                <a:gd name="T18" fmla="*/ 2147483647 w 438"/>
                <a:gd name="T19" fmla="*/ 2147483647 h 504"/>
                <a:gd name="T20" fmla="*/ 2147483647 w 438"/>
                <a:gd name="T21" fmla="*/ 2147483647 h 504"/>
                <a:gd name="T22" fmla="*/ 2147483647 w 438"/>
                <a:gd name="T23" fmla="*/ 2147483647 h 504"/>
                <a:gd name="T24" fmla="*/ 2147483647 w 438"/>
                <a:gd name="T25" fmla="*/ 2147483647 h 504"/>
                <a:gd name="T26" fmla="*/ 2147483647 w 438"/>
                <a:gd name="T27" fmla="*/ 2147483647 h 504"/>
                <a:gd name="T28" fmla="*/ 2147483647 w 438"/>
                <a:gd name="T29" fmla="*/ 2147483647 h 504"/>
                <a:gd name="T30" fmla="*/ 2147483647 w 438"/>
                <a:gd name="T31" fmla="*/ 2147483647 h 504"/>
                <a:gd name="T32" fmla="*/ 2147483647 w 438"/>
                <a:gd name="T33" fmla="*/ 2147483647 h 504"/>
                <a:gd name="T34" fmla="*/ 2147483647 w 438"/>
                <a:gd name="T35" fmla="*/ 2147483647 h 504"/>
                <a:gd name="T36" fmla="*/ 2147483647 w 438"/>
                <a:gd name="T37" fmla="*/ 2147483647 h 504"/>
                <a:gd name="T38" fmla="*/ 2147483647 w 438"/>
                <a:gd name="T39" fmla="*/ 2147483647 h 504"/>
                <a:gd name="T40" fmla="*/ 2147483647 w 438"/>
                <a:gd name="T41" fmla="*/ 2147483647 h 504"/>
                <a:gd name="T42" fmla="*/ 2147483647 w 438"/>
                <a:gd name="T43" fmla="*/ 2147483647 h 504"/>
                <a:gd name="T44" fmla="*/ 2147483647 w 438"/>
                <a:gd name="T45" fmla="*/ 2147483647 h 504"/>
                <a:gd name="T46" fmla="*/ 2147483647 w 438"/>
                <a:gd name="T47" fmla="*/ 2147483647 h 504"/>
                <a:gd name="T48" fmla="*/ 2147483647 w 438"/>
                <a:gd name="T49" fmla="*/ 2147483647 h 504"/>
                <a:gd name="T50" fmla="*/ 2147483647 w 438"/>
                <a:gd name="T51" fmla="*/ 2147483647 h 504"/>
                <a:gd name="T52" fmla="*/ 2147483647 w 438"/>
                <a:gd name="T53" fmla="*/ 2147483647 h 504"/>
                <a:gd name="T54" fmla="*/ 2147483647 w 438"/>
                <a:gd name="T55" fmla="*/ 2147483647 h 504"/>
                <a:gd name="T56" fmla="*/ 2147483647 w 438"/>
                <a:gd name="T57" fmla="*/ 2147483647 h 504"/>
                <a:gd name="T58" fmla="*/ 2147483647 w 438"/>
                <a:gd name="T59" fmla="*/ 2147483647 h 504"/>
                <a:gd name="T60" fmla="*/ 2147483647 w 438"/>
                <a:gd name="T61" fmla="*/ 0 h 504"/>
                <a:gd name="T62" fmla="*/ 2147483647 w 438"/>
                <a:gd name="T63" fmla="*/ 2147483647 h 504"/>
                <a:gd name="T64" fmla="*/ 2147483647 w 438"/>
                <a:gd name="T65" fmla="*/ 2147483647 h 504"/>
                <a:gd name="T66" fmla="*/ 2147483647 w 438"/>
                <a:gd name="T67" fmla="*/ 2147483647 h 504"/>
                <a:gd name="T68" fmla="*/ 2147483647 w 438"/>
                <a:gd name="T69" fmla="*/ 2147483647 h 504"/>
                <a:gd name="T70" fmla="*/ 0 w 438"/>
                <a:gd name="T71" fmla="*/ 2147483647 h 504"/>
                <a:gd name="T72" fmla="*/ 2147483647 w 438"/>
                <a:gd name="T73" fmla="*/ 2147483647 h 504"/>
                <a:gd name="T74" fmla="*/ 2147483647 w 438"/>
                <a:gd name="T75" fmla="*/ 2147483647 h 504"/>
                <a:gd name="T76" fmla="*/ 2147483647 w 438"/>
                <a:gd name="T77" fmla="*/ 2147483647 h 504"/>
                <a:gd name="T78" fmla="*/ 2147483647 w 438"/>
                <a:gd name="T79" fmla="*/ 2147483647 h 504"/>
                <a:gd name="T80" fmla="*/ 2147483647 w 438"/>
                <a:gd name="T81" fmla="*/ 2147483647 h 504"/>
                <a:gd name="T82" fmla="*/ 2147483647 w 438"/>
                <a:gd name="T83" fmla="*/ 2147483647 h 504"/>
                <a:gd name="T84" fmla="*/ 2147483647 w 438"/>
                <a:gd name="T85" fmla="*/ 2147483647 h 504"/>
                <a:gd name="T86" fmla="*/ 2147483647 w 438"/>
                <a:gd name="T87" fmla="*/ 2147483647 h 504"/>
                <a:gd name="T88" fmla="*/ 2147483647 w 438"/>
                <a:gd name="T89" fmla="*/ 2147483647 h 504"/>
                <a:gd name="T90" fmla="*/ 2147483647 w 438"/>
                <a:gd name="T91" fmla="*/ 2147483647 h 504"/>
                <a:gd name="T92" fmla="*/ 2147483647 w 438"/>
                <a:gd name="T93" fmla="*/ 2147483647 h 504"/>
                <a:gd name="T94" fmla="*/ 2147483647 w 438"/>
                <a:gd name="T95" fmla="*/ 2147483647 h 504"/>
                <a:gd name="T96" fmla="*/ 2147483647 w 438"/>
                <a:gd name="T97" fmla="*/ 2147483647 h 504"/>
                <a:gd name="T98" fmla="*/ 2147483647 w 438"/>
                <a:gd name="T99" fmla="*/ 2147483647 h 504"/>
                <a:gd name="T100" fmla="*/ 2147483647 w 438"/>
                <a:gd name="T101" fmla="*/ 2147483647 h 504"/>
                <a:gd name="T102" fmla="*/ 2147483647 w 438"/>
                <a:gd name="T103" fmla="*/ 2147483647 h 504"/>
                <a:gd name="T104" fmla="*/ 2147483647 w 438"/>
                <a:gd name="T105" fmla="*/ 2147483647 h 504"/>
                <a:gd name="T106" fmla="*/ 0 w 438"/>
                <a:gd name="T107" fmla="*/ 2147483647 h 504"/>
                <a:gd name="T108" fmla="*/ 2147483647 w 438"/>
                <a:gd name="T109" fmla="*/ 2147483647 h 504"/>
                <a:gd name="T110" fmla="*/ 2147483647 w 438"/>
                <a:gd name="T111" fmla="*/ 2147483647 h 504"/>
                <a:gd name="T112" fmla="*/ 2147483647 w 438"/>
                <a:gd name="T113" fmla="*/ 2147483647 h 504"/>
                <a:gd name="T114" fmla="*/ 2147483647 w 438"/>
                <a:gd name="T115" fmla="*/ 2147483647 h 504"/>
                <a:gd name="T116" fmla="*/ 2147483647 w 438"/>
                <a:gd name="T117" fmla="*/ 2147483647 h 504"/>
                <a:gd name="T118" fmla="*/ 2147483647 w 438"/>
                <a:gd name="T119" fmla="*/ 2147483647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216400" y="4629150"/>
              <a:ext cx="271463" cy="484188"/>
            </a:xfrm>
            <a:custGeom>
              <a:avLst/>
              <a:gdLst>
                <a:gd name="T0" fmla="*/ 2147483647 w 210"/>
                <a:gd name="T1" fmla="*/ 2147483647 h 352"/>
                <a:gd name="T2" fmla="*/ 2147483647 w 210"/>
                <a:gd name="T3" fmla="*/ 2147483647 h 352"/>
                <a:gd name="T4" fmla="*/ 2147483647 w 210"/>
                <a:gd name="T5" fmla="*/ 2147483647 h 352"/>
                <a:gd name="T6" fmla="*/ 2147483647 w 210"/>
                <a:gd name="T7" fmla="*/ 2147483647 h 352"/>
                <a:gd name="T8" fmla="*/ 2147483647 w 210"/>
                <a:gd name="T9" fmla="*/ 2147483647 h 352"/>
                <a:gd name="T10" fmla="*/ 2147483647 w 210"/>
                <a:gd name="T11" fmla="*/ 2147483647 h 352"/>
                <a:gd name="T12" fmla="*/ 2147483647 w 210"/>
                <a:gd name="T13" fmla="*/ 2147483647 h 352"/>
                <a:gd name="T14" fmla="*/ 2147483647 w 210"/>
                <a:gd name="T15" fmla="*/ 2147483647 h 352"/>
                <a:gd name="T16" fmla="*/ 2147483647 w 210"/>
                <a:gd name="T17" fmla="*/ 2147483647 h 352"/>
                <a:gd name="T18" fmla="*/ 2147483647 w 210"/>
                <a:gd name="T19" fmla="*/ 2147483647 h 352"/>
                <a:gd name="T20" fmla="*/ 2147483647 w 210"/>
                <a:gd name="T21" fmla="*/ 2147483647 h 352"/>
                <a:gd name="T22" fmla="*/ 2147483647 w 210"/>
                <a:gd name="T23" fmla="*/ 2147483647 h 352"/>
                <a:gd name="T24" fmla="*/ 2147483647 w 210"/>
                <a:gd name="T25" fmla="*/ 0 h 352"/>
                <a:gd name="T26" fmla="*/ 0 w 210"/>
                <a:gd name="T27" fmla="*/ 2147483647 h 352"/>
                <a:gd name="T28" fmla="*/ 0 w 210"/>
                <a:gd name="T29" fmla="*/ 2147483647 h 352"/>
                <a:gd name="T30" fmla="*/ 2147483647 w 210"/>
                <a:gd name="T31" fmla="*/ 2147483647 h 352"/>
                <a:gd name="T32" fmla="*/ 2147483647 w 210"/>
                <a:gd name="T33" fmla="*/ 2147483647 h 352"/>
                <a:gd name="T34" fmla="*/ 2147483647 w 210"/>
                <a:gd name="T35" fmla="*/ 2147483647 h 352"/>
                <a:gd name="T36" fmla="*/ 2147483647 w 210"/>
                <a:gd name="T37" fmla="*/ 2147483647 h 352"/>
                <a:gd name="T38" fmla="*/ 2147483647 w 210"/>
                <a:gd name="T39" fmla="*/ 2147483647 h 352"/>
                <a:gd name="T40" fmla="*/ 2147483647 w 210"/>
                <a:gd name="T41" fmla="*/ 2147483647 h 352"/>
                <a:gd name="T42" fmla="*/ 2147483647 w 210"/>
                <a:gd name="T43" fmla="*/ 2147483647 h 352"/>
                <a:gd name="T44" fmla="*/ 2147483647 w 210"/>
                <a:gd name="T45" fmla="*/ 2147483647 h 352"/>
                <a:gd name="T46" fmla="*/ 2147483647 w 210"/>
                <a:gd name="T47" fmla="*/ 2147483647 h 352"/>
                <a:gd name="T48" fmla="*/ 2147483647 w 210"/>
                <a:gd name="T49" fmla="*/ 2147483647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4391025" y="4629150"/>
              <a:ext cx="784225" cy="968375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216400" y="4629150"/>
              <a:ext cx="271463" cy="484188"/>
            </a:xfrm>
            <a:custGeom>
              <a:avLst/>
              <a:gdLst>
                <a:gd name="T0" fmla="*/ 2147483647 w 210"/>
                <a:gd name="T1" fmla="*/ 2147483647 h 352"/>
                <a:gd name="T2" fmla="*/ 2147483647 w 210"/>
                <a:gd name="T3" fmla="*/ 2147483647 h 352"/>
                <a:gd name="T4" fmla="*/ 2147483647 w 210"/>
                <a:gd name="T5" fmla="*/ 2147483647 h 352"/>
                <a:gd name="T6" fmla="*/ 2147483647 w 210"/>
                <a:gd name="T7" fmla="*/ 2147483647 h 352"/>
                <a:gd name="T8" fmla="*/ 2147483647 w 210"/>
                <a:gd name="T9" fmla="*/ 2147483647 h 352"/>
                <a:gd name="T10" fmla="*/ 2147483647 w 210"/>
                <a:gd name="T11" fmla="*/ 2147483647 h 352"/>
                <a:gd name="T12" fmla="*/ 2147483647 w 210"/>
                <a:gd name="T13" fmla="*/ 2147483647 h 352"/>
                <a:gd name="T14" fmla="*/ 2147483647 w 210"/>
                <a:gd name="T15" fmla="*/ 2147483647 h 352"/>
                <a:gd name="T16" fmla="*/ 2147483647 w 210"/>
                <a:gd name="T17" fmla="*/ 2147483647 h 352"/>
                <a:gd name="T18" fmla="*/ 2147483647 w 210"/>
                <a:gd name="T19" fmla="*/ 2147483647 h 352"/>
                <a:gd name="T20" fmla="*/ 2147483647 w 210"/>
                <a:gd name="T21" fmla="*/ 2147483647 h 352"/>
                <a:gd name="T22" fmla="*/ 2147483647 w 210"/>
                <a:gd name="T23" fmla="*/ 2147483647 h 352"/>
                <a:gd name="T24" fmla="*/ 2147483647 w 210"/>
                <a:gd name="T25" fmla="*/ 2147483647 h 352"/>
                <a:gd name="T26" fmla="*/ 2147483647 w 210"/>
                <a:gd name="T27" fmla="*/ 0 h 352"/>
                <a:gd name="T28" fmla="*/ 0 w 210"/>
                <a:gd name="T29" fmla="*/ 2147483647 h 352"/>
                <a:gd name="T30" fmla="*/ 0 w 210"/>
                <a:gd name="T31" fmla="*/ 2147483647 h 352"/>
                <a:gd name="T32" fmla="*/ 2147483647 w 210"/>
                <a:gd name="T33" fmla="*/ 2147483647 h 352"/>
                <a:gd name="T34" fmla="*/ 2147483647 w 210"/>
                <a:gd name="T35" fmla="*/ 2147483647 h 352"/>
                <a:gd name="T36" fmla="*/ 2147483647 w 210"/>
                <a:gd name="T37" fmla="*/ 2147483647 h 352"/>
                <a:gd name="T38" fmla="*/ 2147483647 w 210"/>
                <a:gd name="T39" fmla="*/ 2147483647 h 352"/>
                <a:gd name="T40" fmla="*/ 2147483647 w 210"/>
                <a:gd name="T41" fmla="*/ 2147483647 h 352"/>
                <a:gd name="T42" fmla="*/ 2147483647 w 210"/>
                <a:gd name="T43" fmla="*/ 2147483647 h 352"/>
                <a:gd name="T44" fmla="*/ 2147483647 w 210"/>
                <a:gd name="T45" fmla="*/ 2147483647 h 352"/>
                <a:gd name="T46" fmla="*/ 2147483647 w 210"/>
                <a:gd name="T47" fmla="*/ 2147483647 h 352"/>
                <a:gd name="T48" fmla="*/ 2147483647 w 210"/>
                <a:gd name="T49" fmla="*/ 2147483647 h 352"/>
                <a:gd name="T50" fmla="*/ 2147483647 w 210"/>
                <a:gd name="T51" fmla="*/ 2147483647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391025" y="4629150"/>
              <a:ext cx="784225" cy="968375"/>
            </a:xfrm>
            <a:custGeom>
              <a:avLst/>
              <a:gdLst>
                <a:gd name="T0" fmla="*/ 2147483647 w 606"/>
                <a:gd name="T1" fmla="*/ 2147483647 h 704"/>
                <a:gd name="T2" fmla="*/ 2147483647 w 606"/>
                <a:gd name="T3" fmla="*/ 0 h 704"/>
                <a:gd name="T4" fmla="*/ 2147483647 w 606"/>
                <a:gd name="T5" fmla="*/ 2147483647 h 704"/>
                <a:gd name="T6" fmla="*/ 2147483647 w 606"/>
                <a:gd name="T7" fmla="*/ 2147483647 h 704"/>
                <a:gd name="T8" fmla="*/ 2147483647 w 606"/>
                <a:gd name="T9" fmla="*/ 2147483647 h 704"/>
                <a:gd name="T10" fmla="*/ 2147483647 w 606"/>
                <a:gd name="T11" fmla="*/ 2147483647 h 704"/>
                <a:gd name="T12" fmla="*/ 2147483647 w 606"/>
                <a:gd name="T13" fmla="*/ 2147483647 h 704"/>
                <a:gd name="T14" fmla="*/ 2147483647 w 606"/>
                <a:gd name="T15" fmla="*/ 2147483647 h 704"/>
                <a:gd name="T16" fmla="*/ 2147483647 w 606"/>
                <a:gd name="T17" fmla="*/ 2147483647 h 704"/>
                <a:gd name="T18" fmla="*/ 2147483647 w 606"/>
                <a:gd name="T19" fmla="*/ 2147483647 h 704"/>
                <a:gd name="T20" fmla="*/ 2147483647 w 606"/>
                <a:gd name="T21" fmla="*/ 2147483647 h 704"/>
                <a:gd name="T22" fmla="*/ 2147483647 w 606"/>
                <a:gd name="T23" fmla="*/ 2147483647 h 704"/>
                <a:gd name="T24" fmla="*/ 2147483647 w 606"/>
                <a:gd name="T25" fmla="*/ 2147483647 h 704"/>
                <a:gd name="T26" fmla="*/ 2147483647 w 606"/>
                <a:gd name="T27" fmla="*/ 2147483647 h 704"/>
                <a:gd name="T28" fmla="*/ 2147483647 w 606"/>
                <a:gd name="T29" fmla="*/ 2147483647 h 704"/>
                <a:gd name="T30" fmla="*/ 2147483647 w 606"/>
                <a:gd name="T31" fmla="*/ 2147483647 h 704"/>
                <a:gd name="T32" fmla="*/ 2147483647 w 606"/>
                <a:gd name="T33" fmla="*/ 2147483647 h 704"/>
                <a:gd name="T34" fmla="*/ 2147483647 w 606"/>
                <a:gd name="T35" fmla="*/ 2147483647 h 704"/>
                <a:gd name="T36" fmla="*/ 2147483647 w 606"/>
                <a:gd name="T37" fmla="*/ 2147483647 h 704"/>
                <a:gd name="T38" fmla="*/ 2147483647 w 606"/>
                <a:gd name="T39" fmla="*/ 2147483647 h 704"/>
                <a:gd name="T40" fmla="*/ 2147483647 w 606"/>
                <a:gd name="T41" fmla="*/ 2147483647 h 704"/>
                <a:gd name="T42" fmla="*/ 2147483647 w 606"/>
                <a:gd name="T43" fmla="*/ 2147483647 h 704"/>
                <a:gd name="T44" fmla="*/ 2147483647 w 606"/>
                <a:gd name="T45" fmla="*/ 2147483647 h 704"/>
                <a:gd name="T46" fmla="*/ 2147483647 w 606"/>
                <a:gd name="T47" fmla="*/ 2147483647 h 704"/>
                <a:gd name="T48" fmla="*/ 2147483647 w 606"/>
                <a:gd name="T49" fmla="*/ 2147483647 h 704"/>
                <a:gd name="T50" fmla="*/ 2147483647 w 606"/>
                <a:gd name="T51" fmla="*/ 2147483647 h 704"/>
                <a:gd name="T52" fmla="*/ 2147483647 w 606"/>
                <a:gd name="T53" fmla="*/ 2147483647 h 704"/>
                <a:gd name="T54" fmla="*/ 2147483647 w 606"/>
                <a:gd name="T55" fmla="*/ 2147483647 h 704"/>
                <a:gd name="T56" fmla="*/ 2147483647 w 606"/>
                <a:gd name="T57" fmla="*/ 2147483647 h 704"/>
                <a:gd name="T58" fmla="*/ 2147483647 w 606"/>
                <a:gd name="T59" fmla="*/ 2147483647 h 704"/>
                <a:gd name="T60" fmla="*/ 2147483647 w 606"/>
                <a:gd name="T61" fmla="*/ 2147483647 h 704"/>
                <a:gd name="T62" fmla="*/ 2147483647 w 606"/>
                <a:gd name="T63" fmla="*/ 2147483647 h 704"/>
                <a:gd name="T64" fmla="*/ 2147483647 w 606"/>
                <a:gd name="T65" fmla="*/ 2147483647 h 704"/>
                <a:gd name="T66" fmla="*/ 2147483647 w 606"/>
                <a:gd name="T67" fmla="*/ 2147483647 h 704"/>
                <a:gd name="T68" fmla="*/ 2147483647 w 606"/>
                <a:gd name="T69" fmla="*/ 2147483647 h 704"/>
                <a:gd name="T70" fmla="*/ 2147483647 w 606"/>
                <a:gd name="T71" fmla="*/ 2147483647 h 704"/>
                <a:gd name="T72" fmla="*/ 2147483647 w 606"/>
                <a:gd name="T73" fmla="*/ 2147483647 h 704"/>
                <a:gd name="T74" fmla="*/ 2147483647 w 606"/>
                <a:gd name="T75" fmla="*/ 2147483647 h 704"/>
                <a:gd name="T76" fmla="*/ 2147483647 w 606"/>
                <a:gd name="T77" fmla="*/ 2147483647 h 704"/>
                <a:gd name="T78" fmla="*/ 2147483647 w 606"/>
                <a:gd name="T79" fmla="*/ 2147483647 h 704"/>
                <a:gd name="T80" fmla="*/ 2147483647 w 606"/>
                <a:gd name="T81" fmla="*/ 2147483647 h 704"/>
                <a:gd name="T82" fmla="*/ 2147483647 w 606"/>
                <a:gd name="T83" fmla="*/ 2147483647 h 704"/>
                <a:gd name="T84" fmla="*/ 2147483647 w 606"/>
                <a:gd name="T85" fmla="*/ 2147483647 h 704"/>
                <a:gd name="T86" fmla="*/ 2147483647 w 606"/>
                <a:gd name="T87" fmla="*/ 2147483647 h 704"/>
                <a:gd name="T88" fmla="*/ 2147483647 w 606"/>
                <a:gd name="T89" fmla="*/ 2147483647 h 704"/>
                <a:gd name="T90" fmla="*/ 2147483647 w 606"/>
                <a:gd name="T91" fmla="*/ 2147483647 h 704"/>
                <a:gd name="T92" fmla="*/ 2147483647 w 606"/>
                <a:gd name="T93" fmla="*/ 2147483647 h 704"/>
                <a:gd name="T94" fmla="*/ 2147483647 w 606"/>
                <a:gd name="T95" fmla="*/ 2147483647 h 704"/>
                <a:gd name="T96" fmla="*/ 2147483647 w 606"/>
                <a:gd name="T97" fmla="*/ 2147483647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391025" y="4640263"/>
              <a:ext cx="315913" cy="263525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2147483647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0 w 244"/>
                <a:gd name="T17" fmla="*/ 2147483647 h 192"/>
                <a:gd name="T18" fmla="*/ 0 w 244"/>
                <a:gd name="T19" fmla="*/ 2147483647 h 192"/>
                <a:gd name="T20" fmla="*/ 2147483647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4564063" y="4222750"/>
              <a:ext cx="763587" cy="560388"/>
            </a:xfrm>
            <a:custGeom>
              <a:avLst/>
              <a:gdLst>
                <a:gd name="T0" fmla="*/ 2147483647 w 590"/>
                <a:gd name="T1" fmla="*/ 2147483647 h 408"/>
                <a:gd name="T2" fmla="*/ 2147483647 w 590"/>
                <a:gd name="T3" fmla="*/ 2147483647 h 408"/>
                <a:gd name="T4" fmla="*/ 2147483647 w 590"/>
                <a:gd name="T5" fmla="*/ 2147483647 h 408"/>
                <a:gd name="T6" fmla="*/ 2147483647 w 590"/>
                <a:gd name="T7" fmla="*/ 2147483647 h 408"/>
                <a:gd name="T8" fmla="*/ 2147483647 w 590"/>
                <a:gd name="T9" fmla="*/ 2147483647 h 408"/>
                <a:gd name="T10" fmla="*/ 2147483647 w 590"/>
                <a:gd name="T11" fmla="*/ 2147483647 h 408"/>
                <a:gd name="T12" fmla="*/ 2147483647 w 590"/>
                <a:gd name="T13" fmla="*/ 2147483647 h 408"/>
                <a:gd name="T14" fmla="*/ 2147483647 w 590"/>
                <a:gd name="T15" fmla="*/ 2147483647 h 408"/>
                <a:gd name="T16" fmla="*/ 2147483647 w 590"/>
                <a:gd name="T17" fmla="*/ 2147483647 h 408"/>
                <a:gd name="T18" fmla="*/ 2147483647 w 590"/>
                <a:gd name="T19" fmla="*/ 2147483647 h 408"/>
                <a:gd name="T20" fmla="*/ 2147483647 w 590"/>
                <a:gd name="T21" fmla="*/ 2147483647 h 408"/>
                <a:gd name="T22" fmla="*/ 2147483647 w 590"/>
                <a:gd name="T23" fmla="*/ 2147483647 h 408"/>
                <a:gd name="T24" fmla="*/ 2147483647 w 590"/>
                <a:gd name="T25" fmla="*/ 2147483647 h 408"/>
                <a:gd name="T26" fmla="*/ 2147483647 w 590"/>
                <a:gd name="T27" fmla="*/ 2147483647 h 408"/>
                <a:gd name="T28" fmla="*/ 2147483647 w 590"/>
                <a:gd name="T29" fmla="*/ 2147483647 h 408"/>
                <a:gd name="T30" fmla="*/ 2147483647 w 590"/>
                <a:gd name="T31" fmla="*/ 0 h 408"/>
                <a:gd name="T32" fmla="*/ 2147483647 w 590"/>
                <a:gd name="T33" fmla="*/ 2147483647 h 408"/>
                <a:gd name="T34" fmla="*/ 2147483647 w 590"/>
                <a:gd name="T35" fmla="*/ 0 h 408"/>
                <a:gd name="T36" fmla="*/ 2147483647 w 590"/>
                <a:gd name="T37" fmla="*/ 2147483647 h 408"/>
                <a:gd name="T38" fmla="*/ 2147483647 w 590"/>
                <a:gd name="T39" fmla="*/ 2147483647 h 408"/>
                <a:gd name="T40" fmla="*/ 2147483647 w 590"/>
                <a:gd name="T41" fmla="*/ 2147483647 h 408"/>
                <a:gd name="T42" fmla="*/ 2147483647 w 590"/>
                <a:gd name="T43" fmla="*/ 2147483647 h 408"/>
                <a:gd name="T44" fmla="*/ 2147483647 w 590"/>
                <a:gd name="T45" fmla="*/ 2147483647 h 408"/>
                <a:gd name="T46" fmla="*/ 2147483647 w 590"/>
                <a:gd name="T47" fmla="*/ 2147483647 h 408"/>
                <a:gd name="T48" fmla="*/ 2147483647 w 590"/>
                <a:gd name="T49" fmla="*/ 2147483647 h 408"/>
                <a:gd name="T50" fmla="*/ 2147483647 w 590"/>
                <a:gd name="T51" fmla="*/ 2147483647 h 408"/>
                <a:gd name="T52" fmla="*/ 2147483647 w 590"/>
                <a:gd name="T53" fmla="*/ 2147483647 h 408"/>
                <a:gd name="T54" fmla="*/ 2147483647 w 590"/>
                <a:gd name="T55" fmla="*/ 2147483647 h 408"/>
                <a:gd name="T56" fmla="*/ 2147483647 w 590"/>
                <a:gd name="T57" fmla="*/ 2147483647 h 408"/>
                <a:gd name="T58" fmla="*/ 0 w 590"/>
                <a:gd name="T59" fmla="*/ 2147483647 h 408"/>
                <a:gd name="T60" fmla="*/ 2147483647 w 590"/>
                <a:gd name="T61" fmla="*/ 2147483647 h 408"/>
                <a:gd name="T62" fmla="*/ 2147483647 w 590"/>
                <a:gd name="T63" fmla="*/ 2147483647 h 408"/>
                <a:gd name="T64" fmla="*/ 2147483647 w 590"/>
                <a:gd name="T65" fmla="*/ 2147483647 h 408"/>
                <a:gd name="T66" fmla="*/ 2147483647 w 590"/>
                <a:gd name="T67" fmla="*/ 2147483647 h 408"/>
                <a:gd name="T68" fmla="*/ 2147483647 w 590"/>
                <a:gd name="T69" fmla="*/ 2147483647 h 408"/>
                <a:gd name="T70" fmla="*/ 2147483647 w 590"/>
                <a:gd name="T71" fmla="*/ 2147483647 h 408"/>
                <a:gd name="T72" fmla="*/ 2147483647 w 590"/>
                <a:gd name="T73" fmla="*/ 2147483647 h 408"/>
                <a:gd name="T74" fmla="*/ 2147483647 w 590"/>
                <a:gd name="T75" fmla="*/ 2147483647 h 408"/>
                <a:gd name="T76" fmla="*/ 2147483647 w 590"/>
                <a:gd name="T77" fmla="*/ 2147483647 h 408"/>
                <a:gd name="T78" fmla="*/ 2147483647 w 590"/>
                <a:gd name="T79" fmla="*/ 2147483647 h 408"/>
                <a:gd name="T80" fmla="*/ 2147483647 w 590"/>
                <a:gd name="T81" fmla="*/ 2147483647 h 408"/>
                <a:gd name="T82" fmla="*/ 2147483647 w 590"/>
                <a:gd name="T83" fmla="*/ 2147483647 h 408"/>
                <a:gd name="T84" fmla="*/ 2147483647 w 590"/>
                <a:gd name="T85" fmla="*/ 2147483647 h 408"/>
                <a:gd name="T86" fmla="*/ 2147483647 w 590"/>
                <a:gd name="T87" fmla="*/ 2147483647 h 408"/>
                <a:gd name="T88" fmla="*/ 2147483647 w 590"/>
                <a:gd name="T89" fmla="*/ 2147483647 h 408"/>
                <a:gd name="T90" fmla="*/ 2147483647 w 590"/>
                <a:gd name="T91" fmla="*/ 2147483647 h 408"/>
                <a:gd name="T92" fmla="*/ 2147483647 w 590"/>
                <a:gd name="T93" fmla="*/ 2147483647 h 408"/>
                <a:gd name="T94" fmla="*/ 2147483647 w 590"/>
                <a:gd name="T95" fmla="*/ 2147483647 h 408"/>
                <a:gd name="T96" fmla="*/ 2147483647 w 590"/>
                <a:gd name="T97" fmla="*/ 2147483647 h 408"/>
                <a:gd name="T98" fmla="*/ 2147483647 w 590"/>
                <a:gd name="T99" fmla="*/ 2147483647 h 408"/>
                <a:gd name="T100" fmla="*/ 2147483647 w 590"/>
                <a:gd name="T101" fmla="*/ 2147483647 h 408"/>
                <a:gd name="T102" fmla="*/ 2147483647 w 590"/>
                <a:gd name="T103" fmla="*/ 2147483647 h 408"/>
                <a:gd name="T104" fmla="*/ 2147483647 w 590"/>
                <a:gd name="T105" fmla="*/ 2147483647 h 408"/>
                <a:gd name="T106" fmla="*/ 2147483647 w 590"/>
                <a:gd name="T107" fmla="*/ 2147483647 h 408"/>
                <a:gd name="T108" fmla="*/ 2147483647 w 590"/>
                <a:gd name="T109" fmla="*/ 2147483647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391025" y="4640263"/>
              <a:ext cx="315913" cy="263525"/>
            </a:xfrm>
            <a:custGeom>
              <a:avLst/>
              <a:gdLst>
                <a:gd name="T0" fmla="*/ 2147483647 w 244"/>
                <a:gd name="T1" fmla="*/ 2147483647 h 192"/>
                <a:gd name="T2" fmla="*/ 2147483647 w 244"/>
                <a:gd name="T3" fmla="*/ 2147483647 h 192"/>
                <a:gd name="T4" fmla="*/ 2147483647 w 244"/>
                <a:gd name="T5" fmla="*/ 0 h 192"/>
                <a:gd name="T6" fmla="*/ 2147483647 w 244"/>
                <a:gd name="T7" fmla="*/ 0 h 192"/>
                <a:gd name="T8" fmla="*/ 2147483647 w 244"/>
                <a:gd name="T9" fmla="*/ 0 h 192"/>
                <a:gd name="T10" fmla="*/ 2147483647 w 244"/>
                <a:gd name="T11" fmla="*/ 2147483647 h 192"/>
                <a:gd name="T12" fmla="*/ 2147483647 w 244"/>
                <a:gd name="T13" fmla="*/ 2147483647 h 192"/>
                <a:gd name="T14" fmla="*/ 2147483647 w 244"/>
                <a:gd name="T15" fmla="*/ 2147483647 h 192"/>
                <a:gd name="T16" fmla="*/ 2147483647 w 244"/>
                <a:gd name="T17" fmla="*/ 2147483647 h 192"/>
                <a:gd name="T18" fmla="*/ 0 w 244"/>
                <a:gd name="T19" fmla="*/ 2147483647 h 192"/>
                <a:gd name="T20" fmla="*/ 0 w 244"/>
                <a:gd name="T21" fmla="*/ 2147483647 h 192"/>
                <a:gd name="T22" fmla="*/ 2147483647 w 244"/>
                <a:gd name="T23" fmla="*/ 2147483647 h 192"/>
                <a:gd name="T24" fmla="*/ 2147483647 w 244"/>
                <a:gd name="T25" fmla="*/ 2147483647 h 192"/>
                <a:gd name="T26" fmla="*/ 2147483647 w 244"/>
                <a:gd name="T27" fmla="*/ 2147483647 h 192"/>
                <a:gd name="T28" fmla="*/ 2147483647 w 244"/>
                <a:gd name="T29" fmla="*/ 2147483647 h 192"/>
                <a:gd name="T30" fmla="*/ 2147483647 w 244"/>
                <a:gd name="T31" fmla="*/ 2147483647 h 192"/>
                <a:gd name="T32" fmla="*/ 2147483647 w 244"/>
                <a:gd name="T33" fmla="*/ 2147483647 h 192"/>
                <a:gd name="T34" fmla="*/ 2147483647 w 244"/>
                <a:gd name="T35" fmla="*/ 2147483647 h 192"/>
                <a:gd name="T36" fmla="*/ 2147483647 w 244"/>
                <a:gd name="T37" fmla="*/ 2147483647 h 192"/>
                <a:gd name="T38" fmla="*/ 2147483647 w 244"/>
                <a:gd name="T39" fmla="*/ 2147483647 h 192"/>
                <a:gd name="T40" fmla="*/ 2147483647 w 244"/>
                <a:gd name="T41" fmla="*/ 2147483647 h 192"/>
                <a:gd name="T42" fmla="*/ 2147483647 w 244"/>
                <a:gd name="T43" fmla="*/ 2147483647 h 192"/>
                <a:gd name="T44" fmla="*/ 2147483647 w 244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564063" y="4222750"/>
              <a:ext cx="763587" cy="560388"/>
            </a:xfrm>
            <a:custGeom>
              <a:avLst/>
              <a:gdLst>
                <a:gd name="T0" fmla="*/ 2147483647 w 590"/>
                <a:gd name="T1" fmla="*/ 2147483647 h 408"/>
                <a:gd name="T2" fmla="*/ 2147483647 w 590"/>
                <a:gd name="T3" fmla="*/ 2147483647 h 408"/>
                <a:gd name="T4" fmla="*/ 2147483647 w 590"/>
                <a:gd name="T5" fmla="*/ 2147483647 h 408"/>
                <a:gd name="T6" fmla="*/ 2147483647 w 590"/>
                <a:gd name="T7" fmla="*/ 2147483647 h 408"/>
                <a:gd name="T8" fmla="*/ 2147483647 w 590"/>
                <a:gd name="T9" fmla="*/ 2147483647 h 408"/>
                <a:gd name="T10" fmla="*/ 2147483647 w 590"/>
                <a:gd name="T11" fmla="*/ 2147483647 h 408"/>
                <a:gd name="T12" fmla="*/ 2147483647 w 590"/>
                <a:gd name="T13" fmla="*/ 2147483647 h 408"/>
                <a:gd name="T14" fmla="*/ 2147483647 w 590"/>
                <a:gd name="T15" fmla="*/ 2147483647 h 408"/>
                <a:gd name="T16" fmla="*/ 2147483647 w 590"/>
                <a:gd name="T17" fmla="*/ 2147483647 h 408"/>
                <a:gd name="T18" fmla="*/ 2147483647 w 590"/>
                <a:gd name="T19" fmla="*/ 2147483647 h 408"/>
                <a:gd name="T20" fmla="*/ 2147483647 w 590"/>
                <a:gd name="T21" fmla="*/ 2147483647 h 408"/>
                <a:gd name="T22" fmla="*/ 2147483647 w 590"/>
                <a:gd name="T23" fmla="*/ 2147483647 h 408"/>
                <a:gd name="T24" fmla="*/ 2147483647 w 590"/>
                <a:gd name="T25" fmla="*/ 2147483647 h 408"/>
                <a:gd name="T26" fmla="*/ 2147483647 w 590"/>
                <a:gd name="T27" fmla="*/ 2147483647 h 408"/>
                <a:gd name="T28" fmla="*/ 2147483647 w 590"/>
                <a:gd name="T29" fmla="*/ 2147483647 h 408"/>
                <a:gd name="T30" fmla="*/ 2147483647 w 590"/>
                <a:gd name="T31" fmla="*/ 0 h 408"/>
                <a:gd name="T32" fmla="*/ 2147483647 w 590"/>
                <a:gd name="T33" fmla="*/ 2147483647 h 408"/>
                <a:gd name="T34" fmla="*/ 2147483647 w 590"/>
                <a:gd name="T35" fmla="*/ 0 h 408"/>
                <a:gd name="T36" fmla="*/ 2147483647 w 590"/>
                <a:gd name="T37" fmla="*/ 2147483647 h 408"/>
                <a:gd name="T38" fmla="*/ 2147483647 w 590"/>
                <a:gd name="T39" fmla="*/ 2147483647 h 408"/>
                <a:gd name="T40" fmla="*/ 2147483647 w 590"/>
                <a:gd name="T41" fmla="*/ 2147483647 h 408"/>
                <a:gd name="T42" fmla="*/ 2147483647 w 590"/>
                <a:gd name="T43" fmla="*/ 2147483647 h 408"/>
                <a:gd name="T44" fmla="*/ 2147483647 w 590"/>
                <a:gd name="T45" fmla="*/ 2147483647 h 408"/>
                <a:gd name="T46" fmla="*/ 2147483647 w 590"/>
                <a:gd name="T47" fmla="*/ 2147483647 h 408"/>
                <a:gd name="T48" fmla="*/ 2147483647 w 590"/>
                <a:gd name="T49" fmla="*/ 2147483647 h 408"/>
                <a:gd name="T50" fmla="*/ 2147483647 w 590"/>
                <a:gd name="T51" fmla="*/ 2147483647 h 408"/>
                <a:gd name="T52" fmla="*/ 2147483647 w 590"/>
                <a:gd name="T53" fmla="*/ 2147483647 h 408"/>
                <a:gd name="T54" fmla="*/ 2147483647 w 590"/>
                <a:gd name="T55" fmla="*/ 2147483647 h 408"/>
                <a:gd name="T56" fmla="*/ 2147483647 w 590"/>
                <a:gd name="T57" fmla="*/ 2147483647 h 408"/>
                <a:gd name="T58" fmla="*/ 0 w 590"/>
                <a:gd name="T59" fmla="*/ 2147483647 h 408"/>
                <a:gd name="T60" fmla="*/ 2147483647 w 590"/>
                <a:gd name="T61" fmla="*/ 2147483647 h 408"/>
                <a:gd name="T62" fmla="*/ 2147483647 w 590"/>
                <a:gd name="T63" fmla="*/ 2147483647 h 408"/>
                <a:gd name="T64" fmla="*/ 2147483647 w 590"/>
                <a:gd name="T65" fmla="*/ 2147483647 h 408"/>
                <a:gd name="T66" fmla="*/ 2147483647 w 590"/>
                <a:gd name="T67" fmla="*/ 2147483647 h 408"/>
                <a:gd name="T68" fmla="*/ 2147483647 w 590"/>
                <a:gd name="T69" fmla="*/ 2147483647 h 408"/>
                <a:gd name="T70" fmla="*/ 2147483647 w 590"/>
                <a:gd name="T71" fmla="*/ 2147483647 h 408"/>
                <a:gd name="T72" fmla="*/ 2147483647 w 590"/>
                <a:gd name="T73" fmla="*/ 2147483647 h 408"/>
                <a:gd name="T74" fmla="*/ 2147483647 w 590"/>
                <a:gd name="T75" fmla="*/ 2147483647 h 408"/>
                <a:gd name="T76" fmla="*/ 2147483647 w 590"/>
                <a:gd name="T77" fmla="*/ 2147483647 h 408"/>
                <a:gd name="T78" fmla="*/ 2147483647 w 590"/>
                <a:gd name="T79" fmla="*/ 2147483647 h 408"/>
                <a:gd name="T80" fmla="*/ 2147483647 w 590"/>
                <a:gd name="T81" fmla="*/ 2147483647 h 408"/>
                <a:gd name="T82" fmla="*/ 2147483647 w 590"/>
                <a:gd name="T83" fmla="*/ 2147483647 h 408"/>
                <a:gd name="T84" fmla="*/ 2147483647 w 590"/>
                <a:gd name="T85" fmla="*/ 2147483647 h 408"/>
                <a:gd name="T86" fmla="*/ 2147483647 w 590"/>
                <a:gd name="T87" fmla="*/ 2147483647 h 408"/>
                <a:gd name="T88" fmla="*/ 2147483647 w 590"/>
                <a:gd name="T89" fmla="*/ 2147483647 h 408"/>
                <a:gd name="T90" fmla="*/ 2147483647 w 590"/>
                <a:gd name="T91" fmla="*/ 2147483647 h 408"/>
                <a:gd name="T92" fmla="*/ 2147483647 w 590"/>
                <a:gd name="T93" fmla="*/ 2147483647 h 408"/>
                <a:gd name="T94" fmla="*/ 2147483647 w 590"/>
                <a:gd name="T95" fmla="*/ 2147483647 h 408"/>
                <a:gd name="T96" fmla="*/ 2147483647 w 590"/>
                <a:gd name="T97" fmla="*/ 2147483647 h 408"/>
                <a:gd name="T98" fmla="*/ 2147483647 w 590"/>
                <a:gd name="T99" fmla="*/ 2147483647 h 408"/>
                <a:gd name="T100" fmla="*/ 2147483647 w 590"/>
                <a:gd name="T101" fmla="*/ 2147483647 h 408"/>
                <a:gd name="T102" fmla="*/ 2147483647 w 590"/>
                <a:gd name="T103" fmla="*/ 2147483647 h 408"/>
                <a:gd name="T104" fmla="*/ 2147483647 w 590"/>
                <a:gd name="T105" fmla="*/ 2147483647 h 408"/>
                <a:gd name="T106" fmla="*/ 2147483647 w 590"/>
                <a:gd name="T107" fmla="*/ 2147483647 h 408"/>
                <a:gd name="T108" fmla="*/ 2147483647 w 590"/>
                <a:gd name="T109" fmla="*/ 2147483647 h 408"/>
                <a:gd name="T110" fmla="*/ 2147483647 w 590"/>
                <a:gd name="T111" fmla="*/ 2147483647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5132388" y="4541838"/>
              <a:ext cx="469900" cy="846137"/>
            </a:xfrm>
            <a:custGeom>
              <a:avLst/>
              <a:gdLst>
                <a:gd name="T0" fmla="*/ 2147483647 w 364"/>
                <a:gd name="T1" fmla="*/ 2147483647 h 616"/>
                <a:gd name="T2" fmla="*/ 2147483647 w 364"/>
                <a:gd name="T3" fmla="*/ 0 h 616"/>
                <a:gd name="T4" fmla="*/ 2147483647 w 364"/>
                <a:gd name="T5" fmla="*/ 0 h 616"/>
                <a:gd name="T6" fmla="*/ 2147483647 w 364"/>
                <a:gd name="T7" fmla="*/ 2147483647 h 616"/>
                <a:gd name="T8" fmla="*/ 2147483647 w 364"/>
                <a:gd name="T9" fmla="*/ 2147483647 h 616"/>
                <a:gd name="T10" fmla="*/ 2147483647 w 364"/>
                <a:gd name="T11" fmla="*/ 2147483647 h 616"/>
                <a:gd name="T12" fmla="*/ 0 w 364"/>
                <a:gd name="T13" fmla="*/ 2147483647 h 616"/>
                <a:gd name="T14" fmla="*/ 2147483647 w 364"/>
                <a:gd name="T15" fmla="*/ 2147483647 h 616"/>
                <a:gd name="T16" fmla="*/ 2147483647 w 364"/>
                <a:gd name="T17" fmla="*/ 2147483647 h 616"/>
                <a:gd name="T18" fmla="*/ 2147483647 w 364"/>
                <a:gd name="T19" fmla="*/ 2147483647 h 616"/>
                <a:gd name="T20" fmla="*/ 2147483647 w 364"/>
                <a:gd name="T21" fmla="*/ 2147483647 h 616"/>
                <a:gd name="T22" fmla="*/ 2147483647 w 364"/>
                <a:gd name="T23" fmla="*/ 2147483647 h 616"/>
                <a:gd name="T24" fmla="*/ 2147483647 w 364"/>
                <a:gd name="T25" fmla="*/ 2147483647 h 616"/>
                <a:gd name="T26" fmla="*/ 2147483647 w 364"/>
                <a:gd name="T27" fmla="*/ 2147483647 h 616"/>
                <a:gd name="T28" fmla="*/ 2147483647 w 364"/>
                <a:gd name="T29" fmla="*/ 2147483647 h 616"/>
                <a:gd name="T30" fmla="*/ 2147483647 w 364"/>
                <a:gd name="T31" fmla="*/ 2147483647 h 616"/>
                <a:gd name="T32" fmla="*/ 2147483647 w 364"/>
                <a:gd name="T33" fmla="*/ 2147483647 h 616"/>
                <a:gd name="T34" fmla="*/ 2147483647 w 364"/>
                <a:gd name="T35" fmla="*/ 2147483647 h 616"/>
                <a:gd name="T36" fmla="*/ 2147483647 w 364"/>
                <a:gd name="T37" fmla="*/ 2147483647 h 616"/>
                <a:gd name="T38" fmla="*/ 2147483647 w 364"/>
                <a:gd name="T39" fmla="*/ 2147483647 h 616"/>
                <a:gd name="T40" fmla="*/ 2147483647 w 364"/>
                <a:gd name="T41" fmla="*/ 2147483647 h 616"/>
                <a:gd name="T42" fmla="*/ 2147483647 w 364"/>
                <a:gd name="T43" fmla="*/ 2147483647 h 616"/>
                <a:gd name="T44" fmla="*/ 2147483647 w 364"/>
                <a:gd name="T45" fmla="*/ 2147483647 h 616"/>
                <a:gd name="T46" fmla="*/ 2147483647 w 364"/>
                <a:gd name="T47" fmla="*/ 2147483647 h 616"/>
                <a:gd name="T48" fmla="*/ 2147483647 w 364"/>
                <a:gd name="T49" fmla="*/ 2147483647 h 616"/>
                <a:gd name="T50" fmla="*/ 2147483647 w 364"/>
                <a:gd name="T51" fmla="*/ 2147483647 h 616"/>
                <a:gd name="T52" fmla="*/ 2147483647 w 364"/>
                <a:gd name="T53" fmla="*/ 2147483647 h 616"/>
                <a:gd name="T54" fmla="*/ 2147483647 w 364"/>
                <a:gd name="T55" fmla="*/ 2147483647 h 616"/>
                <a:gd name="T56" fmla="*/ 2147483647 w 364"/>
                <a:gd name="T57" fmla="*/ 2147483647 h 616"/>
                <a:gd name="T58" fmla="*/ 2147483647 w 364"/>
                <a:gd name="T59" fmla="*/ 2147483647 h 616"/>
                <a:gd name="T60" fmla="*/ 2147483647 w 364"/>
                <a:gd name="T61" fmla="*/ 2147483647 h 616"/>
                <a:gd name="T62" fmla="*/ 2147483647 w 364"/>
                <a:gd name="T63" fmla="*/ 2147483647 h 616"/>
                <a:gd name="T64" fmla="*/ 2147483647 w 364"/>
                <a:gd name="T65" fmla="*/ 2147483647 h 616"/>
                <a:gd name="T66" fmla="*/ 2147483647 w 364"/>
                <a:gd name="T67" fmla="*/ 2147483647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5132388" y="4541838"/>
              <a:ext cx="468312" cy="846137"/>
            </a:xfrm>
            <a:custGeom>
              <a:avLst/>
              <a:gdLst>
                <a:gd name="T0" fmla="*/ 2147483647 w 362"/>
                <a:gd name="T1" fmla="*/ 2147483647 h 616"/>
                <a:gd name="T2" fmla="*/ 2147483647 w 362"/>
                <a:gd name="T3" fmla="*/ 2147483647 h 616"/>
                <a:gd name="T4" fmla="*/ 2147483647 w 362"/>
                <a:gd name="T5" fmla="*/ 2147483647 h 616"/>
                <a:gd name="T6" fmla="*/ 2147483647 w 362"/>
                <a:gd name="T7" fmla="*/ 0 h 616"/>
                <a:gd name="T8" fmla="*/ 2147483647 w 362"/>
                <a:gd name="T9" fmla="*/ 2147483647 h 616"/>
                <a:gd name="T10" fmla="*/ 2147483647 w 362"/>
                <a:gd name="T11" fmla="*/ 0 h 616"/>
                <a:gd name="T12" fmla="*/ 2147483647 w 362"/>
                <a:gd name="T13" fmla="*/ 2147483647 h 616"/>
                <a:gd name="T14" fmla="*/ 2147483647 w 362"/>
                <a:gd name="T15" fmla="*/ 2147483647 h 616"/>
                <a:gd name="T16" fmla="*/ 2147483647 w 362"/>
                <a:gd name="T17" fmla="*/ 2147483647 h 616"/>
                <a:gd name="T18" fmla="*/ 2147483647 w 362"/>
                <a:gd name="T19" fmla="*/ 2147483647 h 616"/>
                <a:gd name="T20" fmla="*/ 2147483647 w 362"/>
                <a:gd name="T21" fmla="*/ 2147483647 h 616"/>
                <a:gd name="T22" fmla="*/ 2147483647 w 362"/>
                <a:gd name="T23" fmla="*/ 2147483647 h 616"/>
                <a:gd name="T24" fmla="*/ 2147483647 w 362"/>
                <a:gd name="T25" fmla="*/ 2147483647 h 616"/>
                <a:gd name="T26" fmla="*/ 0 w 362"/>
                <a:gd name="T27" fmla="*/ 2147483647 h 616"/>
                <a:gd name="T28" fmla="*/ 0 w 362"/>
                <a:gd name="T29" fmla="*/ 2147483647 h 616"/>
                <a:gd name="T30" fmla="*/ 2147483647 w 362"/>
                <a:gd name="T31" fmla="*/ 2147483647 h 616"/>
                <a:gd name="T32" fmla="*/ 2147483647 w 362"/>
                <a:gd name="T33" fmla="*/ 2147483647 h 616"/>
                <a:gd name="T34" fmla="*/ 2147483647 w 362"/>
                <a:gd name="T35" fmla="*/ 2147483647 h 616"/>
                <a:gd name="T36" fmla="*/ 2147483647 w 362"/>
                <a:gd name="T37" fmla="*/ 2147483647 h 616"/>
                <a:gd name="T38" fmla="*/ 2147483647 w 362"/>
                <a:gd name="T39" fmla="*/ 2147483647 h 616"/>
                <a:gd name="T40" fmla="*/ 2147483647 w 362"/>
                <a:gd name="T41" fmla="*/ 2147483647 h 616"/>
                <a:gd name="T42" fmla="*/ 2147483647 w 362"/>
                <a:gd name="T43" fmla="*/ 2147483647 h 616"/>
                <a:gd name="T44" fmla="*/ 2147483647 w 362"/>
                <a:gd name="T45" fmla="*/ 2147483647 h 616"/>
                <a:gd name="T46" fmla="*/ 2147483647 w 362"/>
                <a:gd name="T47" fmla="*/ 2147483647 h 616"/>
                <a:gd name="T48" fmla="*/ 2147483647 w 362"/>
                <a:gd name="T49" fmla="*/ 2147483647 h 616"/>
                <a:gd name="T50" fmla="*/ 2147483647 w 362"/>
                <a:gd name="T51" fmla="*/ 2147483647 h 616"/>
                <a:gd name="T52" fmla="*/ 2147483647 w 362"/>
                <a:gd name="T53" fmla="*/ 2147483647 h 616"/>
                <a:gd name="T54" fmla="*/ 2147483647 w 362"/>
                <a:gd name="T55" fmla="*/ 2147483647 h 616"/>
                <a:gd name="T56" fmla="*/ 2147483647 w 362"/>
                <a:gd name="T57" fmla="*/ 2147483647 h 616"/>
                <a:gd name="T58" fmla="*/ 2147483647 w 362"/>
                <a:gd name="T59" fmla="*/ 2147483647 h 616"/>
                <a:gd name="T60" fmla="*/ 2147483647 w 362"/>
                <a:gd name="T61" fmla="*/ 2147483647 h 616"/>
                <a:gd name="T62" fmla="*/ 2147483647 w 362"/>
                <a:gd name="T63" fmla="*/ 2147483647 h 616"/>
                <a:gd name="T64" fmla="*/ 2147483647 w 362"/>
                <a:gd name="T65" fmla="*/ 2147483647 h 616"/>
                <a:gd name="T66" fmla="*/ 2147483647 w 362"/>
                <a:gd name="T67" fmla="*/ 2147483647 h 616"/>
                <a:gd name="T68" fmla="*/ 2147483647 w 362"/>
                <a:gd name="T69" fmla="*/ 2147483647 h 616"/>
                <a:gd name="T70" fmla="*/ 2147483647 w 362"/>
                <a:gd name="T71" fmla="*/ 2147483647 h 616"/>
                <a:gd name="T72" fmla="*/ 2147483647 w 362"/>
                <a:gd name="T73" fmla="*/ 2147483647 h 616"/>
                <a:gd name="T74" fmla="*/ 2147483647 w 362"/>
                <a:gd name="T75" fmla="*/ 2147483647 h 616"/>
                <a:gd name="T76" fmla="*/ 2147483647 w 362"/>
                <a:gd name="T77" fmla="*/ 2147483647 h 616"/>
                <a:gd name="T78" fmla="*/ 2147483647 w 362"/>
                <a:gd name="T79" fmla="*/ 2147483647 h 616"/>
                <a:gd name="T80" fmla="*/ 2147483647 w 362"/>
                <a:gd name="T81" fmla="*/ 2147483647 h 616"/>
                <a:gd name="T82" fmla="*/ 2147483647 w 362"/>
                <a:gd name="T83" fmla="*/ 2147483647 h 616"/>
                <a:gd name="T84" fmla="*/ 2147483647 w 362"/>
                <a:gd name="T85" fmla="*/ 2147483647 h 616"/>
                <a:gd name="T86" fmla="*/ 2147483647 w 362"/>
                <a:gd name="T87" fmla="*/ 2147483647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5186363" y="4651375"/>
              <a:ext cx="398462" cy="252413"/>
            </a:xfrm>
            <a:custGeom>
              <a:avLst/>
              <a:gdLst>
                <a:gd name="T0" fmla="*/ 2147483647 w 308"/>
                <a:gd name="T1" fmla="*/ 2147483647 h 184"/>
                <a:gd name="T2" fmla="*/ 2147483647 w 308"/>
                <a:gd name="T3" fmla="*/ 2147483647 h 184"/>
                <a:gd name="T4" fmla="*/ 2147483647 w 308"/>
                <a:gd name="T5" fmla="*/ 2147483647 h 184"/>
                <a:gd name="T6" fmla="*/ 2147483647 w 308"/>
                <a:gd name="T7" fmla="*/ 2147483647 h 184"/>
                <a:gd name="T8" fmla="*/ 2147483647 w 308"/>
                <a:gd name="T9" fmla="*/ 2147483647 h 184"/>
                <a:gd name="T10" fmla="*/ 2147483647 w 308"/>
                <a:gd name="T11" fmla="*/ 2147483647 h 184"/>
                <a:gd name="T12" fmla="*/ 2147483647 w 308"/>
                <a:gd name="T13" fmla="*/ 2147483647 h 184"/>
                <a:gd name="T14" fmla="*/ 2147483647 w 308"/>
                <a:gd name="T15" fmla="*/ 2147483647 h 184"/>
                <a:gd name="T16" fmla="*/ 2147483647 w 308"/>
                <a:gd name="T17" fmla="*/ 2147483647 h 184"/>
                <a:gd name="T18" fmla="*/ 0 w 308"/>
                <a:gd name="T19" fmla="*/ 2147483647 h 184"/>
                <a:gd name="T20" fmla="*/ 0 w 308"/>
                <a:gd name="T21" fmla="*/ 2147483647 h 184"/>
                <a:gd name="T22" fmla="*/ 2147483647 w 308"/>
                <a:gd name="T23" fmla="*/ 2147483647 h 184"/>
                <a:gd name="T24" fmla="*/ 2147483647 w 308"/>
                <a:gd name="T25" fmla="*/ 2147483647 h 184"/>
                <a:gd name="T26" fmla="*/ 2147483647 w 308"/>
                <a:gd name="T27" fmla="*/ 2147483647 h 184"/>
                <a:gd name="T28" fmla="*/ 2147483647 w 308"/>
                <a:gd name="T29" fmla="*/ 2147483647 h 184"/>
                <a:gd name="T30" fmla="*/ 2147483647 w 308"/>
                <a:gd name="T31" fmla="*/ 2147483647 h 184"/>
                <a:gd name="T32" fmla="*/ 2147483647 w 308"/>
                <a:gd name="T33" fmla="*/ 2147483647 h 184"/>
                <a:gd name="T34" fmla="*/ 2147483647 w 308"/>
                <a:gd name="T35" fmla="*/ 0 h 184"/>
                <a:gd name="T36" fmla="*/ 2147483647 w 308"/>
                <a:gd name="T37" fmla="*/ 0 h 184"/>
                <a:gd name="T38" fmla="*/ 2147483647 w 308"/>
                <a:gd name="T39" fmla="*/ 2147483647 h 184"/>
                <a:gd name="T40" fmla="*/ 2147483647 w 308"/>
                <a:gd name="T41" fmla="*/ 2147483647 h 184"/>
                <a:gd name="T42" fmla="*/ 2147483647 w 308"/>
                <a:gd name="T43" fmla="*/ 2147483647 h 184"/>
                <a:gd name="T44" fmla="*/ 2147483647 w 308"/>
                <a:gd name="T45" fmla="*/ 2147483647 h 184"/>
                <a:gd name="T46" fmla="*/ 2147483647 w 308"/>
                <a:gd name="T47" fmla="*/ 2147483647 h 184"/>
                <a:gd name="T48" fmla="*/ 2147483647 w 308"/>
                <a:gd name="T49" fmla="*/ 2147483647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4248150" y="3562350"/>
              <a:ext cx="1155700" cy="81438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0 w 893"/>
                <a:gd name="T51" fmla="*/ 2147483647 h 592"/>
                <a:gd name="T52" fmla="*/ 2147483647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4913313" y="3506788"/>
              <a:ext cx="458787" cy="461962"/>
            </a:xfrm>
            <a:custGeom>
              <a:avLst/>
              <a:gdLst>
                <a:gd name="T0" fmla="*/ 2147483647 w 354"/>
                <a:gd name="T1" fmla="*/ 2147483647 h 336"/>
                <a:gd name="T2" fmla="*/ 2147483647 w 354"/>
                <a:gd name="T3" fmla="*/ 2147483647 h 336"/>
                <a:gd name="T4" fmla="*/ 2147483647 w 354"/>
                <a:gd name="T5" fmla="*/ 2147483647 h 336"/>
                <a:gd name="T6" fmla="*/ 2147483647 w 354"/>
                <a:gd name="T7" fmla="*/ 2147483647 h 336"/>
                <a:gd name="T8" fmla="*/ 2147483647 w 354"/>
                <a:gd name="T9" fmla="*/ 2147483647 h 336"/>
                <a:gd name="T10" fmla="*/ 2147483647 w 354"/>
                <a:gd name="T11" fmla="*/ 2147483647 h 336"/>
                <a:gd name="T12" fmla="*/ 2147483647 w 354"/>
                <a:gd name="T13" fmla="*/ 2147483647 h 336"/>
                <a:gd name="T14" fmla="*/ 2147483647 w 354"/>
                <a:gd name="T15" fmla="*/ 2147483647 h 336"/>
                <a:gd name="T16" fmla="*/ 2147483647 w 354"/>
                <a:gd name="T17" fmla="*/ 2147483647 h 336"/>
                <a:gd name="T18" fmla="*/ 2147483647 w 354"/>
                <a:gd name="T19" fmla="*/ 2147483647 h 336"/>
                <a:gd name="T20" fmla="*/ 2147483647 w 354"/>
                <a:gd name="T21" fmla="*/ 0 h 336"/>
                <a:gd name="T22" fmla="*/ 2147483647 w 354"/>
                <a:gd name="T23" fmla="*/ 2147483647 h 336"/>
                <a:gd name="T24" fmla="*/ 2147483647 w 354"/>
                <a:gd name="T25" fmla="*/ 2147483647 h 336"/>
                <a:gd name="T26" fmla="*/ 0 w 354"/>
                <a:gd name="T27" fmla="*/ 2147483647 h 336"/>
                <a:gd name="T28" fmla="*/ 2147483647 w 354"/>
                <a:gd name="T29" fmla="*/ 2147483647 h 336"/>
                <a:gd name="T30" fmla="*/ 2147483647 w 354"/>
                <a:gd name="T31" fmla="*/ 2147483647 h 336"/>
                <a:gd name="T32" fmla="*/ 2147483647 w 354"/>
                <a:gd name="T33" fmla="*/ 2147483647 h 336"/>
                <a:gd name="T34" fmla="*/ 2147483647 w 354"/>
                <a:gd name="T35" fmla="*/ 2147483647 h 336"/>
                <a:gd name="T36" fmla="*/ 2147483647 w 354"/>
                <a:gd name="T37" fmla="*/ 2147483647 h 336"/>
                <a:gd name="T38" fmla="*/ 2147483647 w 354"/>
                <a:gd name="T39" fmla="*/ 2147483647 h 336"/>
                <a:gd name="T40" fmla="*/ 2147483647 w 354"/>
                <a:gd name="T41" fmla="*/ 2147483647 h 336"/>
                <a:gd name="T42" fmla="*/ 2147483647 w 354"/>
                <a:gd name="T43" fmla="*/ 2147483647 h 336"/>
                <a:gd name="T44" fmla="*/ 2147483647 w 354"/>
                <a:gd name="T45" fmla="*/ 2147483647 h 336"/>
                <a:gd name="T46" fmla="*/ 2147483647 w 354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248150" y="3562350"/>
              <a:ext cx="1155700" cy="814388"/>
            </a:xfrm>
            <a:custGeom>
              <a:avLst/>
              <a:gdLst>
                <a:gd name="T0" fmla="*/ 2147483647 w 893"/>
                <a:gd name="T1" fmla="*/ 2147483647 h 592"/>
                <a:gd name="T2" fmla="*/ 2147483647 w 893"/>
                <a:gd name="T3" fmla="*/ 2147483647 h 592"/>
                <a:gd name="T4" fmla="*/ 2147483647 w 893"/>
                <a:gd name="T5" fmla="*/ 2147483647 h 592"/>
                <a:gd name="T6" fmla="*/ 2147483647 w 893"/>
                <a:gd name="T7" fmla="*/ 2147483647 h 592"/>
                <a:gd name="T8" fmla="*/ 2147483647 w 893"/>
                <a:gd name="T9" fmla="*/ 2147483647 h 592"/>
                <a:gd name="T10" fmla="*/ 2147483647 w 893"/>
                <a:gd name="T11" fmla="*/ 2147483647 h 592"/>
                <a:gd name="T12" fmla="*/ 2147483647 w 893"/>
                <a:gd name="T13" fmla="*/ 2147483647 h 592"/>
                <a:gd name="T14" fmla="*/ 2147483647 w 893"/>
                <a:gd name="T15" fmla="*/ 2147483647 h 592"/>
                <a:gd name="T16" fmla="*/ 2147483647 w 893"/>
                <a:gd name="T17" fmla="*/ 0 h 592"/>
                <a:gd name="T18" fmla="*/ 2147483647 w 893"/>
                <a:gd name="T19" fmla="*/ 2147483647 h 592"/>
                <a:gd name="T20" fmla="*/ 2147483647 w 893"/>
                <a:gd name="T21" fmla="*/ 2147483647 h 592"/>
                <a:gd name="T22" fmla="*/ 2147483647 w 893"/>
                <a:gd name="T23" fmla="*/ 2147483647 h 592"/>
                <a:gd name="T24" fmla="*/ 2147483647 w 893"/>
                <a:gd name="T25" fmla="*/ 2147483647 h 592"/>
                <a:gd name="T26" fmla="*/ 2147483647 w 893"/>
                <a:gd name="T27" fmla="*/ 2147483647 h 592"/>
                <a:gd name="T28" fmla="*/ 2147483647 w 893"/>
                <a:gd name="T29" fmla="*/ 2147483647 h 592"/>
                <a:gd name="T30" fmla="*/ 2147483647 w 893"/>
                <a:gd name="T31" fmla="*/ 2147483647 h 592"/>
                <a:gd name="T32" fmla="*/ 2147483647 w 893"/>
                <a:gd name="T33" fmla="*/ 2147483647 h 592"/>
                <a:gd name="T34" fmla="*/ 2147483647 w 893"/>
                <a:gd name="T35" fmla="*/ 2147483647 h 592"/>
                <a:gd name="T36" fmla="*/ 2147483647 w 893"/>
                <a:gd name="T37" fmla="*/ 2147483647 h 592"/>
                <a:gd name="T38" fmla="*/ 2147483647 w 893"/>
                <a:gd name="T39" fmla="*/ 2147483647 h 592"/>
                <a:gd name="T40" fmla="*/ 2147483647 w 893"/>
                <a:gd name="T41" fmla="*/ 2147483647 h 592"/>
                <a:gd name="T42" fmla="*/ 2147483647 w 893"/>
                <a:gd name="T43" fmla="*/ 2147483647 h 592"/>
                <a:gd name="T44" fmla="*/ 2147483647 w 893"/>
                <a:gd name="T45" fmla="*/ 2147483647 h 592"/>
                <a:gd name="T46" fmla="*/ 2147483647 w 893"/>
                <a:gd name="T47" fmla="*/ 2147483647 h 592"/>
                <a:gd name="T48" fmla="*/ 2147483647 w 893"/>
                <a:gd name="T49" fmla="*/ 2147483647 h 592"/>
                <a:gd name="T50" fmla="*/ 2147483647 w 893"/>
                <a:gd name="T51" fmla="*/ 2147483647 h 592"/>
                <a:gd name="T52" fmla="*/ 0 w 893"/>
                <a:gd name="T53" fmla="*/ 2147483647 h 592"/>
                <a:gd name="T54" fmla="*/ 2147483647 w 893"/>
                <a:gd name="T55" fmla="*/ 2147483647 h 592"/>
                <a:gd name="T56" fmla="*/ 2147483647 w 893"/>
                <a:gd name="T57" fmla="*/ 2147483647 h 592"/>
                <a:gd name="T58" fmla="*/ 2147483647 w 893"/>
                <a:gd name="T59" fmla="*/ 2147483647 h 592"/>
                <a:gd name="T60" fmla="*/ 2147483647 w 893"/>
                <a:gd name="T61" fmla="*/ 2147483647 h 592"/>
                <a:gd name="T62" fmla="*/ 2147483647 w 893"/>
                <a:gd name="T63" fmla="*/ 2147483647 h 592"/>
                <a:gd name="T64" fmla="*/ 2147483647 w 893"/>
                <a:gd name="T65" fmla="*/ 2147483647 h 592"/>
                <a:gd name="T66" fmla="*/ 2147483647 w 893"/>
                <a:gd name="T67" fmla="*/ 2147483647 h 592"/>
                <a:gd name="T68" fmla="*/ 2147483647 w 893"/>
                <a:gd name="T69" fmla="*/ 2147483647 h 592"/>
                <a:gd name="T70" fmla="*/ 2147483647 w 893"/>
                <a:gd name="T71" fmla="*/ 2147483647 h 592"/>
                <a:gd name="T72" fmla="*/ 2147483647 w 893"/>
                <a:gd name="T73" fmla="*/ 2147483647 h 592"/>
                <a:gd name="T74" fmla="*/ 2147483647 w 893"/>
                <a:gd name="T75" fmla="*/ 2147483647 h 592"/>
                <a:gd name="T76" fmla="*/ 2147483647 w 893"/>
                <a:gd name="T77" fmla="*/ 2147483647 h 592"/>
                <a:gd name="T78" fmla="*/ 2147483647 w 893"/>
                <a:gd name="T79" fmla="*/ 2147483647 h 592"/>
                <a:gd name="T80" fmla="*/ 2147483647 w 893"/>
                <a:gd name="T81" fmla="*/ 2147483647 h 592"/>
                <a:gd name="T82" fmla="*/ 2147483647 w 893"/>
                <a:gd name="T83" fmla="*/ 2147483647 h 592"/>
                <a:gd name="T84" fmla="*/ 2147483647 w 893"/>
                <a:gd name="T85" fmla="*/ 2147483647 h 592"/>
                <a:gd name="T86" fmla="*/ 2147483647 w 893"/>
                <a:gd name="T87" fmla="*/ 2147483647 h 592"/>
                <a:gd name="T88" fmla="*/ 2147483647 w 893"/>
                <a:gd name="T89" fmla="*/ 2147483647 h 592"/>
                <a:gd name="T90" fmla="*/ 2147483647 w 893"/>
                <a:gd name="T91" fmla="*/ 2147483647 h 592"/>
                <a:gd name="T92" fmla="*/ 2147483647 w 893"/>
                <a:gd name="T93" fmla="*/ 2147483647 h 592"/>
                <a:gd name="T94" fmla="*/ 2147483647 w 893"/>
                <a:gd name="T95" fmla="*/ 2147483647 h 592"/>
                <a:gd name="T96" fmla="*/ 2147483647 w 893"/>
                <a:gd name="T97" fmla="*/ 2147483647 h 592"/>
                <a:gd name="T98" fmla="*/ 2147483647 w 893"/>
                <a:gd name="T99" fmla="*/ 2147483647 h 592"/>
                <a:gd name="T100" fmla="*/ 2147483647 w 893"/>
                <a:gd name="T101" fmla="*/ 2147483647 h 592"/>
                <a:gd name="T102" fmla="*/ 2147483647 w 893"/>
                <a:gd name="T103" fmla="*/ 2147483647 h 592"/>
                <a:gd name="T104" fmla="*/ 2147483647 w 893"/>
                <a:gd name="T105" fmla="*/ 2147483647 h 592"/>
                <a:gd name="T106" fmla="*/ 2147483647 w 893"/>
                <a:gd name="T107" fmla="*/ 2147483647 h 592"/>
                <a:gd name="T108" fmla="*/ 2147483647 w 893"/>
                <a:gd name="T109" fmla="*/ 2147483647 h 592"/>
                <a:gd name="T110" fmla="*/ 2147483647 w 893"/>
                <a:gd name="T111" fmla="*/ 2147483647 h 592"/>
                <a:gd name="T112" fmla="*/ 2147483647 w 893"/>
                <a:gd name="T113" fmla="*/ 2147483647 h 592"/>
                <a:gd name="T114" fmla="*/ 2147483647 w 893"/>
                <a:gd name="T115" fmla="*/ 2147483647 h 592"/>
                <a:gd name="T116" fmla="*/ 2147483647 w 893"/>
                <a:gd name="T117" fmla="*/ 2147483647 h 592"/>
                <a:gd name="T118" fmla="*/ 2147483647 w 893"/>
                <a:gd name="T119" fmla="*/ 2147483647 h 592"/>
                <a:gd name="T120" fmla="*/ 2147483647 w 893"/>
                <a:gd name="T121" fmla="*/ 2147483647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4913313" y="3506788"/>
              <a:ext cx="458787" cy="461962"/>
            </a:xfrm>
            <a:custGeom>
              <a:avLst/>
              <a:gdLst>
                <a:gd name="T0" fmla="*/ 2147483647 w 354"/>
                <a:gd name="T1" fmla="*/ 2147483647 h 336"/>
                <a:gd name="T2" fmla="*/ 2147483647 w 354"/>
                <a:gd name="T3" fmla="*/ 2147483647 h 336"/>
                <a:gd name="T4" fmla="*/ 2147483647 w 354"/>
                <a:gd name="T5" fmla="*/ 2147483647 h 336"/>
                <a:gd name="T6" fmla="*/ 2147483647 w 354"/>
                <a:gd name="T7" fmla="*/ 2147483647 h 336"/>
                <a:gd name="T8" fmla="*/ 2147483647 w 354"/>
                <a:gd name="T9" fmla="*/ 2147483647 h 336"/>
                <a:gd name="T10" fmla="*/ 2147483647 w 354"/>
                <a:gd name="T11" fmla="*/ 2147483647 h 336"/>
                <a:gd name="T12" fmla="*/ 2147483647 w 354"/>
                <a:gd name="T13" fmla="*/ 2147483647 h 336"/>
                <a:gd name="T14" fmla="*/ 2147483647 w 354"/>
                <a:gd name="T15" fmla="*/ 2147483647 h 336"/>
                <a:gd name="T16" fmla="*/ 2147483647 w 354"/>
                <a:gd name="T17" fmla="*/ 2147483647 h 336"/>
                <a:gd name="T18" fmla="*/ 2147483647 w 354"/>
                <a:gd name="T19" fmla="*/ 2147483647 h 336"/>
                <a:gd name="T20" fmla="*/ 2147483647 w 354"/>
                <a:gd name="T21" fmla="*/ 0 h 336"/>
                <a:gd name="T22" fmla="*/ 2147483647 w 354"/>
                <a:gd name="T23" fmla="*/ 2147483647 h 336"/>
                <a:gd name="T24" fmla="*/ 2147483647 w 354"/>
                <a:gd name="T25" fmla="*/ 2147483647 h 336"/>
                <a:gd name="T26" fmla="*/ 0 w 354"/>
                <a:gd name="T27" fmla="*/ 2147483647 h 336"/>
                <a:gd name="T28" fmla="*/ 2147483647 w 354"/>
                <a:gd name="T29" fmla="*/ 2147483647 h 336"/>
                <a:gd name="T30" fmla="*/ 2147483647 w 354"/>
                <a:gd name="T31" fmla="*/ 2147483647 h 336"/>
                <a:gd name="T32" fmla="*/ 2147483647 w 354"/>
                <a:gd name="T33" fmla="*/ 2147483647 h 336"/>
                <a:gd name="T34" fmla="*/ 2147483647 w 354"/>
                <a:gd name="T35" fmla="*/ 2147483647 h 336"/>
                <a:gd name="T36" fmla="*/ 2147483647 w 354"/>
                <a:gd name="T37" fmla="*/ 2147483647 h 336"/>
                <a:gd name="T38" fmla="*/ 2147483647 w 354"/>
                <a:gd name="T39" fmla="*/ 2147483647 h 336"/>
                <a:gd name="T40" fmla="*/ 2147483647 w 354"/>
                <a:gd name="T41" fmla="*/ 2147483647 h 336"/>
                <a:gd name="T42" fmla="*/ 2147483647 w 354"/>
                <a:gd name="T43" fmla="*/ 2147483647 h 336"/>
                <a:gd name="T44" fmla="*/ 2147483647 w 354"/>
                <a:gd name="T45" fmla="*/ 2147483647 h 336"/>
                <a:gd name="T46" fmla="*/ 2147483647 w 354"/>
                <a:gd name="T47" fmla="*/ 2147483647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3430588" y="2649538"/>
              <a:ext cx="1112837" cy="901700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EBA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4008438" y="2560638"/>
              <a:ext cx="273050" cy="153987"/>
            </a:xfrm>
            <a:custGeom>
              <a:avLst/>
              <a:gdLst>
                <a:gd name="T0" fmla="*/ 2147483647 w 210"/>
                <a:gd name="T1" fmla="*/ 2147483647 h 112"/>
                <a:gd name="T2" fmla="*/ 2147483647 w 210"/>
                <a:gd name="T3" fmla="*/ 2147483647 h 112"/>
                <a:gd name="T4" fmla="*/ 2147483647 w 210"/>
                <a:gd name="T5" fmla="*/ 0 h 112"/>
                <a:gd name="T6" fmla="*/ 2147483647 w 210"/>
                <a:gd name="T7" fmla="*/ 2147483647 h 112"/>
                <a:gd name="T8" fmla="*/ 2147483647 w 210"/>
                <a:gd name="T9" fmla="*/ 2147483647 h 112"/>
                <a:gd name="T10" fmla="*/ 2147483647 w 210"/>
                <a:gd name="T11" fmla="*/ 2147483647 h 112"/>
                <a:gd name="T12" fmla="*/ 2147483647 w 210"/>
                <a:gd name="T13" fmla="*/ 2147483647 h 112"/>
                <a:gd name="T14" fmla="*/ 0 w 210"/>
                <a:gd name="T15" fmla="*/ 2147483647 h 112"/>
                <a:gd name="T16" fmla="*/ 2147483647 w 210"/>
                <a:gd name="T17" fmla="*/ 2147483647 h 112"/>
                <a:gd name="T18" fmla="*/ 2147483647 w 210"/>
                <a:gd name="T19" fmla="*/ 2147483647 h 112"/>
                <a:gd name="T20" fmla="*/ 2147483647 w 210"/>
                <a:gd name="T21" fmla="*/ 2147483647 h 112"/>
                <a:gd name="T22" fmla="*/ 2147483647 w 210"/>
                <a:gd name="T23" fmla="*/ 2147483647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3430588" y="2649538"/>
              <a:ext cx="1112837" cy="901700"/>
            </a:xfrm>
            <a:custGeom>
              <a:avLst/>
              <a:gdLst>
                <a:gd name="T0" fmla="*/ 2147483647 w 860"/>
                <a:gd name="T1" fmla="*/ 2147483647 h 656"/>
                <a:gd name="T2" fmla="*/ 2147483647 w 860"/>
                <a:gd name="T3" fmla="*/ 2147483647 h 656"/>
                <a:gd name="T4" fmla="*/ 2147483647 w 860"/>
                <a:gd name="T5" fmla="*/ 2147483647 h 656"/>
                <a:gd name="T6" fmla="*/ 2147483647 w 860"/>
                <a:gd name="T7" fmla="*/ 2147483647 h 656"/>
                <a:gd name="T8" fmla="*/ 2147483647 w 860"/>
                <a:gd name="T9" fmla="*/ 2147483647 h 656"/>
                <a:gd name="T10" fmla="*/ 2147483647 w 860"/>
                <a:gd name="T11" fmla="*/ 2147483647 h 656"/>
                <a:gd name="T12" fmla="*/ 2147483647 w 860"/>
                <a:gd name="T13" fmla="*/ 2147483647 h 656"/>
                <a:gd name="T14" fmla="*/ 2147483647 w 860"/>
                <a:gd name="T15" fmla="*/ 2147483647 h 656"/>
                <a:gd name="T16" fmla="*/ 2147483647 w 860"/>
                <a:gd name="T17" fmla="*/ 2147483647 h 656"/>
                <a:gd name="T18" fmla="*/ 2147483647 w 860"/>
                <a:gd name="T19" fmla="*/ 2147483647 h 656"/>
                <a:gd name="T20" fmla="*/ 2147483647 w 860"/>
                <a:gd name="T21" fmla="*/ 2147483647 h 656"/>
                <a:gd name="T22" fmla="*/ 2147483647 w 860"/>
                <a:gd name="T23" fmla="*/ 2147483647 h 656"/>
                <a:gd name="T24" fmla="*/ 2147483647 w 860"/>
                <a:gd name="T25" fmla="*/ 2147483647 h 656"/>
                <a:gd name="T26" fmla="*/ 2147483647 w 860"/>
                <a:gd name="T27" fmla="*/ 2147483647 h 656"/>
                <a:gd name="T28" fmla="*/ 2147483647 w 860"/>
                <a:gd name="T29" fmla="*/ 2147483647 h 656"/>
                <a:gd name="T30" fmla="*/ 2147483647 w 860"/>
                <a:gd name="T31" fmla="*/ 2147483647 h 656"/>
                <a:gd name="T32" fmla="*/ 2147483647 w 860"/>
                <a:gd name="T33" fmla="*/ 2147483647 h 656"/>
                <a:gd name="T34" fmla="*/ 2147483647 w 860"/>
                <a:gd name="T35" fmla="*/ 2147483647 h 656"/>
                <a:gd name="T36" fmla="*/ 2147483647 w 860"/>
                <a:gd name="T37" fmla="*/ 0 h 656"/>
                <a:gd name="T38" fmla="*/ 2147483647 w 860"/>
                <a:gd name="T39" fmla="*/ 2147483647 h 656"/>
                <a:gd name="T40" fmla="*/ 2147483647 w 860"/>
                <a:gd name="T41" fmla="*/ 2147483647 h 656"/>
                <a:gd name="T42" fmla="*/ 2147483647 w 860"/>
                <a:gd name="T43" fmla="*/ 2147483647 h 656"/>
                <a:gd name="T44" fmla="*/ 2147483647 w 860"/>
                <a:gd name="T45" fmla="*/ 2147483647 h 656"/>
                <a:gd name="T46" fmla="*/ 2147483647 w 860"/>
                <a:gd name="T47" fmla="*/ 2147483647 h 656"/>
                <a:gd name="T48" fmla="*/ 2147483647 w 860"/>
                <a:gd name="T49" fmla="*/ 2147483647 h 656"/>
                <a:gd name="T50" fmla="*/ 2147483647 w 860"/>
                <a:gd name="T51" fmla="*/ 2147483647 h 656"/>
                <a:gd name="T52" fmla="*/ 2147483647 w 860"/>
                <a:gd name="T53" fmla="*/ 2147483647 h 656"/>
                <a:gd name="T54" fmla="*/ 0 w 860"/>
                <a:gd name="T55" fmla="*/ 2147483647 h 656"/>
                <a:gd name="T56" fmla="*/ 2147483647 w 860"/>
                <a:gd name="T57" fmla="*/ 2147483647 h 656"/>
                <a:gd name="T58" fmla="*/ 2147483647 w 860"/>
                <a:gd name="T59" fmla="*/ 2147483647 h 656"/>
                <a:gd name="T60" fmla="*/ 2147483647 w 860"/>
                <a:gd name="T61" fmla="*/ 2147483647 h 656"/>
                <a:gd name="T62" fmla="*/ 2147483647 w 860"/>
                <a:gd name="T63" fmla="*/ 2147483647 h 656"/>
                <a:gd name="T64" fmla="*/ 2147483647 w 860"/>
                <a:gd name="T65" fmla="*/ 2147483647 h 656"/>
                <a:gd name="T66" fmla="*/ 2147483647 w 860"/>
                <a:gd name="T67" fmla="*/ 2147483647 h 656"/>
                <a:gd name="T68" fmla="*/ 2147483647 w 860"/>
                <a:gd name="T69" fmla="*/ 2147483647 h 656"/>
                <a:gd name="T70" fmla="*/ 2147483647 w 860"/>
                <a:gd name="T71" fmla="*/ 2147483647 h 656"/>
                <a:gd name="T72" fmla="*/ 2147483647 w 860"/>
                <a:gd name="T73" fmla="*/ 2147483647 h 656"/>
                <a:gd name="T74" fmla="*/ 2147483647 w 860"/>
                <a:gd name="T75" fmla="*/ 2147483647 h 656"/>
                <a:gd name="T76" fmla="*/ 2147483647 w 860"/>
                <a:gd name="T77" fmla="*/ 2147483647 h 656"/>
                <a:gd name="T78" fmla="*/ 2147483647 w 860"/>
                <a:gd name="T79" fmla="*/ 2147483647 h 656"/>
                <a:gd name="T80" fmla="*/ 2147483647 w 860"/>
                <a:gd name="T81" fmla="*/ 2147483647 h 656"/>
                <a:gd name="T82" fmla="*/ 2147483647 w 860"/>
                <a:gd name="T83" fmla="*/ 2147483647 h 656"/>
                <a:gd name="T84" fmla="*/ 2147483647 w 860"/>
                <a:gd name="T85" fmla="*/ 2147483647 h 656"/>
                <a:gd name="T86" fmla="*/ 2147483647 w 860"/>
                <a:gd name="T87" fmla="*/ 2147483647 h 656"/>
                <a:gd name="T88" fmla="*/ 2147483647 w 860"/>
                <a:gd name="T89" fmla="*/ 2147483647 h 656"/>
                <a:gd name="T90" fmla="*/ 2147483647 w 860"/>
                <a:gd name="T91" fmla="*/ 2147483647 h 656"/>
                <a:gd name="T92" fmla="*/ 2147483647 w 860"/>
                <a:gd name="T93" fmla="*/ 2147483647 h 656"/>
                <a:gd name="T94" fmla="*/ 2147483647 w 860"/>
                <a:gd name="T95" fmla="*/ 2147483647 h 656"/>
                <a:gd name="T96" fmla="*/ 2147483647 w 860"/>
                <a:gd name="T97" fmla="*/ 2147483647 h 656"/>
                <a:gd name="T98" fmla="*/ 2147483647 w 860"/>
                <a:gd name="T99" fmla="*/ 2147483647 h 656"/>
                <a:gd name="T100" fmla="*/ 2147483647 w 860"/>
                <a:gd name="T101" fmla="*/ 2147483647 h 656"/>
                <a:gd name="T102" fmla="*/ 2147483647 w 860"/>
                <a:gd name="T103" fmla="*/ 2147483647 h 656"/>
                <a:gd name="T104" fmla="*/ 2147483647 w 860"/>
                <a:gd name="T105" fmla="*/ 2147483647 h 656"/>
                <a:gd name="T106" fmla="*/ 2147483647 w 860"/>
                <a:gd name="T107" fmla="*/ 2147483647 h 656"/>
                <a:gd name="T108" fmla="*/ 2147483647 w 860"/>
                <a:gd name="T109" fmla="*/ 2147483647 h 656"/>
                <a:gd name="T110" fmla="*/ 2147483647 w 860"/>
                <a:gd name="T111" fmla="*/ 2147483647 h 656"/>
                <a:gd name="T112" fmla="*/ 2147483647 w 860"/>
                <a:gd name="T113" fmla="*/ 2147483647 h 656"/>
                <a:gd name="T114" fmla="*/ 2147483647 w 860"/>
                <a:gd name="T115" fmla="*/ 2147483647 h 656"/>
                <a:gd name="T116" fmla="*/ 2147483647 w 860"/>
                <a:gd name="T117" fmla="*/ 2147483647 h 656"/>
                <a:gd name="T118" fmla="*/ 2147483647 w 860"/>
                <a:gd name="T119" fmla="*/ 2147483647 h 656"/>
                <a:gd name="T120" fmla="*/ 2147483647 w 860"/>
                <a:gd name="T121" fmla="*/ 2147483647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4008438" y="2549525"/>
              <a:ext cx="273050" cy="153988"/>
            </a:xfrm>
            <a:custGeom>
              <a:avLst/>
              <a:gdLst>
                <a:gd name="T0" fmla="*/ 2147483647 w 210"/>
                <a:gd name="T1" fmla="*/ 2147483647 h 112"/>
                <a:gd name="T2" fmla="*/ 2147483647 w 210"/>
                <a:gd name="T3" fmla="*/ 2147483647 h 112"/>
                <a:gd name="T4" fmla="*/ 2147483647 w 210"/>
                <a:gd name="T5" fmla="*/ 0 h 112"/>
                <a:gd name="T6" fmla="*/ 2147483647 w 210"/>
                <a:gd name="T7" fmla="*/ 2147483647 h 112"/>
                <a:gd name="T8" fmla="*/ 2147483647 w 210"/>
                <a:gd name="T9" fmla="*/ 2147483647 h 112"/>
                <a:gd name="T10" fmla="*/ 2147483647 w 210"/>
                <a:gd name="T11" fmla="*/ 2147483647 h 112"/>
                <a:gd name="T12" fmla="*/ 2147483647 w 210"/>
                <a:gd name="T13" fmla="*/ 2147483647 h 112"/>
                <a:gd name="T14" fmla="*/ 0 w 210"/>
                <a:gd name="T15" fmla="*/ 2147483647 h 112"/>
                <a:gd name="T16" fmla="*/ 2147483647 w 210"/>
                <a:gd name="T17" fmla="*/ 2147483647 h 112"/>
                <a:gd name="T18" fmla="*/ 2147483647 w 210"/>
                <a:gd name="T19" fmla="*/ 2147483647 h 112"/>
                <a:gd name="T20" fmla="*/ 2147483647 w 210"/>
                <a:gd name="T21" fmla="*/ 2147483647 h 112"/>
                <a:gd name="T22" fmla="*/ 2147483647 w 210"/>
                <a:gd name="T23" fmla="*/ 2147483647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4064000" y="2308225"/>
              <a:ext cx="587375" cy="439738"/>
            </a:xfrm>
            <a:custGeom>
              <a:avLst/>
              <a:gdLst>
                <a:gd name="T0" fmla="*/ 2147483647 w 455"/>
                <a:gd name="T1" fmla="*/ 2147483647 h 320"/>
                <a:gd name="T2" fmla="*/ 2147483647 w 455"/>
                <a:gd name="T3" fmla="*/ 2147483647 h 320"/>
                <a:gd name="T4" fmla="*/ 2147483647 w 455"/>
                <a:gd name="T5" fmla="*/ 2147483647 h 320"/>
                <a:gd name="T6" fmla="*/ 2147483647 w 455"/>
                <a:gd name="T7" fmla="*/ 2147483647 h 320"/>
                <a:gd name="T8" fmla="*/ 2147483647 w 455"/>
                <a:gd name="T9" fmla="*/ 2147483647 h 320"/>
                <a:gd name="T10" fmla="*/ 2147483647 w 455"/>
                <a:gd name="T11" fmla="*/ 2147483647 h 320"/>
                <a:gd name="T12" fmla="*/ 2147483647 w 455"/>
                <a:gd name="T13" fmla="*/ 2147483647 h 320"/>
                <a:gd name="T14" fmla="*/ 2147483647 w 455"/>
                <a:gd name="T15" fmla="*/ 2147483647 h 320"/>
                <a:gd name="T16" fmla="*/ 2147483647 w 455"/>
                <a:gd name="T17" fmla="*/ 2147483647 h 320"/>
                <a:gd name="T18" fmla="*/ 2147483647 w 455"/>
                <a:gd name="T19" fmla="*/ 2147483647 h 320"/>
                <a:gd name="T20" fmla="*/ 2147483647 w 455"/>
                <a:gd name="T21" fmla="*/ 2147483647 h 320"/>
                <a:gd name="T22" fmla="*/ 2147483647 w 455"/>
                <a:gd name="T23" fmla="*/ 2147483647 h 320"/>
                <a:gd name="T24" fmla="*/ 2147483647 w 455"/>
                <a:gd name="T25" fmla="*/ 2147483647 h 320"/>
                <a:gd name="T26" fmla="*/ 2147483647 w 455"/>
                <a:gd name="T27" fmla="*/ 2147483647 h 320"/>
                <a:gd name="T28" fmla="*/ 2147483647 w 455"/>
                <a:gd name="T29" fmla="*/ 2147483647 h 320"/>
                <a:gd name="T30" fmla="*/ 2147483647 w 455"/>
                <a:gd name="T31" fmla="*/ 2147483647 h 320"/>
                <a:gd name="T32" fmla="*/ 2147483647 w 455"/>
                <a:gd name="T33" fmla="*/ 2147483647 h 320"/>
                <a:gd name="T34" fmla="*/ 2147483647 w 455"/>
                <a:gd name="T35" fmla="*/ 2147483647 h 320"/>
                <a:gd name="T36" fmla="*/ 2147483647 w 455"/>
                <a:gd name="T37" fmla="*/ 2147483647 h 320"/>
                <a:gd name="T38" fmla="*/ 2147483647 w 455"/>
                <a:gd name="T39" fmla="*/ 0 h 320"/>
                <a:gd name="T40" fmla="*/ 2147483647 w 455"/>
                <a:gd name="T41" fmla="*/ 2147483647 h 320"/>
                <a:gd name="T42" fmla="*/ 2147483647 w 455"/>
                <a:gd name="T43" fmla="*/ 2147483647 h 320"/>
                <a:gd name="T44" fmla="*/ 2147483647 w 455"/>
                <a:gd name="T45" fmla="*/ 2147483647 h 320"/>
                <a:gd name="T46" fmla="*/ 2147483647 w 455"/>
                <a:gd name="T47" fmla="*/ 2147483647 h 320"/>
                <a:gd name="T48" fmla="*/ 2147483647 w 455"/>
                <a:gd name="T49" fmla="*/ 2147483647 h 320"/>
                <a:gd name="T50" fmla="*/ 0 w 455"/>
                <a:gd name="T51" fmla="*/ 2147483647 h 320"/>
                <a:gd name="T52" fmla="*/ 2147483647 w 455"/>
                <a:gd name="T53" fmla="*/ 2147483647 h 320"/>
                <a:gd name="T54" fmla="*/ 2147483647 w 455"/>
                <a:gd name="T55" fmla="*/ 2147483647 h 320"/>
                <a:gd name="T56" fmla="*/ 2147483647 w 455"/>
                <a:gd name="T57" fmla="*/ 2147483647 h 320"/>
                <a:gd name="T58" fmla="*/ 2147483647 w 455"/>
                <a:gd name="T59" fmla="*/ 2147483647 h 320"/>
                <a:gd name="T60" fmla="*/ 2147483647 w 455"/>
                <a:gd name="T61" fmla="*/ 2147483647 h 320"/>
                <a:gd name="T62" fmla="*/ 2147483647 w 455"/>
                <a:gd name="T63" fmla="*/ 2147483647 h 320"/>
                <a:gd name="T64" fmla="*/ 2147483647 w 455"/>
                <a:gd name="T65" fmla="*/ 2147483647 h 320"/>
                <a:gd name="T66" fmla="*/ 2147483647 w 455"/>
                <a:gd name="T67" fmla="*/ 2147483647 h 320"/>
                <a:gd name="T68" fmla="*/ 2147483647 w 455"/>
                <a:gd name="T69" fmla="*/ 2147483647 h 320"/>
                <a:gd name="T70" fmla="*/ 2147483647 w 455"/>
                <a:gd name="T71" fmla="*/ 2147483647 h 320"/>
                <a:gd name="T72" fmla="*/ 2147483647 w 455"/>
                <a:gd name="T73" fmla="*/ 2147483647 h 320"/>
                <a:gd name="T74" fmla="*/ 2147483647 w 455"/>
                <a:gd name="T75" fmla="*/ 2147483647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4391025" y="2725738"/>
              <a:ext cx="1252538" cy="1276350"/>
            </a:xfrm>
            <a:custGeom>
              <a:avLst/>
              <a:gdLst>
                <a:gd name="T0" fmla="*/ 2147483647 w 969"/>
                <a:gd name="T1" fmla="*/ 2147483647 h 928"/>
                <a:gd name="T2" fmla="*/ 2147483647 w 969"/>
                <a:gd name="T3" fmla="*/ 2147483647 h 928"/>
                <a:gd name="T4" fmla="*/ 2147483647 w 969"/>
                <a:gd name="T5" fmla="*/ 0 h 928"/>
                <a:gd name="T6" fmla="*/ 2147483647 w 969"/>
                <a:gd name="T7" fmla="*/ 2147483647 h 928"/>
                <a:gd name="T8" fmla="*/ 2147483647 w 969"/>
                <a:gd name="T9" fmla="*/ 2147483647 h 928"/>
                <a:gd name="T10" fmla="*/ 2147483647 w 969"/>
                <a:gd name="T11" fmla="*/ 2147483647 h 928"/>
                <a:gd name="T12" fmla="*/ 2147483647 w 969"/>
                <a:gd name="T13" fmla="*/ 2147483647 h 928"/>
                <a:gd name="T14" fmla="*/ 2147483647 w 969"/>
                <a:gd name="T15" fmla="*/ 2147483647 h 928"/>
                <a:gd name="T16" fmla="*/ 2147483647 w 969"/>
                <a:gd name="T17" fmla="*/ 2147483647 h 928"/>
                <a:gd name="T18" fmla="*/ 2147483647 w 969"/>
                <a:gd name="T19" fmla="*/ 2147483647 h 928"/>
                <a:gd name="T20" fmla="*/ 2147483647 w 969"/>
                <a:gd name="T21" fmla="*/ 2147483647 h 928"/>
                <a:gd name="T22" fmla="*/ 2147483647 w 969"/>
                <a:gd name="T23" fmla="*/ 2147483647 h 928"/>
                <a:gd name="T24" fmla="*/ 2147483647 w 969"/>
                <a:gd name="T25" fmla="*/ 2147483647 h 928"/>
                <a:gd name="T26" fmla="*/ 2147483647 w 969"/>
                <a:gd name="T27" fmla="*/ 2147483647 h 928"/>
                <a:gd name="T28" fmla="*/ 2147483647 w 969"/>
                <a:gd name="T29" fmla="*/ 2147483647 h 928"/>
                <a:gd name="T30" fmla="*/ 2147483647 w 969"/>
                <a:gd name="T31" fmla="*/ 2147483647 h 928"/>
                <a:gd name="T32" fmla="*/ 2147483647 w 969"/>
                <a:gd name="T33" fmla="*/ 2147483647 h 928"/>
                <a:gd name="T34" fmla="*/ 0 w 969"/>
                <a:gd name="T35" fmla="*/ 2147483647 h 928"/>
                <a:gd name="T36" fmla="*/ 2147483647 w 969"/>
                <a:gd name="T37" fmla="*/ 2147483647 h 928"/>
                <a:gd name="T38" fmla="*/ 2147483647 w 969"/>
                <a:gd name="T39" fmla="*/ 2147483647 h 928"/>
                <a:gd name="T40" fmla="*/ 2147483647 w 969"/>
                <a:gd name="T41" fmla="*/ 2147483647 h 928"/>
                <a:gd name="T42" fmla="*/ 2147483647 w 969"/>
                <a:gd name="T43" fmla="*/ 2147483647 h 928"/>
                <a:gd name="T44" fmla="*/ 2147483647 w 969"/>
                <a:gd name="T45" fmla="*/ 2147483647 h 928"/>
                <a:gd name="T46" fmla="*/ 2147483647 w 969"/>
                <a:gd name="T47" fmla="*/ 2147483647 h 928"/>
                <a:gd name="T48" fmla="*/ 2147483647 w 969"/>
                <a:gd name="T49" fmla="*/ 2147483647 h 928"/>
                <a:gd name="T50" fmla="*/ 2147483647 w 969"/>
                <a:gd name="T51" fmla="*/ 2147483647 h 928"/>
                <a:gd name="T52" fmla="*/ 2147483647 w 969"/>
                <a:gd name="T53" fmla="*/ 2147483647 h 928"/>
                <a:gd name="T54" fmla="*/ 2147483647 w 969"/>
                <a:gd name="T55" fmla="*/ 2147483647 h 928"/>
                <a:gd name="T56" fmla="*/ 2147483647 w 969"/>
                <a:gd name="T57" fmla="*/ 2147483647 h 928"/>
                <a:gd name="T58" fmla="*/ 2147483647 w 969"/>
                <a:gd name="T59" fmla="*/ 2147483647 h 928"/>
                <a:gd name="T60" fmla="*/ 2147483647 w 969"/>
                <a:gd name="T61" fmla="*/ 2147483647 h 928"/>
                <a:gd name="T62" fmla="*/ 2147483647 w 969"/>
                <a:gd name="T63" fmla="*/ 2147483647 h 928"/>
                <a:gd name="T64" fmla="*/ 2147483647 w 969"/>
                <a:gd name="T65" fmla="*/ 2147483647 h 928"/>
                <a:gd name="T66" fmla="*/ 2147483647 w 969"/>
                <a:gd name="T67" fmla="*/ 2147483647 h 928"/>
                <a:gd name="T68" fmla="*/ 2147483647 w 969"/>
                <a:gd name="T69" fmla="*/ 2147483647 h 928"/>
                <a:gd name="T70" fmla="*/ 2147483647 w 969"/>
                <a:gd name="T71" fmla="*/ 2147483647 h 928"/>
                <a:gd name="T72" fmla="*/ 2147483647 w 969"/>
                <a:gd name="T73" fmla="*/ 2147483647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4064000" y="2297113"/>
              <a:ext cx="587375" cy="439737"/>
            </a:xfrm>
            <a:custGeom>
              <a:avLst/>
              <a:gdLst>
                <a:gd name="T0" fmla="*/ 2147483647 w 455"/>
                <a:gd name="T1" fmla="*/ 2147483647 h 320"/>
                <a:gd name="T2" fmla="*/ 2147483647 w 455"/>
                <a:gd name="T3" fmla="*/ 2147483647 h 320"/>
                <a:gd name="T4" fmla="*/ 2147483647 w 455"/>
                <a:gd name="T5" fmla="*/ 2147483647 h 320"/>
                <a:gd name="T6" fmla="*/ 2147483647 w 455"/>
                <a:gd name="T7" fmla="*/ 2147483647 h 320"/>
                <a:gd name="T8" fmla="*/ 2147483647 w 455"/>
                <a:gd name="T9" fmla="*/ 2147483647 h 320"/>
                <a:gd name="T10" fmla="*/ 2147483647 w 455"/>
                <a:gd name="T11" fmla="*/ 2147483647 h 320"/>
                <a:gd name="T12" fmla="*/ 2147483647 w 455"/>
                <a:gd name="T13" fmla="*/ 2147483647 h 320"/>
                <a:gd name="T14" fmla="*/ 2147483647 w 455"/>
                <a:gd name="T15" fmla="*/ 2147483647 h 320"/>
                <a:gd name="T16" fmla="*/ 2147483647 w 455"/>
                <a:gd name="T17" fmla="*/ 2147483647 h 320"/>
                <a:gd name="T18" fmla="*/ 2147483647 w 455"/>
                <a:gd name="T19" fmla="*/ 2147483647 h 320"/>
                <a:gd name="T20" fmla="*/ 2147483647 w 455"/>
                <a:gd name="T21" fmla="*/ 2147483647 h 320"/>
                <a:gd name="T22" fmla="*/ 2147483647 w 455"/>
                <a:gd name="T23" fmla="*/ 2147483647 h 320"/>
                <a:gd name="T24" fmla="*/ 2147483647 w 455"/>
                <a:gd name="T25" fmla="*/ 2147483647 h 320"/>
                <a:gd name="T26" fmla="*/ 2147483647 w 455"/>
                <a:gd name="T27" fmla="*/ 2147483647 h 320"/>
                <a:gd name="T28" fmla="*/ 2147483647 w 455"/>
                <a:gd name="T29" fmla="*/ 2147483647 h 320"/>
                <a:gd name="T30" fmla="*/ 2147483647 w 455"/>
                <a:gd name="T31" fmla="*/ 2147483647 h 320"/>
                <a:gd name="T32" fmla="*/ 2147483647 w 455"/>
                <a:gd name="T33" fmla="*/ 2147483647 h 320"/>
                <a:gd name="T34" fmla="*/ 2147483647 w 455"/>
                <a:gd name="T35" fmla="*/ 2147483647 h 320"/>
                <a:gd name="T36" fmla="*/ 2147483647 w 455"/>
                <a:gd name="T37" fmla="*/ 2147483647 h 320"/>
                <a:gd name="T38" fmla="*/ 2147483647 w 455"/>
                <a:gd name="T39" fmla="*/ 0 h 320"/>
                <a:gd name="T40" fmla="*/ 2147483647 w 455"/>
                <a:gd name="T41" fmla="*/ 2147483647 h 320"/>
                <a:gd name="T42" fmla="*/ 2147483647 w 455"/>
                <a:gd name="T43" fmla="*/ 2147483647 h 320"/>
                <a:gd name="T44" fmla="*/ 2147483647 w 455"/>
                <a:gd name="T45" fmla="*/ 2147483647 h 320"/>
                <a:gd name="T46" fmla="*/ 2147483647 w 455"/>
                <a:gd name="T47" fmla="*/ 2147483647 h 320"/>
                <a:gd name="T48" fmla="*/ 2147483647 w 455"/>
                <a:gd name="T49" fmla="*/ 2147483647 h 320"/>
                <a:gd name="T50" fmla="*/ 0 w 455"/>
                <a:gd name="T51" fmla="*/ 2147483647 h 320"/>
                <a:gd name="T52" fmla="*/ 2147483647 w 455"/>
                <a:gd name="T53" fmla="*/ 2147483647 h 320"/>
                <a:gd name="T54" fmla="*/ 2147483647 w 455"/>
                <a:gd name="T55" fmla="*/ 2147483647 h 320"/>
                <a:gd name="T56" fmla="*/ 2147483647 w 455"/>
                <a:gd name="T57" fmla="*/ 2147483647 h 320"/>
                <a:gd name="T58" fmla="*/ 2147483647 w 455"/>
                <a:gd name="T59" fmla="*/ 2147483647 h 320"/>
                <a:gd name="T60" fmla="*/ 2147483647 w 455"/>
                <a:gd name="T61" fmla="*/ 2147483647 h 320"/>
                <a:gd name="T62" fmla="*/ 2147483647 w 455"/>
                <a:gd name="T63" fmla="*/ 2147483647 h 320"/>
                <a:gd name="T64" fmla="*/ 2147483647 w 455"/>
                <a:gd name="T65" fmla="*/ 2147483647 h 320"/>
                <a:gd name="T66" fmla="*/ 2147483647 w 455"/>
                <a:gd name="T67" fmla="*/ 2147483647 h 320"/>
                <a:gd name="T68" fmla="*/ 2147483647 w 455"/>
                <a:gd name="T69" fmla="*/ 2147483647 h 320"/>
                <a:gd name="T70" fmla="*/ 2147483647 w 455"/>
                <a:gd name="T71" fmla="*/ 2147483647 h 320"/>
                <a:gd name="T72" fmla="*/ 2147483647 w 455"/>
                <a:gd name="T73" fmla="*/ 2147483647 h 320"/>
                <a:gd name="T74" fmla="*/ 2147483647 w 455"/>
                <a:gd name="T75" fmla="*/ 2147483647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4391025" y="2714625"/>
              <a:ext cx="1252538" cy="1276350"/>
            </a:xfrm>
            <a:custGeom>
              <a:avLst/>
              <a:gdLst>
                <a:gd name="T0" fmla="*/ 2147483647 w 969"/>
                <a:gd name="T1" fmla="*/ 2147483647 h 928"/>
                <a:gd name="T2" fmla="*/ 2147483647 w 969"/>
                <a:gd name="T3" fmla="*/ 2147483647 h 928"/>
                <a:gd name="T4" fmla="*/ 2147483647 w 969"/>
                <a:gd name="T5" fmla="*/ 0 h 928"/>
                <a:gd name="T6" fmla="*/ 2147483647 w 969"/>
                <a:gd name="T7" fmla="*/ 2147483647 h 928"/>
                <a:gd name="T8" fmla="*/ 2147483647 w 969"/>
                <a:gd name="T9" fmla="*/ 2147483647 h 928"/>
                <a:gd name="T10" fmla="*/ 2147483647 w 969"/>
                <a:gd name="T11" fmla="*/ 2147483647 h 928"/>
                <a:gd name="T12" fmla="*/ 2147483647 w 969"/>
                <a:gd name="T13" fmla="*/ 2147483647 h 928"/>
                <a:gd name="T14" fmla="*/ 2147483647 w 969"/>
                <a:gd name="T15" fmla="*/ 2147483647 h 928"/>
                <a:gd name="T16" fmla="*/ 2147483647 w 969"/>
                <a:gd name="T17" fmla="*/ 2147483647 h 928"/>
                <a:gd name="T18" fmla="*/ 2147483647 w 969"/>
                <a:gd name="T19" fmla="*/ 2147483647 h 928"/>
                <a:gd name="T20" fmla="*/ 2147483647 w 969"/>
                <a:gd name="T21" fmla="*/ 2147483647 h 928"/>
                <a:gd name="T22" fmla="*/ 2147483647 w 969"/>
                <a:gd name="T23" fmla="*/ 2147483647 h 928"/>
                <a:gd name="T24" fmla="*/ 2147483647 w 969"/>
                <a:gd name="T25" fmla="*/ 2147483647 h 928"/>
                <a:gd name="T26" fmla="*/ 2147483647 w 969"/>
                <a:gd name="T27" fmla="*/ 2147483647 h 928"/>
                <a:gd name="T28" fmla="*/ 2147483647 w 969"/>
                <a:gd name="T29" fmla="*/ 2147483647 h 928"/>
                <a:gd name="T30" fmla="*/ 2147483647 w 969"/>
                <a:gd name="T31" fmla="*/ 2147483647 h 928"/>
                <a:gd name="T32" fmla="*/ 2147483647 w 969"/>
                <a:gd name="T33" fmla="*/ 2147483647 h 928"/>
                <a:gd name="T34" fmla="*/ 0 w 969"/>
                <a:gd name="T35" fmla="*/ 2147483647 h 928"/>
                <a:gd name="T36" fmla="*/ 2147483647 w 969"/>
                <a:gd name="T37" fmla="*/ 2147483647 h 928"/>
                <a:gd name="T38" fmla="*/ 2147483647 w 969"/>
                <a:gd name="T39" fmla="*/ 2147483647 h 928"/>
                <a:gd name="T40" fmla="*/ 2147483647 w 969"/>
                <a:gd name="T41" fmla="*/ 2147483647 h 928"/>
                <a:gd name="T42" fmla="*/ 2147483647 w 969"/>
                <a:gd name="T43" fmla="*/ 2147483647 h 928"/>
                <a:gd name="T44" fmla="*/ 2147483647 w 969"/>
                <a:gd name="T45" fmla="*/ 2147483647 h 928"/>
                <a:gd name="T46" fmla="*/ 2147483647 w 969"/>
                <a:gd name="T47" fmla="*/ 2147483647 h 928"/>
                <a:gd name="T48" fmla="*/ 2147483647 w 969"/>
                <a:gd name="T49" fmla="*/ 2147483647 h 928"/>
                <a:gd name="T50" fmla="*/ 2147483647 w 969"/>
                <a:gd name="T51" fmla="*/ 2147483647 h 928"/>
                <a:gd name="T52" fmla="*/ 2147483647 w 969"/>
                <a:gd name="T53" fmla="*/ 2147483647 h 928"/>
                <a:gd name="T54" fmla="*/ 2147483647 w 969"/>
                <a:gd name="T55" fmla="*/ 2147483647 h 928"/>
                <a:gd name="T56" fmla="*/ 2147483647 w 969"/>
                <a:gd name="T57" fmla="*/ 2147483647 h 928"/>
                <a:gd name="T58" fmla="*/ 2147483647 w 969"/>
                <a:gd name="T59" fmla="*/ 2147483647 h 928"/>
                <a:gd name="T60" fmla="*/ 2147483647 w 969"/>
                <a:gd name="T61" fmla="*/ 2147483647 h 928"/>
                <a:gd name="T62" fmla="*/ 2147483647 w 969"/>
                <a:gd name="T63" fmla="*/ 2147483647 h 928"/>
                <a:gd name="T64" fmla="*/ 2147483647 w 969"/>
                <a:gd name="T65" fmla="*/ 2147483647 h 928"/>
                <a:gd name="T66" fmla="*/ 2147483647 w 969"/>
                <a:gd name="T67" fmla="*/ 2147483647 h 928"/>
                <a:gd name="T68" fmla="*/ 2147483647 w 969"/>
                <a:gd name="T69" fmla="*/ 2147483647 h 928"/>
                <a:gd name="T70" fmla="*/ 2147483647 w 969"/>
                <a:gd name="T71" fmla="*/ 2147483647 h 928"/>
                <a:gd name="T72" fmla="*/ 2147483647 w 969"/>
                <a:gd name="T73" fmla="*/ 2147483647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4379913" y="2274888"/>
              <a:ext cx="936625" cy="825500"/>
            </a:xfrm>
            <a:custGeom>
              <a:avLst/>
              <a:gdLst>
                <a:gd name="T0" fmla="*/ 2147483647 w 725"/>
                <a:gd name="T1" fmla="*/ 2147483647 h 600"/>
                <a:gd name="T2" fmla="*/ 2147483647 w 725"/>
                <a:gd name="T3" fmla="*/ 2147483647 h 600"/>
                <a:gd name="T4" fmla="*/ 2147483647 w 725"/>
                <a:gd name="T5" fmla="*/ 2147483647 h 600"/>
                <a:gd name="T6" fmla="*/ 2147483647 w 725"/>
                <a:gd name="T7" fmla="*/ 2147483647 h 600"/>
                <a:gd name="T8" fmla="*/ 2147483647 w 725"/>
                <a:gd name="T9" fmla="*/ 2147483647 h 600"/>
                <a:gd name="T10" fmla="*/ 2147483647 w 725"/>
                <a:gd name="T11" fmla="*/ 2147483647 h 600"/>
                <a:gd name="T12" fmla="*/ 2147483647 w 725"/>
                <a:gd name="T13" fmla="*/ 2147483647 h 600"/>
                <a:gd name="T14" fmla="*/ 2147483647 w 725"/>
                <a:gd name="T15" fmla="*/ 2147483647 h 600"/>
                <a:gd name="T16" fmla="*/ 2147483647 w 725"/>
                <a:gd name="T17" fmla="*/ 2147483647 h 600"/>
                <a:gd name="T18" fmla="*/ 2147483647 w 725"/>
                <a:gd name="T19" fmla="*/ 2147483647 h 600"/>
                <a:gd name="T20" fmla="*/ 2147483647 w 725"/>
                <a:gd name="T21" fmla="*/ 2147483647 h 600"/>
                <a:gd name="T22" fmla="*/ 2147483647 w 725"/>
                <a:gd name="T23" fmla="*/ 0 h 600"/>
                <a:gd name="T24" fmla="*/ 2147483647 w 725"/>
                <a:gd name="T25" fmla="*/ 2147483647 h 600"/>
                <a:gd name="T26" fmla="*/ 2147483647 w 725"/>
                <a:gd name="T27" fmla="*/ 2147483647 h 600"/>
                <a:gd name="T28" fmla="*/ 2147483647 w 725"/>
                <a:gd name="T29" fmla="*/ 2147483647 h 600"/>
                <a:gd name="T30" fmla="*/ 2147483647 w 725"/>
                <a:gd name="T31" fmla="*/ 2147483647 h 600"/>
                <a:gd name="T32" fmla="*/ 2147483647 w 725"/>
                <a:gd name="T33" fmla="*/ 2147483647 h 600"/>
                <a:gd name="T34" fmla="*/ 2147483647 w 725"/>
                <a:gd name="T35" fmla="*/ 2147483647 h 600"/>
                <a:gd name="T36" fmla="*/ 2147483647 w 725"/>
                <a:gd name="T37" fmla="*/ 2147483647 h 600"/>
                <a:gd name="T38" fmla="*/ 2147483647 w 725"/>
                <a:gd name="T39" fmla="*/ 2147483647 h 600"/>
                <a:gd name="T40" fmla="*/ 2147483647 w 725"/>
                <a:gd name="T41" fmla="*/ 2147483647 h 600"/>
                <a:gd name="T42" fmla="*/ 0 w 725"/>
                <a:gd name="T43" fmla="*/ 2147483647 h 600"/>
                <a:gd name="T44" fmla="*/ 2147483647 w 725"/>
                <a:gd name="T45" fmla="*/ 2147483647 h 600"/>
                <a:gd name="T46" fmla="*/ 2147483647 w 725"/>
                <a:gd name="T47" fmla="*/ 2147483647 h 600"/>
                <a:gd name="T48" fmla="*/ 2147483647 w 725"/>
                <a:gd name="T49" fmla="*/ 2147483647 h 600"/>
                <a:gd name="T50" fmla="*/ 2147483647 w 725"/>
                <a:gd name="T51" fmla="*/ 2147483647 h 600"/>
                <a:gd name="T52" fmla="*/ 2147483647 w 725"/>
                <a:gd name="T53" fmla="*/ 2147483647 h 600"/>
                <a:gd name="T54" fmla="*/ 2147483647 w 725"/>
                <a:gd name="T55" fmla="*/ 2147483647 h 600"/>
                <a:gd name="T56" fmla="*/ 2147483647 w 725"/>
                <a:gd name="T57" fmla="*/ 2147483647 h 600"/>
                <a:gd name="T58" fmla="*/ 2147483647 w 725"/>
                <a:gd name="T59" fmla="*/ 2147483647 h 600"/>
                <a:gd name="T60" fmla="*/ 2147483647 w 725"/>
                <a:gd name="T61" fmla="*/ 2147483647 h 600"/>
                <a:gd name="T62" fmla="*/ 2147483647 w 725"/>
                <a:gd name="T63" fmla="*/ 2147483647 h 600"/>
                <a:gd name="T64" fmla="*/ 2147483647 w 725"/>
                <a:gd name="T65" fmla="*/ 2147483647 h 600"/>
                <a:gd name="T66" fmla="*/ 2147483647 w 725"/>
                <a:gd name="T67" fmla="*/ 2147483647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051300" y="2044700"/>
              <a:ext cx="687388" cy="384175"/>
            </a:xfrm>
            <a:custGeom>
              <a:avLst/>
              <a:gdLst>
                <a:gd name="T0" fmla="*/ 2147483647 w 531"/>
                <a:gd name="T1" fmla="*/ 2147483647 h 280"/>
                <a:gd name="T2" fmla="*/ 2147483647 w 531"/>
                <a:gd name="T3" fmla="*/ 2147483647 h 280"/>
                <a:gd name="T4" fmla="*/ 2147483647 w 531"/>
                <a:gd name="T5" fmla="*/ 2147483647 h 280"/>
                <a:gd name="T6" fmla="*/ 2147483647 w 531"/>
                <a:gd name="T7" fmla="*/ 2147483647 h 280"/>
                <a:gd name="T8" fmla="*/ 2147483647 w 531"/>
                <a:gd name="T9" fmla="*/ 0 h 280"/>
                <a:gd name="T10" fmla="*/ 2147483647 w 531"/>
                <a:gd name="T11" fmla="*/ 0 h 280"/>
                <a:gd name="T12" fmla="*/ 2147483647 w 531"/>
                <a:gd name="T13" fmla="*/ 2147483647 h 280"/>
                <a:gd name="T14" fmla="*/ 2147483647 w 531"/>
                <a:gd name="T15" fmla="*/ 2147483647 h 280"/>
                <a:gd name="T16" fmla="*/ 2147483647 w 531"/>
                <a:gd name="T17" fmla="*/ 2147483647 h 280"/>
                <a:gd name="T18" fmla="*/ 2147483647 w 531"/>
                <a:gd name="T19" fmla="*/ 2147483647 h 280"/>
                <a:gd name="T20" fmla="*/ 2147483647 w 531"/>
                <a:gd name="T21" fmla="*/ 2147483647 h 280"/>
                <a:gd name="T22" fmla="*/ 2147483647 w 531"/>
                <a:gd name="T23" fmla="*/ 2147483647 h 280"/>
                <a:gd name="T24" fmla="*/ 2147483647 w 531"/>
                <a:gd name="T25" fmla="*/ 2147483647 h 280"/>
                <a:gd name="T26" fmla="*/ 2147483647 w 531"/>
                <a:gd name="T27" fmla="*/ 2147483647 h 280"/>
                <a:gd name="T28" fmla="*/ 2147483647 w 531"/>
                <a:gd name="T29" fmla="*/ 2147483647 h 280"/>
                <a:gd name="T30" fmla="*/ 2147483647 w 531"/>
                <a:gd name="T31" fmla="*/ 2147483647 h 280"/>
                <a:gd name="T32" fmla="*/ 2147483647 w 531"/>
                <a:gd name="T33" fmla="*/ 2147483647 h 280"/>
                <a:gd name="T34" fmla="*/ 0 w 531"/>
                <a:gd name="T35" fmla="*/ 2147483647 h 280"/>
                <a:gd name="T36" fmla="*/ 0 w 531"/>
                <a:gd name="T37" fmla="*/ 2147483647 h 280"/>
                <a:gd name="T38" fmla="*/ 2147483647 w 531"/>
                <a:gd name="T39" fmla="*/ 2147483647 h 280"/>
                <a:gd name="T40" fmla="*/ 2147483647 w 531"/>
                <a:gd name="T41" fmla="*/ 2147483647 h 280"/>
                <a:gd name="T42" fmla="*/ 2147483647 w 531"/>
                <a:gd name="T43" fmla="*/ 2147483647 h 280"/>
                <a:gd name="T44" fmla="*/ 2147483647 w 531"/>
                <a:gd name="T45" fmla="*/ 2147483647 h 280"/>
                <a:gd name="T46" fmla="*/ 2147483647 w 531"/>
                <a:gd name="T47" fmla="*/ 2147483647 h 280"/>
                <a:gd name="T48" fmla="*/ 2147483647 w 531"/>
                <a:gd name="T49" fmla="*/ 2147483647 h 280"/>
                <a:gd name="T50" fmla="*/ 2147483647 w 531"/>
                <a:gd name="T51" fmla="*/ 2147483647 h 280"/>
                <a:gd name="T52" fmla="*/ 2147483647 w 531"/>
                <a:gd name="T53" fmla="*/ 2147483647 h 280"/>
                <a:gd name="T54" fmla="*/ 2147483647 w 531"/>
                <a:gd name="T55" fmla="*/ 2147483647 h 280"/>
                <a:gd name="T56" fmla="*/ 2147483647 w 531"/>
                <a:gd name="T57" fmla="*/ 2147483647 h 280"/>
                <a:gd name="T58" fmla="*/ 2147483647 w 531"/>
                <a:gd name="T59" fmla="*/ 2147483647 h 280"/>
                <a:gd name="T60" fmla="*/ 2147483647 w 531"/>
                <a:gd name="T61" fmla="*/ 2147483647 h 280"/>
                <a:gd name="T62" fmla="*/ 2147483647 w 531"/>
                <a:gd name="T63" fmla="*/ 2147483647 h 280"/>
                <a:gd name="T64" fmla="*/ 2147483647 w 531"/>
                <a:gd name="T65" fmla="*/ 2147483647 h 280"/>
                <a:gd name="T66" fmla="*/ 2147483647 w 531"/>
                <a:gd name="T67" fmla="*/ 2147483647 h 280"/>
                <a:gd name="T68" fmla="*/ 2147483647 w 531"/>
                <a:gd name="T69" fmla="*/ 2147483647 h 280"/>
                <a:gd name="T70" fmla="*/ 2147483647 w 531"/>
                <a:gd name="T71" fmla="*/ 2147483647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379913" y="2263775"/>
              <a:ext cx="936625" cy="825500"/>
            </a:xfrm>
            <a:custGeom>
              <a:avLst/>
              <a:gdLst>
                <a:gd name="T0" fmla="*/ 2147483647 w 725"/>
                <a:gd name="T1" fmla="*/ 2147483647 h 600"/>
                <a:gd name="T2" fmla="*/ 2147483647 w 725"/>
                <a:gd name="T3" fmla="*/ 2147483647 h 600"/>
                <a:gd name="T4" fmla="*/ 2147483647 w 725"/>
                <a:gd name="T5" fmla="*/ 2147483647 h 600"/>
                <a:gd name="T6" fmla="*/ 2147483647 w 725"/>
                <a:gd name="T7" fmla="*/ 2147483647 h 600"/>
                <a:gd name="T8" fmla="*/ 2147483647 w 725"/>
                <a:gd name="T9" fmla="*/ 2147483647 h 600"/>
                <a:gd name="T10" fmla="*/ 2147483647 w 725"/>
                <a:gd name="T11" fmla="*/ 2147483647 h 600"/>
                <a:gd name="T12" fmla="*/ 2147483647 w 725"/>
                <a:gd name="T13" fmla="*/ 2147483647 h 600"/>
                <a:gd name="T14" fmla="*/ 2147483647 w 725"/>
                <a:gd name="T15" fmla="*/ 2147483647 h 600"/>
                <a:gd name="T16" fmla="*/ 2147483647 w 725"/>
                <a:gd name="T17" fmla="*/ 2147483647 h 600"/>
                <a:gd name="T18" fmla="*/ 2147483647 w 725"/>
                <a:gd name="T19" fmla="*/ 2147483647 h 600"/>
                <a:gd name="T20" fmla="*/ 2147483647 w 725"/>
                <a:gd name="T21" fmla="*/ 2147483647 h 600"/>
                <a:gd name="T22" fmla="*/ 2147483647 w 725"/>
                <a:gd name="T23" fmla="*/ 0 h 600"/>
                <a:gd name="T24" fmla="*/ 2147483647 w 725"/>
                <a:gd name="T25" fmla="*/ 2147483647 h 600"/>
                <a:gd name="T26" fmla="*/ 2147483647 w 725"/>
                <a:gd name="T27" fmla="*/ 2147483647 h 600"/>
                <a:gd name="T28" fmla="*/ 2147483647 w 725"/>
                <a:gd name="T29" fmla="*/ 2147483647 h 600"/>
                <a:gd name="T30" fmla="*/ 2147483647 w 725"/>
                <a:gd name="T31" fmla="*/ 2147483647 h 600"/>
                <a:gd name="T32" fmla="*/ 2147483647 w 725"/>
                <a:gd name="T33" fmla="*/ 2147483647 h 600"/>
                <a:gd name="T34" fmla="*/ 2147483647 w 725"/>
                <a:gd name="T35" fmla="*/ 2147483647 h 600"/>
                <a:gd name="T36" fmla="*/ 2147483647 w 725"/>
                <a:gd name="T37" fmla="*/ 2147483647 h 600"/>
                <a:gd name="T38" fmla="*/ 2147483647 w 725"/>
                <a:gd name="T39" fmla="*/ 2147483647 h 600"/>
                <a:gd name="T40" fmla="*/ 2147483647 w 725"/>
                <a:gd name="T41" fmla="*/ 2147483647 h 600"/>
                <a:gd name="T42" fmla="*/ 0 w 725"/>
                <a:gd name="T43" fmla="*/ 2147483647 h 600"/>
                <a:gd name="T44" fmla="*/ 2147483647 w 725"/>
                <a:gd name="T45" fmla="*/ 2147483647 h 600"/>
                <a:gd name="T46" fmla="*/ 2147483647 w 725"/>
                <a:gd name="T47" fmla="*/ 2147483647 h 600"/>
                <a:gd name="T48" fmla="*/ 2147483647 w 725"/>
                <a:gd name="T49" fmla="*/ 2147483647 h 600"/>
                <a:gd name="T50" fmla="*/ 2147483647 w 725"/>
                <a:gd name="T51" fmla="*/ 2147483647 h 600"/>
                <a:gd name="T52" fmla="*/ 2147483647 w 725"/>
                <a:gd name="T53" fmla="*/ 2147483647 h 600"/>
                <a:gd name="T54" fmla="*/ 2147483647 w 725"/>
                <a:gd name="T55" fmla="*/ 2147483647 h 600"/>
                <a:gd name="T56" fmla="*/ 2147483647 w 725"/>
                <a:gd name="T57" fmla="*/ 2147483647 h 600"/>
                <a:gd name="T58" fmla="*/ 2147483647 w 725"/>
                <a:gd name="T59" fmla="*/ 2147483647 h 600"/>
                <a:gd name="T60" fmla="*/ 2147483647 w 725"/>
                <a:gd name="T61" fmla="*/ 2147483647 h 600"/>
                <a:gd name="T62" fmla="*/ 2147483647 w 725"/>
                <a:gd name="T63" fmla="*/ 2147483647 h 600"/>
                <a:gd name="T64" fmla="*/ 2147483647 w 725"/>
                <a:gd name="T65" fmla="*/ 2147483647 h 600"/>
                <a:gd name="T66" fmla="*/ 2147483647 w 725"/>
                <a:gd name="T67" fmla="*/ 2147483647 h 600"/>
                <a:gd name="T68" fmla="*/ 2147483647 w 725"/>
                <a:gd name="T69" fmla="*/ 2147483647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FFEBAB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4051300" y="2033588"/>
              <a:ext cx="687388" cy="384175"/>
            </a:xfrm>
            <a:custGeom>
              <a:avLst/>
              <a:gdLst>
                <a:gd name="T0" fmla="*/ 2147483647 w 531"/>
                <a:gd name="T1" fmla="*/ 2147483647 h 280"/>
                <a:gd name="T2" fmla="*/ 2147483647 w 531"/>
                <a:gd name="T3" fmla="*/ 2147483647 h 280"/>
                <a:gd name="T4" fmla="*/ 2147483647 w 531"/>
                <a:gd name="T5" fmla="*/ 2147483647 h 280"/>
                <a:gd name="T6" fmla="*/ 2147483647 w 531"/>
                <a:gd name="T7" fmla="*/ 2147483647 h 280"/>
                <a:gd name="T8" fmla="*/ 2147483647 w 531"/>
                <a:gd name="T9" fmla="*/ 0 h 280"/>
                <a:gd name="T10" fmla="*/ 2147483647 w 531"/>
                <a:gd name="T11" fmla="*/ 0 h 280"/>
                <a:gd name="T12" fmla="*/ 2147483647 w 531"/>
                <a:gd name="T13" fmla="*/ 2147483647 h 280"/>
                <a:gd name="T14" fmla="*/ 2147483647 w 531"/>
                <a:gd name="T15" fmla="*/ 2147483647 h 280"/>
                <a:gd name="T16" fmla="*/ 2147483647 w 531"/>
                <a:gd name="T17" fmla="*/ 2147483647 h 280"/>
                <a:gd name="T18" fmla="*/ 2147483647 w 531"/>
                <a:gd name="T19" fmla="*/ 2147483647 h 280"/>
                <a:gd name="T20" fmla="*/ 2147483647 w 531"/>
                <a:gd name="T21" fmla="*/ 2147483647 h 280"/>
                <a:gd name="T22" fmla="*/ 2147483647 w 531"/>
                <a:gd name="T23" fmla="*/ 2147483647 h 280"/>
                <a:gd name="T24" fmla="*/ 2147483647 w 531"/>
                <a:gd name="T25" fmla="*/ 2147483647 h 280"/>
                <a:gd name="T26" fmla="*/ 2147483647 w 531"/>
                <a:gd name="T27" fmla="*/ 2147483647 h 280"/>
                <a:gd name="T28" fmla="*/ 2147483647 w 531"/>
                <a:gd name="T29" fmla="*/ 2147483647 h 280"/>
                <a:gd name="T30" fmla="*/ 2147483647 w 531"/>
                <a:gd name="T31" fmla="*/ 2147483647 h 280"/>
                <a:gd name="T32" fmla="*/ 2147483647 w 531"/>
                <a:gd name="T33" fmla="*/ 2147483647 h 280"/>
                <a:gd name="T34" fmla="*/ 0 w 531"/>
                <a:gd name="T35" fmla="*/ 2147483647 h 280"/>
                <a:gd name="T36" fmla="*/ 0 w 531"/>
                <a:gd name="T37" fmla="*/ 2147483647 h 280"/>
                <a:gd name="T38" fmla="*/ 2147483647 w 531"/>
                <a:gd name="T39" fmla="*/ 2147483647 h 280"/>
                <a:gd name="T40" fmla="*/ 2147483647 w 531"/>
                <a:gd name="T41" fmla="*/ 2147483647 h 280"/>
                <a:gd name="T42" fmla="*/ 2147483647 w 531"/>
                <a:gd name="T43" fmla="*/ 2147483647 h 280"/>
                <a:gd name="T44" fmla="*/ 2147483647 w 531"/>
                <a:gd name="T45" fmla="*/ 2147483647 h 280"/>
                <a:gd name="T46" fmla="*/ 2147483647 w 531"/>
                <a:gd name="T47" fmla="*/ 2147483647 h 280"/>
                <a:gd name="T48" fmla="*/ 2147483647 w 531"/>
                <a:gd name="T49" fmla="*/ 2147483647 h 280"/>
                <a:gd name="T50" fmla="*/ 2147483647 w 531"/>
                <a:gd name="T51" fmla="*/ 2147483647 h 280"/>
                <a:gd name="T52" fmla="*/ 2147483647 w 531"/>
                <a:gd name="T53" fmla="*/ 2147483647 h 280"/>
                <a:gd name="T54" fmla="*/ 2147483647 w 531"/>
                <a:gd name="T55" fmla="*/ 2147483647 h 280"/>
                <a:gd name="T56" fmla="*/ 2147483647 w 531"/>
                <a:gd name="T57" fmla="*/ 2147483647 h 280"/>
                <a:gd name="T58" fmla="*/ 2147483647 w 531"/>
                <a:gd name="T59" fmla="*/ 2147483647 h 280"/>
                <a:gd name="T60" fmla="*/ 2147483647 w 531"/>
                <a:gd name="T61" fmla="*/ 2147483647 h 280"/>
                <a:gd name="T62" fmla="*/ 2147483647 w 531"/>
                <a:gd name="T63" fmla="*/ 2147483647 h 280"/>
                <a:gd name="T64" fmla="*/ 2147483647 w 531"/>
                <a:gd name="T65" fmla="*/ 2147483647 h 280"/>
                <a:gd name="T66" fmla="*/ 2147483647 w 531"/>
                <a:gd name="T67" fmla="*/ 2147483647 h 280"/>
                <a:gd name="T68" fmla="*/ 2147483647 w 531"/>
                <a:gd name="T69" fmla="*/ 2147483647 h 280"/>
                <a:gd name="T70" fmla="*/ 2147483647 w 531"/>
                <a:gd name="T71" fmla="*/ 2147483647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4194175" y="1758950"/>
              <a:ext cx="436563" cy="339725"/>
            </a:xfrm>
            <a:custGeom>
              <a:avLst/>
              <a:gdLst>
                <a:gd name="T0" fmla="*/ 2147483647 w 337"/>
                <a:gd name="T1" fmla="*/ 2147483647 h 248"/>
                <a:gd name="T2" fmla="*/ 2147483647 w 337"/>
                <a:gd name="T3" fmla="*/ 2147483647 h 248"/>
                <a:gd name="T4" fmla="*/ 2147483647 w 337"/>
                <a:gd name="T5" fmla="*/ 2147483647 h 248"/>
                <a:gd name="T6" fmla="*/ 2147483647 w 337"/>
                <a:gd name="T7" fmla="*/ 0 h 248"/>
                <a:gd name="T8" fmla="*/ 2147483647 w 337"/>
                <a:gd name="T9" fmla="*/ 2147483647 h 248"/>
                <a:gd name="T10" fmla="*/ 2147483647 w 337"/>
                <a:gd name="T11" fmla="*/ 2147483647 h 248"/>
                <a:gd name="T12" fmla="*/ 2147483647 w 337"/>
                <a:gd name="T13" fmla="*/ 2147483647 h 248"/>
                <a:gd name="T14" fmla="*/ 2147483647 w 337"/>
                <a:gd name="T15" fmla="*/ 2147483647 h 248"/>
                <a:gd name="T16" fmla="*/ 2147483647 w 337"/>
                <a:gd name="T17" fmla="*/ 2147483647 h 248"/>
                <a:gd name="T18" fmla="*/ 0 w 337"/>
                <a:gd name="T19" fmla="*/ 2147483647 h 248"/>
                <a:gd name="T20" fmla="*/ 2147483647 w 337"/>
                <a:gd name="T21" fmla="*/ 2147483647 h 248"/>
                <a:gd name="T22" fmla="*/ 2147483647 w 337"/>
                <a:gd name="T23" fmla="*/ 2147483647 h 248"/>
                <a:gd name="T24" fmla="*/ 2147483647 w 337"/>
                <a:gd name="T25" fmla="*/ 2147483647 h 248"/>
                <a:gd name="T26" fmla="*/ 2147483647 w 337"/>
                <a:gd name="T27" fmla="*/ 2147483647 h 248"/>
                <a:gd name="T28" fmla="*/ 2147483647 w 337"/>
                <a:gd name="T29" fmla="*/ 2147483647 h 248"/>
                <a:gd name="T30" fmla="*/ 2147483647 w 337"/>
                <a:gd name="T31" fmla="*/ 2147483647 h 248"/>
                <a:gd name="T32" fmla="*/ 2147483647 w 337"/>
                <a:gd name="T33" fmla="*/ 2147483647 h 248"/>
                <a:gd name="T34" fmla="*/ 2147483647 w 337"/>
                <a:gd name="T35" fmla="*/ 2147483647 h 248"/>
                <a:gd name="T36" fmla="*/ 2147483647 w 337"/>
                <a:gd name="T37" fmla="*/ 2147483647 h 248"/>
                <a:gd name="T38" fmla="*/ 2147483647 w 337"/>
                <a:gd name="T39" fmla="*/ 2147483647 h 248"/>
                <a:gd name="T40" fmla="*/ 2147483647 w 337"/>
                <a:gd name="T41" fmla="*/ 2147483647 h 248"/>
                <a:gd name="T42" fmla="*/ 2147483647 w 337"/>
                <a:gd name="T43" fmla="*/ 2147483647 h 248"/>
                <a:gd name="T44" fmla="*/ 2147483647 w 337"/>
                <a:gd name="T45" fmla="*/ 2147483647 h 248"/>
                <a:gd name="T46" fmla="*/ 2147483647 w 337"/>
                <a:gd name="T47" fmla="*/ 2147483647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FFE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4194175" y="1747838"/>
              <a:ext cx="436563" cy="339725"/>
            </a:xfrm>
            <a:custGeom>
              <a:avLst/>
              <a:gdLst>
                <a:gd name="T0" fmla="*/ 2147483647 w 337"/>
                <a:gd name="T1" fmla="*/ 2147483647 h 248"/>
                <a:gd name="T2" fmla="*/ 2147483647 w 337"/>
                <a:gd name="T3" fmla="*/ 2147483647 h 248"/>
                <a:gd name="T4" fmla="*/ 2147483647 w 337"/>
                <a:gd name="T5" fmla="*/ 2147483647 h 248"/>
                <a:gd name="T6" fmla="*/ 2147483647 w 337"/>
                <a:gd name="T7" fmla="*/ 0 h 248"/>
                <a:gd name="T8" fmla="*/ 2147483647 w 337"/>
                <a:gd name="T9" fmla="*/ 2147483647 h 248"/>
                <a:gd name="T10" fmla="*/ 2147483647 w 337"/>
                <a:gd name="T11" fmla="*/ 2147483647 h 248"/>
                <a:gd name="T12" fmla="*/ 2147483647 w 337"/>
                <a:gd name="T13" fmla="*/ 2147483647 h 248"/>
                <a:gd name="T14" fmla="*/ 2147483647 w 337"/>
                <a:gd name="T15" fmla="*/ 2147483647 h 248"/>
                <a:gd name="T16" fmla="*/ 2147483647 w 337"/>
                <a:gd name="T17" fmla="*/ 2147483647 h 248"/>
                <a:gd name="T18" fmla="*/ 0 w 337"/>
                <a:gd name="T19" fmla="*/ 2147483647 h 248"/>
                <a:gd name="T20" fmla="*/ 2147483647 w 337"/>
                <a:gd name="T21" fmla="*/ 2147483647 h 248"/>
                <a:gd name="T22" fmla="*/ 2147483647 w 337"/>
                <a:gd name="T23" fmla="*/ 2147483647 h 248"/>
                <a:gd name="T24" fmla="*/ 2147483647 w 337"/>
                <a:gd name="T25" fmla="*/ 2147483647 h 248"/>
                <a:gd name="T26" fmla="*/ 2147483647 w 337"/>
                <a:gd name="T27" fmla="*/ 2147483647 h 248"/>
                <a:gd name="T28" fmla="*/ 2147483647 w 337"/>
                <a:gd name="T29" fmla="*/ 2147483647 h 248"/>
                <a:gd name="T30" fmla="*/ 2147483647 w 337"/>
                <a:gd name="T31" fmla="*/ 2147483647 h 248"/>
                <a:gd name="T32" fmla="*/ 2147483647 w 337"/>
                <a:gd name="T33" fmla="*/ 2147483647 h 248"/>
                <a:gd name="T34" fmla="*/ 2147483647 w 337"/>
                <a:gd name="T35" fmla="*/ 2147483647 h 248"/>
                <a:gd name="T36" fmla="*/ 2147483647 w 337"/>
                <a:gd name="T37" fmla="*/ 2147483647 h 248"/>
                <a:gd name="T38" fmla="*/ 2147483647 w 337"/>
                <a:gd name="T39" fmla="*/ 2147483647 h 248"/>
                <a:gd name="T40" fmla="*/ 2147483647 w 337"/>
                <a:gd name="T41" fmla="*/ 2147483647 h 248"/>
                <a:gd name="T42" fmla="*/ 2147483647 w 337"/>
                <a:gd name="T43" fmla="*/ 2147483647 h 248"/>
                <a:gd name="T44" fmla="*/ 2147483647 w 337"/>
                <a:gd name="T45" fmla="*/ 2147483647 h 248"/>
                <a:gd name="T46" fmla="*/ 2147483647 w 337"/>
                <a:gd name="T47" fmla="*/ 2147483647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auto">
            <a:xfrm>
              <a:off x="3368675" y="5510213"/>
              <a:ext cx="423863" cy="285750"/>
            </a:xfrm>
            <a:custGeom>
              <a:avLst/>
              <a:gdLst>
                <a:gd name="T0" fmla="*/ 0 w 328"/>
                <a:gd name="T1" fmla="*/ 2147483647 h 208"/>
                <a:gd name="T2" fmla="*/ 0 w 328"/>
                <a:gd name="T3" fmla="*/ 2147483647 h 208"/>
                <a:gd name="T4" fmla="*/ 2147483647 w 328"/>
                <a:gd name="T5" fmla="*/ 2147483647 h 208"/>
                <a:gd name="T6" fmla="*/ 2147483647 w 328"/>
                <a:gd name="T7" fmla="*/ 2147483647 h 208"/>
                <a:gd name="T8" fmla="*/ 2147483647 w 328"/>
                <a:gd name="T9" fmla="*/ 2147483647 h 208"/>
                <a:gd name="T10" fmla="*/ 2147483647 w 328"/>
                <a:gd name="T11" fmla="*/ 2147483647 h 208"/>
                <a:gd name="T12" fmla="*/ 2147483647 w 328"/>
                <a:gd name="T13" fmla="*/ 2147483647 h 208"/>
                <a:gd name="T14" fmla="*/ 2147483647 w 328"/>
                <a:gd name="T15" fmla="*/ 2147483647 h 208"/>
                <a:gd name="T16" fmla="*/ 2147483647 w 328"/>
                <a:gd name="T17" fmla="*/ 2147483647 h 208"/>
                <a:gd name="T18" fmla="*/ 2147483647 w 328"/>
                <a:gd name="T19" fmla="*/ 2147483647 h 208"/>
                <a:gd name="T20" fmla="*/ 2147483647 w 328"/>
                <a:gd name="T21" fmla="*/ 2147483647 h 208"/>
                <a:gd name="T22" fmla="*/ 2147483647 w 328"/>
                <a:gd name="T23" fmla="*/ 2147483647 h 208"/>
                <a:gd name="T24" fmla="*/ 2147483647 w 328"/>
                <a:gd name="T25" fmla="*/ 2147483647 h 208"/>
                <a:gd name="T26" fmla="*/ 2147483647 w 328"/>
                <a:gd name="T27" fmla="*/ 2147483647 h 208"/>
                <a:gd name="T28" fmla="*/ 2147483647 w 328"/>
                <a:gd name="T29" fmla="*/ 2147483647 h 208"/>
                <a:gd name="T30" fmla="*/ 2147483647 w 328"/>
                <a:gd name="T31" fmla="*/ 2147483647 h 208"/>
                <a:gd name="T32" fmla="*/ 2147483647 w 328"/>
                <a:gd name="T33" fmla="*/ 0 h 208"/>
                <a:gd name="T34" fmla="*/ 2147483647 w 328"/>
                <a:gd name="T35" fmla="*/ 2147483647 h 208"/>
                <a:gd name="T36" fmla="*/ 2147483647 w 328"/>
                <a:gd name="T37" fmla="*/ 2147483647 h 208"/>
                <a:gd name="T38" fmla="*/ 2147483647 w 328"/>
                <a:gd name="T39" fmla="*/ 2147483647 h 208"/>
                <a:gd name="T40" fmla="*/ 2147483647 w 328"/>
                <a:gd name="T41" fmla="*/ 2147483647 h 208"/>
                <a:gd name="T42" fmla="*/ 2147483647 w 328"/>
                <a:gd name="T43" fmla="*/ 2147483647 h 208"/>
                <a:gd name="T44" fmla="*/ 2147483647 w 328"/>
                <a:gd name="T45" fmla="*/ 2147483647 h 208"/>
                <a:gd name="T46" fmla="*/ 2147483647 w 328"/>
                <a:gd name="T47" fmla="*/ 2147483647 h 208"/>
                <a:gd name="T48" fmla="*/ 2147483647 w 328"/>
                <a:gd name="T49" fmla="*/ 2147483647 h 208"/>
                <a:gd name="T50" fmla="*/ 2147483647 w 328"/>
                <a:gd name="T51" fmla="*/ 2147483647 h 208"/>
                <a:gd name="T52" fmla="*/ 2147483647 w 328"/>
                <a:gd name="T53" fmla="*/ 2147483647 h 208"/>
                <a:gd name="T54" fmla="*/ 2147483647 w 328"/>
                <a:gd name="T55" fmla="*/ 2147483647 h 208"/>
                <a:gd name="T56" fmla="*/ 2147483647 w 328"/>
                <a:gd name="T57" fmla="*/ 2147483647 h 208"/>
                <a:gd name="T58" fmla="*/ 2147483647 w 328"/>
                <a:gd name="T59" fmla="*/ 2147483647 h 208"/>
                <a:gd name="T60" fmla="*/ 2147483647 w 328"/>
                <a:gd name="T61" fmla="*/ 2147483647 h 208"/>
                <a:gd name="T62" fmla="*/ 2147483647 w 328"/>
                <a:gd name="T63" fmla="*/ 2147483647 h 208"/>
                <a:gd name="T64" fmla="*/ 2147483647 w 328"/>
                <a:gd name="T65" fmla="*/ 2147483647 h 208"/>
                <a:gd name="T66" fmla="*/ 2147483647 w 328"/>
                <a:gd name="T67" fmla="*/ 2147483647 h 208"/>
                <a:gd name="T68" fmla="*/ 2147483647 w 328"/>
                <a:gd name="T69" fmla="*/ 2147483647 h 208"/>
                <a:gd name="T70" fmla="*/ 2147483647 w 328"/>
                <a:gd name="T71" fmla="*/ 2147483647 h 208"/>
                <a:gd name="T72" fmla="*/ 2147483647 w 328"/>
                <a:gd name="T73" fmla="*/ 2147483647 h 208"/>
                <a:gd name="T74" fmla="*/ 0 w 32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3368675" y="5510213"/>
              <a:ext cx="423863" cy="285750"/>
            </a:xfrm>
            <a:custGeom>
              <a:avLst/>
              <a:gdLst>
                <a:gd name="T0" fmla="*/ 0 w 328"/>
                <a:gd name="T1" fmla="*/ 2147483647 h 208"/>
                <a:gd name="T2" fmla="*/ 0 w 328"/>
                <a:gd name="T3" fmla="*/ 2147483647 h 208"/>
                <a:gd name="T4" fmla="*/ 2147483647 w 328"/>
                <a:gd name="T5" fmla="*/ 2147483647 h 208"/>
                <a:gd name="T6" fmla="*/ 2147483647 w 328"/>
                <a:gd name="T7" fmla="*/ 2147483647 h 208"/>
                <a:gd name="T8" fmla="*/ 2147483647 w 328"/>
                <a:gd name="T9" fmla="*/ 2147483647 h 208"/>
                <a:gd name="T10" fmla="*/ 2147483647 w 328"/>
                <a:gd name="T11" fmla="*/ 2147483647 h 208"/>
                <a:gd name="T12" fmla="*/ 2147483647 w 328"/>
                <a:gd name="T13" fmla="*/ 2147483647 h 208"/>
                <a:gd name="T14" fmla="*/ 2147483647 w 328"/>
                <a:gd name="T15" fmla="*/ 2147483647 h 208"/>
                <a:gd name="T16" fmla="*/ 2147483647 w 328"/>
                <a:gd name="T17" fmla="*/ 2147483647 h 208"/>
                <a:gd name="T18" fmla="*/ 2147483647 w 328"/>
                <a:gd name="T19" fmla="*/ 2147483647 h 208"/>
                <a:gd name="T20" fmla="*/ 2147483647 w 328"/>
                <a:gd name="T21" fmla="*/ 2147483647 h 208"/>
                <a:gd name="T22" fmla="*/ 2147483647 w 328"/>
                <a:gd name="T23" fmla="*/ 2147483647 h 208"/>
                <a:gd name="T24" fmla="*/ 2147483647 w 328"/>
                <a:gd name="T25" fmla="*/ 2147483647 h 208"/>
                <a:gd name="T26" fmla="*/ 2147483647 w 328"/>
                <a:gd name="T27" fmla="*/ 2147483647 h 208"/>
                <a:gd name="T28" fmla="*/ 2147483647 w 328"/>
                <a:gd name="T29" fmla="*/ 2147483647 h 208"/>
                <a:gd name="T30" fmla="*/ 2147483647 w 328"/>
                <a:gd name="T31" fmla="*/ 2147483647 h 208"/>
                <a:gd name="T32" fmla="*/ 2147483647 w 328"/>
                <a:gd name="T33" fmla="*/ 0 h 208"/>
                <a:gd name="T34" fmla="*/ 2147483647 w 328"/>
                <a:gd name="T35" fmla="*/ 2147483647 h 208"/>
                <a:gd name="T36" fmla="*/ 2147483647 w 328"/>
                <a:gd name="T37" fmla="*/ 2147483647 h 208"/>
                <a:gd name="T38" fmla="*/ 2147483647 w 328"/>
                <a:gd name="T39" fmla="*/ 2147483647 h 208"/>
                <a:gd name="T40" fmla="*/ 2147483647 w 328"/>
                <a:gd name="T41" fmla="*/ 2147483647 h 208"/>
                <a:gd name="T42" fmla="*/ 2147483647 w 328"/>
                <a:gd name="T43" fmla="*/ 2147483647 h 208"/>
                <a:gd name="T44" fmla="*/ 2147483647 w 328"/>
                <a:gd name="T45" fmla="*/ 2147483647 h 208"/>
                <a:gd name="T46" fmla="*/ 2147483647 w 328"/>
                <a:gd name="T47" fmla="*/ 2147483647 h 208"/>
                <a:gd name="T48" fmla="*/ 2147483647 w 328"/>
                <a:gd name="T49" fmla="*/ 2147483647 h 208"/>
                <a:gd name="T50" fmla="*/ 2147483647 w 328"/>
                <a:gd name="T51" fmla="*/ 2147483647 h 208"/>
                <a:gd name="T52" fmla="*/ 2147483647 w 328"/>
                <a:gd name="T53" fmla="*/ 2147483647 h 208"/>
                <a:gd name="T54" fmla="*/ 2147483647 w 328"/>
                <a:gd name="T55" fmla="*/ 2147483647 h 208"/>
                <a:gd name="T56" fmla="*/ 2147483647 w 328"/>
                <a:gd name="T57" fmla="*/ 2147483647 h 208"/>
                <a:gd name="T58" fmla="*/ 2147483647 w 328"/>
                <a:gd name="T59" fmla="*/ 2147483647 h 208"/>
                <a:gd name="T60" fmla="*/ 2147483647 w 328"/>
                <a:gd name="T61" fmla="*/ 2147483647 h 208"/>
                <a:gd name="T62" fmla="*/ 2147483647 w 328"/>
                <a:gd name="T63" fmla="*/ 2147483647 h 208"/>
                <a:gd name="T64" fmla="*/ 2147483647 w 328"/>
                <a:gd name="T65" fmla="*/ 2147483647 h 208"/>
                <a:gd name="T66" fmla="*/ 2147483647 w 328"/>
                <a:gd name="T67" fmla="*/ 2147483647 h 208"/>
                <a:gd name="T68" fmla="*/ 2147483647 w 328"/>
                <a:gd name="T69" fmla="*/ 2147483647 h 208"/>
                <a:gd name="T70" fmla="*/ 2147483647 w 328"/>
                <a:gd name="T71" fmla="*/ 2147483647 h 208"/>
                <a:gd name="T72" fmla="*/ 2147483647 w 328"/>
                <a:gd name="T73" fmla="*/ 2147483647 h 208"/>
                <a:gd name="T74" fmla="*/ 0 w 32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75" y="2955925"/>
              <a:ext cx="4286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225" y="3808413"/>
              <a:ext cx="428625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886200"/>
              <a:ext cx="276225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4221163"/>
              <a:ext cx="4397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6" descr="2-FUB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5157788"/>
              <a:ext cx="8112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7" descr="3-LogoSSBprogetti_web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4437063"/>
              <a:ext cx="503237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8" descr="4-TI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4797425"/>
              <a:ext cx="73977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3644900"/>
              <a:ext cx="3841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3213100"/>
              <a:ext cx="38417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4508500"/>
              <a:ext cx="4318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3644900"/>
              <a:ext cx="33020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4941888"/>
              <a:ext cx="52387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694113"/>
              <a:ext cx="1008063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6" descr="13-augsburg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3141663"/>
              <a:ext cx="461962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3213100"/>
              <a:ext cx="32385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" name="Picture 11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76256" y="656692"/>
            <a:ext cx="892899" cy="115212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2141" y="656693"/>
            <a:ext cx="921702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1840" y="4698441"/>
            <a:ext cx="864096" cy="2066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952739" y="4679848"/>
            <a:ext cx="787613" cy="115212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84368" y="2132856"/>
            <a:ext cx="918528" cy="108012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924509" y="4751856"/>
            <a:ext cx="787951" cy="1044116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7243970" y="5303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32140" y="2132856"/>
            <a:ext cx="907300" cy="108012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12260" y="3383704"/>
            <a:ext cx="864096" cy="1152128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84368" y="656692"/>
            <a:ext cx="864096" cy="115212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68144" y="4679848"/>
            <a:ext cx="864096" cy="115212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876255" y="2168860"/>
            <a:ext cx="935435" cy="1044116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884368" y="3383704"/>
            <a:ext cx="900100" cy="1065425"/>
          </a:xfrm>
          <a:prstGeom prst="rect">
            <a:avLst/>
          </a:prstGeom>
        </p:spPr>
      </p:pic>
      <p:sp>
        <p:nvSpPr>
          <p:cNvPr id="128" name="Rounded Rectangle 127"/>
          <p:cNvSpPr/>
          <p:nvPr/>
        </p:nvSpPr>
        <p:spPr>
          <a:xfrm>
            <a:off x="5832140" y="1700808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868144" y="1655512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Marco </a:t>
            </a:r>
            <a:r>
              <a:rPr lang="en-US" sz="900" dirty="0" err="1" smtClean="0"/>
              <a:t>Mellia</a:t>
            </a:r>
            <a:endParaRPr lang="en-US" sz="900" dirty="0" smtClean="0"/>
          </a:p>
          <a:p>
            <a:pPr algn="ctr"/>
            <a:r>
              <a:rPr lang="en-US" sz="900" dirty="0" smtClean="0"/>
              <a:t>POLITO</a:t>
            </a:r>
            <a:endParaRPr lang="en-US" sz="900" dirty="0"/>
          </a:p>
        </p:txBody>
      </p:sp>
      <p:sp>
        <p:nvSpPr>
          <p:cNvPr id="152" name="Rounded Rectangle 151"/>
          <p:cNvSpPr/>
          <p:nvPr/>
        </p:nvSpPr>
        <p:spPr>
          <a:xfrm>
            <a:off x="6876256" y="1720024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6832292" y="1664804"/>
            <a:ext cx="9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Saverio</a:t>
            </a:r>
            <a:r>
              <a:rPr lang="en-US" sz="900" dirty="0" smtClean="0"/>
              <a:t> </a:t>
            </a:r>
            <a:r>
              <a:rPr lang="en-US" sz="900" dirty="0" err="1" smtClean="0"/>
              <a:t>Nicolini</a:t>
            </a:r>
            <a:endParaRPr lang="en-US" sz="900" dirty="0" smtClean="0"/>
          </a:p>
          <a:p>
            <a:pPr algn="ctr"/>
            <a:r>
              <a:rPr lang="en-US" sz="900" dirty="0" smtClean="0"/>
              <a:t>NEC</a:t>
            </a:r>
            <a:endParaRPr lang="en-US" sz="900" dirty="0"/>
          </a:p>
        </p:txBody>
      </p:sp>
      <p:sp>
        <p:nvSpPr>
          <p:cNvPr id="154" name="Rounded Rectangle 153"/>
          <p:cNvSpPr/>
          <p:nvPr/>
        </p:nvSpPr>
        <p:spPr>
          <a:xfrm>
            <a:off x="7884368" y="1684020"/>
            <a:ext cx="108012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7812360" y="1655512"/>
            <a:ext cx="115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Dina </a:t>
            </a:r>
            <a:r>
              <a:rPr lang="en-US" sz="900" dirty="0" err="1" smtClean="0"/>
              <a:t>Papagiannaki</a:t>
            </a:r>
            <a:endParaRPr lang="en-US" sz="900" dirty="0" smtClean="0"/>
          </a:p>
          <a:p>
            <a:pPr algn="ctr"/>
            <a:r>
              <a:rPr lang="en-US" sz="900" dirty="0" err="1" smtClean="0"/>
              <a:t>Telefonica</a:t>
            </a:r>
            <a:endParaRPr lang="en-US" sz="900" dirty="0"/>
          </a:p>
        </p:txBody>
      </p:sp>
      <p:sp>
        <p:nvSpPr>
          <p:cNvPr id="156" name="Rounded Rectangle 155"/>
          <p:cNvSpPr/>
          <p:nvPr/>
        </p:nvSpPr>
        <p:spPr>
          <a:xfrm>
            <a:off x="5832140" y="3016168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832140" y="2960948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Ernst </a:t>
            </a:r>
            <a:r>
              <a:rPr lang="en-US" sz="900" dirty="0" err="1" smtClean="0"/>
              <a:t>Biersack</a:t>
            </a:r>
            <a:endParaRPr lang="en-US" sz="900" dirty="0" smtClean="0"/>
          </a:p>
          <a:p>
            <a:pPr algn="ctr"/>
            <a:r>
              <a:rPr lang="en-US" sz="900" dirty="0" err="1" smtClean="0"/>
              <a:t>Eurecom</a:t>
            </a:r>
            <a:endParaRPr lang="en-US" sz="900" dirty="0"/>
          </a:p>
        </p:txBody>
      </p:sp>
      <p:sp>
        <p:nvSpPr>
          <p:cNvPr id="158" name="Rounded Rectangle 157"/>
          <p:cNvSpPr/>
          <p:nvPr/>
        </p:nvSpPr>
        <p:spPr>
          <a:xfrm>
            <a:off x="6912260" y="3052172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912260" y="2996952"/>
            <a:ext cx="96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Brian Trammell</a:t>
            </a:r>
          </a:p>
          <a:p>
            <a:r>
              <a:rPr lang="en-US" sz="900" dirty="0" smtClean="0"/>
              <a:t>ETH</a:t>
            </a:r>
            <a:endParaRPr lang="en-US" sz="900" dirty="0"/>
          </a:p>
        </p:txBody>
      </p:sp>
      <p:sp>
        <p:nvSpPr>
          <p:cNvPr id="160" name="Rounded Rectangle 159"/>
          <p:cNvSpPr/>
          <p:nvPr/>
        </p:nvSpPr>
        <p:spPr>
          <a:xfrm>
            <a:off x="7848364" y="3052172"/>
            <a:ext cx="1152128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7848364" y="29969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Tivadar</a:t>
            </a:r>
            <a:r>
              <a:rPr lang="en-US" sz="900" dirty="0" smtClean="0"/>
              <a:t> </a:t>
            </a:r>
            <a:r>
              <a:rPr lang="en-US" sz="900" dirty="0" err="1"/>
              <a:t>Szemethy</a:t>
            </a:r>
            <a:r>
              <a:rPr lang="en-US" sz="900" dirty="0"/>
              <a:t> </a:t>
            </a:r>
          </a:p>
          <a:p>
            <a:pPr algn="ctr"/>
            <a:r>
              <a:rPr lang="en-US" sz="900" dirty="0" err="1" smtClean="0"/>
              <a:t>NetVisor</a:t>
            </a:r>
            <a:endParaRPr lang="en-US" sz="900" dirty="0"/>
          </a:p>
        </p:txBody>
      </p:sp>
      <p:sp>
        <p:nvSpPr>
          <p:cNvPr id="164" name="Rounded Rectangle 163"/>
          <p:cNvSpPr/>
          <p:nvPr/>
        </p:nvSpPr>
        <p:spPr>
          <a:xfrm>
            <a:off x="6912260" y="4375028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6995223" y="4319808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Dario Rossi</a:t>
            </a:r>
          </a:p>
          <a:p>
            <a:pPr algn="ctr"/>
            <a:r>
              <a:rPr lang="en-US" sz="900" dirty="0" smtClean="0"/>
              <a:t>ENST</a:t>
            </a:r>
            <a:endParaRPr lang="en-US" sz="900" dirty="0"/>
          </a:p>
        </p:txBody>
      </p:sp>
      <p:sp>
        <p:nvSpPr>
          <p:cNvPr id="166" name="Rounded Rectangle 165"/>
          <p:cNvSpPr/>
          <p:nvPr/>
        </p:nvSpPr>
        <p:spPr>
          <a:xfrm>
            <a:off x="7884368" y="4375028"/>
            <a:ext cx="1152128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7884368" y="4319808"/>
            <a:ext cx="111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Fabrizio</a:t>
            </a:r>
            <a:r>
              <a:rPr lang="en-US" sz="900" dirty="0" smtClean="0"/>
              <a:t> </a:t>
            </a:r>
            <a:r>
              <a:rPr lang="en-US" sz="900" dirty="0" err="1" smtClean="0"/>
              <a:t>Invernizzi</a:t>
            </a:r>
            <a:endParaRPr lang="en-US" sz="900" dirty="0" smtClean="0"/>
          </a:p>
          <a:p>
            <a:pPr algn="ctr"/>
            <a:r>
              <a:rPr lang="en-US" sz="900" dirty="0" smtClean="0"/>
              <a:t>Telecom Italia</a:t>
            </a:r>
            <a:endParaRPr lang="en-US" sz="900" dirty="0"/>
          </a:p>
        </p:txBody>
      </p:sp>
      <p:sp>
        <p:nvSpPr>
          <p:cNvPr id="168" name="Rounded Rectangle 167"/>
          <p:cNvSpPr/>
          <p:nvPr/>
        </p:nvSpPr>
        <p:spPr>
          <a:xfrm>
            <a:off x="5868144" y="5743180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5868144" y="5687960"/>
            <a:ext cx="75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Guy Leduc</a:t>
            </a:r>
          </a:p>
          <a:p>
            <a:pPr algn="ctr"/>
            <a:r>
              <a:rPr lang="en-US" sz="900" dirty="0" smtClean="0"/>
              <a:t>Univ. Liege</a:t>
            </a:r>
            <a:endParaRPr lang="en-US" sz="900" dirty="0"/>
          </a:p>
        </p:txBody>
      </p:sp>
      <p:sp>
        <p:nvSpPr>
          <p:cNvPr id="170" name="Rounded Rectangle 169"/>
          <p:cNvSpPr/>
          <p:nvPr/>
        </p:nvSpPr>
        <p:spPr>
          <a:xfrm>
            <a:off x="6912260" y="5743180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6912260" y="5687960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Pietro</a:t>
            </a:r>
            <a:r>
              <a:rPr lang="en-US" sz="900" dirty="0" smtClean="0"/>
              <a:t> </a:t>
            </a:r>
            <a:r>
              <a:rPr lang="en-US" sz="900" dirty="0" err="1" smtClean="0"/>
              <a:t>Michiardi</a:t>
            </a:r>
            <a:endParaRPr lang="en-US" sz="900" dirty="0" smtClean="0"/>
          </a:p>
          <a:p>
            <a:pPr algn="ctr"/>
            <a:r>
              <a:rPr lang="en-US" sz="900" dirty="0" err="1" smtClean="0"/>
              <a:t>Eurecom</a:t>
            </a:r>
            <a:endParaRPr lang="en-US" sz="900" dirty="0"/>
          </a:p>
        </p:txBody>
      </p:sp>
      <p:sp>
        <p:nvSpPr>
          <p:cNvPr id="172" name="Rounded Rectangle 171"/>
          <p:cNvSpPr/>
          <p:nvPr/>
        </p:nvSpPr>
        <p:spPr>
          <a:xfrm>
            <a:off x="7920372" y="5707176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7920372" y="5651956"/>
            <a:ext cx="85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Pedro Casas</a:t>
            </a:r>
          </a:p>
          <a:p>
            <a:pPr algn="ctr"/>
            <a:r>
              <a:rPr lang="en-US" sz="900" dirty="0" smtClean="0"/>
              <a:t>FTW</a:t>
            </a:r>
            <a:endParaRPr lang="en-US" sz="900" dirty="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32140" y="3419708"/>
            <a:ext cx="854046" cy="1132221"/>
          </a:xfrm>
          <a:prstGeom prst="rect">
            <a:avLst/>
          </a:prstGeom>
        </p:spPr>
      </p:pic>
      <p:sp>
        <p:nvSpPr>
          <p:cNvPr id="162" name="Rounded Rectangle 161"/>
          <p:cNvSpPr/>
          <p:nvPr/>
        </p:nvSpPr>
        <p:spPr>
          <a:xfrm>
            <a:off x="5868144" y="4339024"/>
            <a:ext cx="900100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5868144" y="4283804"/>
            <a:ext cx="97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Andrea </a:t>
            </a:r>
            <a:r>
              <a:rPr lang="en-US" sz="900" dirty="0" err="1" smtClean="0"/>
              <a:t>Fregosi</a:t>
            </a:r>
            <a:endParaRPr lang="en-US" sz="900" dirty="0"/>
          </a:p>
          <a:p>
            <a:pPr algn="ctr"/>
            <a:r>
              <a:rPr lang="en-US" sz="900" dirty="0" err="1" smtClean="0"/>
              <a:t>Fastweb</a:t>
            </a:r>
            <a:endParaRPr lang="en-US" sz="900" dirty="0"/>
          </a:p>
        </p:txBody>
      </p:sp>
      <p:grpSp>
        <p:nvGrpSpPr>
          <p:cNvPr id="181" name="Group 180"/>
          <p:cNvGrpSpPr/>
          <p:nvPr/>
        </p:nvGrpSpPr>
        <p:grpSpPr>
          <a:xfrm rot="1466819">
            <a:off x="5508104" y="512676"/>
            <a:ext cx="515140" cy="854205"/>
            <a:chOff x="5652816" y="512676"/>
            <a:chExt cx="241868" cy="401065"/>
          </a:xfrm>
        </p:grpSpPr>
        <p:sp>
          <p:nvSpPr>
            <p:cNvPr id="178" name="Chevron 177"/>
            <p:cNvSpPr/>
            <p:nvPr/>
          </p:nvSpPr>
          <p:spPr>
            <a:xfrm rot="17094976">
              <a:off x="5593334" y="751723"/>
              <a:ext cx="252028" cy="7200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0" name="Chevron 179"/>
            <p:cNvSpPr/>
            <p:nvPr/>
          </p:nvSpPr>
          <p:spPr>
            <a:xfrm rot="15108957">
              <a:off x="5707649" y="751645"/>
              <a:ext cx="252028" cy="7200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5652816" y="512676"/>
              <a:ext cx="241868" cy="241868"/>
              <a:chOff x="5652816" y="512676"/>
              <a:chExt cx="241868" cy="241868"/>
            </a:xfrm>
          </p:grpSpPr>
          <p:sp>
            <p:nvSpPr>
              <p:cNvPr id="137" name="10-Point Star 136"/>
              <p:cNvSpPr/>
              <p:nvPr/>
            </p:nvSpPr>
            <p:spPr>
              <a:xfrm>
                <a:off x="5652816" y="512676"/>
                <a:ext cx="241868" cy="241868"/>
              </a:xfrm>
              <a:prstGeom prst="star10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10-Point Star 175"/>
              <p:cNvSpPr/>
              <p:nvPr/>
            </p:nvSpPr>
            <p:spPr>
              <a:xfrm>
                <a:off x="5670122" y="529982"/>
                <a:ext cx="207256" cy="207256"/>
              </a:xfrm>
              <a:prstGeom prst="star10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10-Point Star 176"/>
              <p:cNvSpPr/>
              <p:nvPr/>
            </p:nvSpPr>
            <p:spPr>
              <a:xfrm>
                <a:off x="5701872" y="561732"/>
                <a:ext cx="143756" cy="143756"/>
              </a:xfrm>
              <a:prstGeom prst="star10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3" name="TextBox 132"/>
          <p:cNvSpPr txBox="1"/>
          <p:nvPr/>
        </p:nvSpPr>
        <p:spPr>
          <a:xfrm>
            <a:off x="5184068" y="210126"/>
            <a:ext cx="1305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Coordinator</a:t>
            </a:r>
            <a:endParaRPr lang="en-US" sz="1600" i="1" dirty="0"/>
          </a:p>
        </p:txBody>
      </p:sp>
      <p:sp>
        <p:nvSpPr>
          <p:cNvPr id="182" name="Chevron 181"/>
          <p:cNvSpPr/>
          <p:nvPr/>
        </p:nvSpPr>
        <p:spPr>
          <a:xfrm rot="18561795">
            <a:off x="6606626" y="2345117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3" name="Chevron 182"/>
          <p:cNvSpPr/>
          <p:nvPr/>
        </p:nvSpPr>
        <p:spPr>
          <a:xfrm rot="16575776">
            <a:off x="6744438" y="2407655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5" name="10-Point Star 184"/>
          <p:cNvSpPr/>
          <p:nvPr/>
        </p:nvSpPr>
        <p:spPr>
          <a:xfrm rot="1466819">
            <a:off x="6748141" y="2076748"/>
            <a:ext cx="320202" cy="320202"/>
          </a:xfrm>
          <a:prstGeom prst="star10">
            <a:avLst/>
          </a:prstGeom>
          <a:solidFill>
            <a:srgbClr val="00009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715536" y="2127732"/>
            <a:ext cx="406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WP1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23" name="Chevron 222"/>
          <p:cNvSpPr/>
          <p:nvPr/>
        </p:nvSpPr>
        <p:spPr>
          <a:xfrm rot="18561795">
            <a:off x="7650741" y="2309113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Chevron 223"/>
          <p:cNvSpPr/>
          <p:nvPr/>
        </p:nvSpPr>
        <p:spPr>
          <a:xfrm rot="16575776">
            <a:off x="7788553" y="2371651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5" name="10-Point Star 224"/>
          <p:cNvSpPr/>
          <p:nvPr/>
        </p:nvSpPr>
        <p:spPr>
          <a:xfrm rot="1466819">
            <a:off x="7792256" y="2040744"/>
            <a:ext cx="320202" cy="320202"/>
          </a:xfrm>
          <a:prstGeom prst="star10">
            <a:avLst/>
          </a:prstGeom>
          <a:solidFill>
            <a:srgbClr val="00009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>
            <a:off x="7759651" y="2091728"/>
            <a:ext cx="406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WP2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27" name="Chevron 226"/>
          <p:cNvSpPr/>
          <p:nvPr/>
        </p:nvSpPr>
        <p:spPr>
          <a:xfrm rot="18561795">
            <a:off x="5579214" y="3610381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Chevron 227"/>
          <p:cNvSpPr/>
          <p:nvPr/>
        </p:nvSpPr>
        <p:spPr>
          <a:xfrm rot="16575776">
            <a:off x="5717026" y="3672919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9" name="10-Point Star 228"/>
          <p:cNvSpPr/>
          <p:nvPr/>
        </p:nvSpPr>
        <p:spPr>
          <a:xfrm rot="1466819">
            <a:off x="5720729" y="3342012"/>
            <a:ext cx="320202" cy="320202"/>
          </a:xfrm>
          <a:prstGeom prst="star10">
            <a:avLst/>
          </a:prstGeom>
          <a:solidFill>
            <a:srgbClr val="00009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5688124" y="3392996"/>
            <a:ext cx="406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WP6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31" name="Chevron 230"/>
          <p:cNvSpPr/>
          <p:nvPr/>
        </p:nvSpPr>
        <p:spPr>
          <a:xfrm rot="18561795">
            <a:off x="7631442" y="3574377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2" name="Chevron 231"/>
          <p:cNvSpPr/>
          <p:nvPr/>
        </p:nvSpPr>
        <p:spPr>
          <a:xfrm rot="16575776">
            <a:off x="7769254" y="3636915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3" name="10-Point Star 232"/>
          <p:cNvSpPr/>
          <p:nvPr/>
        </p:nvSpPr>
        <p:spPr>
          <a:xfrm rot="1466819">
            <a:off x="7772957" y="3306008"/>
            <a:ext cx="320202" cy="320202"/>
          </a:xfrm>
          <a:prstGeom prst="star10">
            <a:avLst/>
          </a:prstGeom>
          <a:solidFill>
            <a:srgbClr val="00009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/>
          <p:cNvSpPr txBox="1"/>
          <p:nvPr/>
        </p:nvSpPr>
        <p:spPr>
          <a:xfrm>
            <a:off x="7740352" y="3356992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WP5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35" name="Chevron 234"/>
          <p:cNvSpPr/>
          <p:nvPr/>
        </p:nvSpPr>
        <p:spPr>
          <a:xfrm rot="18561795">
            <a:off x="6695338" y="4906525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6" name="Chevron 235"/>
          <p:cNvSpPr/>
          <p:nvPr/>
        </p:nvSpPr>
        <p:spPr>
          <a:xfrm rot="16575776">
            <a:off x="6833150" y="4969063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10-Point Star 236"/>
          <p:cNvSpPr/>
          <p:nvPr/>
        </p:nvSpPr>
        <p:spPr>
          <a:xfrm rot="1466819">
            <a:off x="6836853" y="4638156"/>
            <a:ext cx="320202" cy="320202"/>
          </a:xfrm>
          <a:prstGeom prst="star10">
            <a:avLst/>
          </a:prstGeom>
          <a:solidFill>
            <a:srgbClr val="00009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/>
        </p:nvSpPr>
        <p:spPr>
          <a:xfrm>
            <a:off x="6804248" y="4689140"/>
            <a:ext cx="406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WP3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39" name="Chevron 238"/>
          <p:cNvSpPr/>
          <p:nvPr/>
        </p:nvSpPr>
        <p:spPr>
          <a:xfrm rot="18561795">
            <a:off x="7667446" y="4942529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Chevron 239"/>
          <p:cNvSpPr/>
          <p:nvPr/>
        </p:nvSpPr>
        <p:spPr>
          <a:xfrm rot="16575776">
            <a:off x="7805258" y="5005067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1" name="10-Point Star 240"/>
          <p:cNvSpPr/>
          <p:nvPr/>
        </p:nvSpPr>
        <p:spPr>
          <a:xfrm rot="1466819">
            <a:off x="7808961" y="4674160"/>
            <a:ext cx="320202" cy="320202"/>
          </a:xfrm>
          <a:prstGeom prst="star10">
            <a:avLst/>
          </a:prstGeom>
          <a:solidFill>
            <a:srgbClr val="00009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/>
          <p:cNvSpPr txBox="1"/>
          <p:nvPr/>
        </p:nvSpPr>
        <p:spPr>
          <a:xfrm>
            <a:off x="7776356" y="4725144"/>
            <a:ext cx="406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WP4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43" name="Chevron 242"/>
          <p:cNvSpPr/>
          <p:nvPr/>
        </p:nvSpPr>
        <p:spPr>
          <a:xfrm rot="18561795">
            <a:off x="6623330" y="802069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4" name="Chevron 243"/>
          <p:cNvSpPr/>
          <p:nvPr/>
        </p:nvSpPr>
        <p:spPr>
          <a:xfrm rot="16575776">
            <a:off x="6761142" y="864607"/>
            <a:ext cx="333653" cy="95329"/>
          </a:xfrm>
          <a:prstGeom prst="chevron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5" name="10-Point Star 244"/>
          <p:cNvSpPr/>
          <p:nvPr/>
        </p:nvSpPr>
        <p:spPr>
          <a:xfrm rot="1466819">
            <a:off x="6764845" y="533700"/>
            <a:ext cx="320202" cy="320202"/>
          </a:xfrm>
          <a:prstGeom prst="star10">
            <a:avLst/>
          </a:prstGeom>
          <a:solidFill>
            <a:srgbClr val="00009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>
            <a:off x="6732240" y="584684"/>
            <a:ext cx="406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WP7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47" name="Content Placeholder 2"/>
          <p:cNvSpPr>
            <a:spLocks noGrp="1"/>
          </p:cNvSpPr>
          <p:nvPr>
            <p:ph idx="1"/>
          </p:nvPr>
        </p:nvSpPr>
        <p:spPr>
          <a:xfrm>
            <a:off x="493204" y="1088740"/>
            <a:ext cx="4150804" cy="1332148"/>
          </a:xfrm>
        </p:spPr>
        <p:txBody>
          <a:bodyPr/>
          <a:lstStyle/>
          <a:p>
            <a:r>
              <a:rPr lang="en-US" sz="2400" dirty="0" smtClean="0"/>
              <a:t>16 partners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3 operators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6 research centers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5 universities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2 small </a:t>
            </a:r>
            <a:r>
              <a:rPr lang="en-US" sz="2000" dirty="0" smtClean="0"/>
              <a:t>enterprises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50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3" y="3609020"/>
            <a:ext cx="6877657" cy="25636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components</a:t>
            </a:r>
            <a:endParaRPr lang="en-US" dirty="0"/>
          </a:p>
        </p:txBody>
      </p:sp>
      <p:pic>
        <p:nvPicPr>
          <p:cNvPr id="7" name="Picture 6" descr="scheme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4" t="7656" r="33127" b="51796"/>
          <a:stretch/>
        </p:blipFill>
        <p:spPr>
          <a:xfrm>
            <a:off x="4067944" y="1664804"/>
            <a:ext cx="1867785" cy="1294848"/>
          </a:xfrm>
          <a:prstGeom prst="rect">
            <a:avLst/>
          </a:prstGeom>
        </p:spPr>
      </p:pic>
      <p:pic>
        <p:nvPicPr>
          <p:cNvPr id="8" name="Picture 7" descr="scheme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945" b="59655"/>
          <a:stretch/>
        </p:blipFill>
        <p:spPr>
          <a:xfrm>
            <a:off x="1367644" y="1420561"/>
            <a:ext cx="1815654" cy="128835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943708" y="3032957"/>
            <a:ext cx="2700299" cy="792087"/>
          </a:xfrm>
          <a:custGeom>
            <a:avLst/>
            <a:gdLst>
              <a:gd name="connsiteX0" fmla="*/ 0 w 1950035"/>
              <a:gd name="connsiteY0" fmla="*/ 885110 h 1012575"/>
              <a:gd name="connsiteX1" fmla="*/ 641459 w 1950035"/>
              <a:gd name="connsiteY1" fmla="*/ 1000559 h 1012575"/>
              <a:gd name="connsiteX2" fmla="*/ 1539502 w 1950035"/>
              <a:gd name="connsiteY2" fmla="*/ 628556 h 1012575"/>
              <a:gd name="connsiteX3" fmla="*/ 1950035 w 1950035"/>
              <a:gd name="connsiteY3" fmla="*/ 0 h 10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035" h="1012575">
                <a:moveTo>
                  <a:pt x="0" y="885110"/>
                </a:moveTo>
                <a:cubicBezTo>
                  <a:pt x="192437" y="964214"/>
                  <a:pt x="384875" y="1043318"/>
                  <a:pt x="641459" y="1000559"/>
                </a:cubicBezTo>
                <a:cubicBezTo>
                  <a:pt x="898043" y="957800"/>
                  <a:pt x="1321406" y="795316"/>
                  <a:pt x="1539502" y="628556"/>
                </a:cubicBezTo>
                <a:cubicBezTo>
                  <a:pt x="1757598" y="461796"/>
                  <a:pt x="1950035" y="0"/>
                  <a:pt x="1950035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32954" y="2852936"/>
            <a:ext cx="1447058" cy="2060067"/>
          </a:xfrm>
          <a:custGeom>
            <a:avLst/>
            <a:gdLst>
              <a:gd name="connsiteX0" fmla="*/ 0 w 1359893"/>
              <a:gd name="connsiteY0" fmla="*/ 1988291 h 1988291"/>
              <a:gd name="connsiteX1" fmla="*/ 602972 w 1359893"/>
              <a:gd name="connsiteY1" fmla="*/ 1718909 h 1988291"/>
              <a:gd name="connsiteX2" fmla="*/ 1026335 w 1359893"/>
              <a:gd name="connsiteY2" fmla="*/ 974904 h 1988291"/>
              <a:gd name="connsiteX3" fmla="*/ 1359893 w 1359893"/>
              <a:gd name="connsiteY3" fmla="*/ 0 h 198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893" h="1988291">
                <a:moveTo>
                  <a:pt x="0" y="1988291"/>
                </a:moveTo>
                <a:cubicBezTo>
                  <a:pt x="215958" y="1938049"/>
                  <a:pt x="431916" y="1887807"/>
                  <a:pt x="602972" y="1718909"/>
                </a:cubicBezTo>
                <a:cubicBezTo>
                  <a:pt x="774028" y="1550011"/>
                  <a:pt x="900182" y="1261389"/>
                  <a:pt x="1026335" y="974904"/>
                </a:cubicBezTo>
                <a:cubicBezTo>
                  <a:pt x="1152488" y="688419"/>
                  <a:pt x="1359893" y="0"/>
                  <a:pt x="1359893" y="0"/>
                </a:cubicBezTo>
              </a:path>
            </a:pathLst>
          </a:custGeom>
          <a:ln w="571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427937">
            <a:off x="4504365" y="2969346"/>
            <a:ext cx="212777" cy="1243621"/>
          </a:xfrm>
          <a:custGeom>
            <a:avLst/>
            <a:gdLst>
              <a:gd name="connsiteX0" fmla="*/ 378354 w 378354"/>
              <a:gd name="connsiteY0" fmla="*/ 1423873 h 1423873"/>
              <a:gd name="connsiteX1" fmla="*/ 6307 w 378354"/>
              <a:gd name="connsiteY1" fmla="*/ 987731 h 1423873"/>
              <a:gd name="connsiteX2" fmla="*/ 134599 w 378354"/>
              <a:gd name="connsiteY2" fmla="*/ 0 h 142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354" h="1423873">
                <a:moveTo>
                  <a:pt x="378354" y="1423873"/>
                </a:moveTo>
                <a:cubicBezTo>
                  <a:pt x="212643" y="1324458"/>
                  <a:pt x="46933" y="1225043"/>
                  <a:pt x="6307" y="987731"/>
                </a:cubicBezTo>
                <a:cubicBezTo>
                  <a:pt x="-34319" y="750419"/>
                  <a:pt x="134599" y="0"/>
                  <a:pt x="134599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64353">
            <a:off x="4358889" y="3032138"/>
            <a:ext cx="576207" cy="1765870"/>
          </a:xfrm>
          <a:custGeom>
            <a:avLst/>
            <a:gdLst>
              <a:gd name="connsiteX0" fmla="*/ 469133 w 469133"/>
              <a:gd name="connsiteY0" fmla="*/ 1962635 h 1962635"/>
              <a:gd name="connsiteX1" fmla="*/ 7283 w 469133"/>
              <a:gd name="connsiteY1" fmla="*/ 1488011 h 1962635"/>
              <a:gd name="connsiteX2" fmla="*/ 174062 w 469133"/>
              <a:gd name="connsiteY2" fmla="*/ 0 h 19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133" h="1962635">
                <a:moveTo>
                  <a:pt x="469133" y="1962635"/>
                </a:moveTo>
                <a:cubicBezTo>
                  <a:pt x="262797" y="1888876"/>
                  <a:pt x="56461" y="1815117"/>
                  <a:pt x="7283" y="1488011"/>
                </a:cubicBezTo>
                <a:cubicBezTo>
                  <a:pt x="-41895" y="1160905"/>
                  <a:pt x="174062" y="0"/>
                  <a:pt x="174062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87724" y="2492749"/>
            <a:ext cx="544949" cy="972255"/>
          </a:xfrm>
          <a:custGeom>
            <a:avLst/>
            <a:gdLst>
              <a:gd name="connsiteX0" fmla="*/ 47035 w 47035"/>
              <a:gd name="connsiteY0" fmla="*/ 0 h 975935"/>
              <a:gd name="connsiteX1" fmla="*/ 0 w 47035"/>
              <a:gd name="connsiteY1" fmla="*/ 975935 h 9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035" h="975935">
                <a:moveTo>
                  <a:pt x="47035" y="0"/>
                </a:moveTo>
                <a:lnTo>
                  <a:pt x="0" y="975935"/>
                </a:ln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92784" y="2504508"/>
            <a:ext cx="470355" cy="2045935"/>
          </a:xfrm>
          <a:custGeom>
            <a:avLst/>
            <a:gdLst>
              <a:gd name="connsiteX0" fmla="*/ 0 w 470355"/>
              <a:gd name="connsiteY0" fmla="*/ 0 h 2045935"/>
              <a:gd name="connsiteX1" fmla="*/ 282213 w 470355"/>
              <a:gd name="connsiteY1" fmla="*/ 834835 h 2045935"/>
              <a:gd name="connsiteX2" fmla="*/ 470355 w 470355"/>
              <a:gd name="connsiteY2" fmla="*/ 2045935 h 20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355" h="2045935">
                <a:moveTo>
                  <a:pt x="0" y="0"/>
                </a:moveTo>
                <a:cubicBezTo>
                  <a:pt x="101910" y="246923"/>
                  <a:pt x="203821" y="493846"/>
                  <a:pt x="282213" y="834835"/>
                </a:cubicBezTo>
                <a:cubicBezTo>
                  <a:pt x="360606" y="1175824"/>
                  <a:pt x="470355" y="2045935"/>
                  <a:pt x="470355" y="2045935"/>
                </a:cubicBez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28060" y="2563299"/>
            <a:ext cx="1810868" cy="1704946"/>
          </a:xfrm>
          <a:custGeom>
            <a:avLst/>
            <a:gdLst>
              <a:gd name="connsiteX0" fmla="*/ 0 w 1810868"/>
              <a:gd name="connsiteY0" fmla="*/ 0 h 1704946"/>
              <a:gd name="connsiteX1" fmla="*/ 517391 w 1810868"/>
              <a:gd name="connsiteY1" fmla="*/ 658462 h 1704946"/>
              <a:gd name="connsiteX2" fmla="*/ 1281718 w 1810868"/>
              <a:gd name="connsiteY2" fmla="*/ 1399232 h 1704946"/>
              <a:gd name="connsiteX3" fmla="*/ 1810868 w 1810868"/>
              <a:gd name="connsiteY3" fmla="*/ 1704946 h 170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868" h="1704946">
                <a:moveTo>
                  <a:pt x="0" y="0"/>
                </a:moveTo>
                <a:cubicBezTo>
                  <a:pt x="151885" y="212628"/>
                  <a:pt x="303771" y="425257"/>
                  <a:pt x="517391" y="658462"/>
                </a:cubicBezTo>
                <a:cubicBezTo>
                  <a:pt x="731011" y="891667"/>
                  <a:pt x="1066139" y="1224818"/>
                  <a:pt x="1281718" y="1399232"/>
                </a:cubicBezTo>
                <a:cubicBezTo>
                  <a:pt x="1497297" y="1573646"/>
                  <a:pt x="1810868" y="1704946"/>
                  <a:pt x="1810868" y="1704946"/>
                </a:cubicBez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28060" y="2586815"/>
            <a:ext cx="2116599" cy="2198793"/>
          </a:xfrm>
          <a:custGeom>
            <a:avLst/>
            <a:gdLst>
              <a:gd name="connsiteX0" fmla="*/ 0 w 2116599"/>
              <a:gd name="connsiteY0" fmla="*/ 0 h 2198793"/>
              <a:gd name="connsiteX1" fmla="*/ 670257 w 2116599"/>
              <a:gd name="connsiteY1" fmla="*/ 1375716 h 2198793"/>
              <a:gd name="connsiteX2" fmla="*/ 1211165 w 2116599"/>
              <a:gd name="connsiteY2" fmla="*/ 1799013 h 2198793"/>
              <a:gd name="connsiteX3" fmla="*/ 2116599 w 2116599"/>
              <a:gd name="connsiteY3" fmla="*/ 2198793 h 219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6599" h="2198793">
                <a:moveTo>
                  <a:pt x="0" y="0"/>
                </a:moveTo>
                <a:cubicBezTo>
                  <a:pt x="234198" y="537940"/>
                  <a:pt x="468396" y="1075881"/>
                  <a:pt x="670257" y="1375716"/>
                </a:cubicBezTo>
                <a:cubicBezTo>
                  <a:pt x="872118" y="1675551"/>
                  <a:pt x="970108" y="1661834"/>
                  <a:pt x="1211165" y="1799013"/>
                </a:cubicBezTo>
                <a:cubicBezTo>
                  <a:pt x="1452222" y="1936192"/>
                  <a:pt x="2116599" y="2198793"/>
                  <a:pt x="2116599" y="2198793"/>
                </a:cubicBezTo>
              </a:path>
            </a:pathLst>
          </a:custGeom>
          <a:ln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7924" y="2420888"/>
            <a:ext cx="396044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826284">
            <a:off x="2906958" y="2420888"/>
            <a:ext cx="396044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87824" y="2384884"/>
            <a:ext cx="1260140" cy="36004"/>
          </a:xfrm>
          <a:prstGeom prst="straightConnector1">
            <a:avLst/>
          </a:prstGeom>
          <a:ln w="57150" cmpd="sng">
            <a:solidFill>
              <a:srgbClr val="0000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rob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436929" cy="619829"/>
          </a:xfrm>
          <a:prstGeom prst="rect">
            <a:avLst/>
          </a:prstGeom>
        </p:spPr>
      </p:pic>
      <p:pic>
        <p:nvPicPr>
          <p:cNvPr id="23" name="Picture 22" descr="prob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437112"/>
            <a:ext cx="436929" cy="619829"/>
          </a:xfrm>
          <a:prstGeom prst="rect">
            <a:avLst/>
          </a:prstGeom>
        </p:spPr>
      </p:pic>
      <p:pic>
        <p:nvPicPr>
          <p:cNvPr id="24" name="Picture 23" descr="prob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25044"/>
            <a:ext cx="477573" cy="548701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727684" y="3356992"/>
            <a:ext cx="612068" cy="828092"/>
            <a:chOff x="1727684" y="3356992"/>
            <a:chExt cx="612068" cy="828092"/>
          </a:xfrm>
        </p:grpSpPr>
        <p:pic>
          <p:nvPicPr>
            <p:cNvPr id="19" name="Picture 18" descr="prob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3356992"/>
              <a:ext cx="477573" cy="548701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2015716" y="3789040"/>
              <a:ext cx="324036" cy="3960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732240" y="1520788"/>
            <a:ext cx="2036649" cy="548701"/>
            <a:chOff x="6732240" y="1520788"/>
            <a:chExt cx="2036649" cy="548701"/>
          </a:xfrm>
        </p:grpSpPr>
        <p:pic>
          <p:nvPicPr>
            <p:cNvPr id="28" name="Picture 27" descr="probe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520788"/>
              <a:ext cx="477573" cy="54870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72300" y="1556792"/>
              <a:ext cx="1496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  <a:r>
                <a:rPr lang="en-US" i="1" dirty="0" smtClean="0"/>
                <a:t>ctive probe</a:t>
              </a:r>
              <a:endParaRPr lang="en-US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8244" y="2060848"/>
            <a:ext cx="2182250" cy="619829"/>
            <a:chOff x="6768244" y="2060848"/>
            <a:chExt cx="2182250" cy="619829"/>
          </a:xfrm>
        </p:grpSpPr>
        <p:pic>
          <p:nvPicPr>
            <p:cNvPr id="29" name="Picture 28" descr="probe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244" y="2060848"/>
              <a:ext cx="436929" cy="61982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272300" y="2132856"/>
              <a:ext cx="1678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passive probe</a:t>
              </a:r>
              <a:endParaRPr lang="en-US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240" y="2564904"/>
            <a:ext cx="1228397" cy="369332"/>
            <a:chOff x="6732240" y="2564904"/>
            <a:chExt cx="1228397" cy="36933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732240" y="2780928"/>
              <a:ext cx="468052" cy="0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72300" y="2564904"/>
              <a:ext cx="688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data</a:t>
              </a:r>
              <a:endParaRPr lang="en-US" i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32240" y="2852936"/>
            <a:ext cx="1471966" cy="369332"/>
            <a:chOff x="6732240" y="2852936"/>
            <a:chExt cx="1471966" cy="36933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732240" y="3032956"/>
              <a:ext cx="432048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272300" y="2852936"/>
              <a:ext cx="931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control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56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</a:t>
            </a:r>
            <a:r>
              <a:rPr lang="en-US" dirty="0" err="1" smtClean="0"/>
              <a:t>WPs’organization</a:t>
            </a:r>
            <a:endParaRPr lang="en-US" dirty="0"/>
          </a:p>
        </p:txBody>
      </p:sp>
      <p:sp>
        <p:nvSpPr>
          <p:cNvPr id="17" name="Rounded Rectangle 15"/>
          <p:cNvSpPr/>
          <p:nvPr/>
        </p:nvSpPr>
        <p:spPr>
          <a:xfrm>
            <a:off x="467544" y="1376772"/>
            <a:ext cx="8568506" cy="4428492"/>
          </a:xfrm>
          <a:prstGeom prst="roundRect">
            <a:avLst>
              <a:gd name="adj" fmla="val 67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Calibri"/>
              </a:rPr>
              <a:t>WP8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- </a:t>
            </a:r>
            <a:r>
              <a:rPr lang="it-IT" sz="1600" dirty="0" smtClean="0">
                <a:solidFill>
                  <a:schemeClr val="tx1"/>
                </a:solidFill>
                <a:latin typeface="Calibri"/>
                <a:cs typeface="Calibri"/>
              </a:rPr>
              <a:t> Project Management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 useBgFill="1">
        <p:nvSpPr>
          <p:cNvPr id="18" name="Rounded Rectangle 11"/>
          <p:cNvSpPr/>
          <p:nvPr/>
        </p:nvSpPr>
        <p:spPr>
          <a:xfrm>
            <a:off x="615950" y="1952836"/>
            <a:ext cx="8277225" cy="3600400"/>
          </a:xfrm>
          <a:prstGeom prst="roundRect">
            <a:avLst>
              <a:gd name="adj" fmla="val 874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Calibri"/>
              </a:rPr>
              <a:t>WP7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 -</a:t>
            </a:r>
            <a:r>
              <a:rPr lang="it-IT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alibri"/>
                <a:cs typeface="Calibri"/>
              </a:rPr>
              <a:t>Dissemination, Exploitation </a:t>
            </a:r>
            <a:r>
              <a:rPr lang="it-IT" sz="1600" dirty="0" smtClean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lang="it-IT" sz="1600" dirty="0">
                <a:solidFill>
                  <a:schemeClr val="tx1"/>
                </a:solidFill>
                <a:latin typeface="Calibri"/>
                <a:cs typeface="Calibri"/>
              </a:rPr>
              <a:t>Standardization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156" y="4227480"/>
            <a:ext cx="8062912" cy="477837"/>
            <a:chOff x="685156" y="4227480"/>
            <a:chExt cx="8062912" cy="477837"/>
          </a:xfrm>
        </p:grpSpPr>
        <p:sp>
          <p:nvSpPr>
            <p:cNvPr id="21" name="Rounded Rectangle 5"/>
            <p:cNvSpPr/>
            <p:nvPr/>
          </p:nvSpPr>
          <p:spPr>
            <a:xfrm>
              <a:off x="685156" y="4227480"/>
              <a:ext cx="8062912" cy="47783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	                            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                       </a:t>
              </a:r>
              <a:r>
                <a:rPr lang="en-US" sz="1400" b="1" dirty="0" smtClean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WP2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– Programmable Probes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		          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                             </a:t>
              </a:r>
              <a:r>
                <a:rPr lang="en-US" sz="1400" dirty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latin typeface="Calibri"/>
                  <a:ea typeface="ＭＳ Ｐゴシック" charset="0"/>
                  <a:cs typeface="Calibri"/>
                </a:rPr>
                <a:t>Measurement</a:t>
              </a:r>
              <a:r>
                <a:rPr lang="en-US" sz="1400" dirty="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rPr>
                <a:t> Layer)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5662" y="4401108"/>
              <a:ext cx="1310471" cy="15981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85156" y="3524217"/>
            <a:ext cx="8062912" cy="479425"/>
            <a:chOff x="685156" y="3524217"/>
            <a:chExt cx="8062912" cy="479425"/>
          </a:xfrm>
        </p:grpSpPr>
        <p:sp>
          <p:nvSpPr>
            <p:cNvPr id="20" name="Rounded Rectangle 7"/>
            <p:cNvSpPr/>
            <p:nvPr/>
          </p:nvSpPr>
          <p:spPr>
            <a:xfrm>
              <a:off x="685156" y="3524217"/>
              <a:ext cx="8062912" cy="47942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	                                             </a:t>
              </a:r>
              <a:r>
                <a:rPr lang="en-US" sz="1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WP3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- Large-scale Data Analysis</a:t>
              </a:r>
              <a:b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                       	                          (</a:t>
              </a:r>
              <a:r>
                <a:rPr lang="en-US" sz="1400" dirty="0">
                  <a:solidFill>
                    <a:srgbClr val="FF0000"/>
                  </a:solidFill>
                  <a:latin typeface="Calibri"/>
                  <a:cs typeface="Calibri"/>
                </a:rPr>
                <a:t>Repository</a:t>
              </a:r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 and Analysis Layer)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7670" y="3573016"/>
              <a:ext cx="943036" cy="37721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83568" y="2822542"/>
            <a:ext cx="8064500" cy="479425"/>
            <a:chOff x="683568" y="2822542"/>
            <a:chExt cx="8064500" cy="479425"/>
          </a:xfrm>
        </p:grpSpPr>
        <p:sp>
          <p:nvSpPr>
            <p:cNvPr id="19" name="Rounded Rectangle 8"/>
            <p:cNvSpPr/>
            <p:nvPr/>
          </p:nvSpPr>
          <p:spPr>
            <a:xfrm>
              <a:off x="683568" y="2822542"/>
              <a:ext cx="8064500" cy="47942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	                                          </a:t>
              </a:r>
              <a:r>
                <a:rPr lang="en-US" sz="1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WP4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- </a:t>
              </a:r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mPlane Supervisor: 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Iterative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	 </a:t>
              </a: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                             and </a:t>
              </a:r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Adaptive Analysis</a:t>
              </a:r>
              <a:r>
                <a:rPr lang="it-IT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(</a:t>
              </a:r>
              <a:r>
                <a:rPr lang="it-IT" sz="1400" dirty="0" smtClean="0">
                  <a:solidFill>
                    <a:srgbClr val="FF0000"/>
                  </a:solidFill>
                  <a:latin typeface="Calibri"/>
                  <a:cs typeface="Calibri"/>
                </a:rPr>
                <a:t>supervision</a:t>
              </a:r>
              <a:r>
                <a:rPr lang="it-IT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 layer)</a:t>
              </a: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35890"/>
            <a:stretch/>
          </p:blipFill>
          <p:spPr>
            <a:xfrm>
              <a:off x="2123654" y="2980672"/>
              <a:ext cx="730647" cy="2650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55007" y="2571717"/>
            <a:ext cx="1332643" cy="2837503"/>
            <a:chOff x="755007" y="2571717"/>
            <a:chExt cx="1332643" cy="2837503"/>
          </a:xfrm>
        </p:grpSpPr>
        <p:sp>
          <p:nvSpPr>
            <p:cNvPr id="22" name="Rounded Rectangle 10"/>
            <p:cNvSpPr/>
            <p:nvPr/>
          </p:nvSpPr>
          <p:spPr>
            <a:xfrm>
              <a:off x="755007" y="2571717"/>
              <a:ext cx="1332643" cy="2837503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WP1</a:t>
              </a:r>
              <a:r>
                <a:rPr lang="it-IT" sz="1400" b="1" dirty="0">
                  <a:solidFill>
                    <a:schemeClr val="tx1"/>
                  </a:solidFill>
                  <a:latin typeface="Calibri"/>
                  <a:cs typeface="Calibri"/>
                </a:rPr>
                <a:t/>
              </a:r>
              <a:br>
                <a:rPr lang="it-IT" sz="1400" b="1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400" dirty="0" smtClean="0">
                  <a:solidFill>
                    <a:schemeClr val="tx1"/>
                  </a:solidFill>
                  <a:latin typeface="Calibri"/>
                  <a:cs typeface="Calibri"/>
                </a:rPr>
                <a:t>Use Cases, Requirements and Architecture</a:t>
              </a:r>
              <a:endParaRPr lang="it-IT" sz="14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34897" b="35476"/>
            <a:stretch/>
          </p:blipFill>
          <p:spPr>
            <a:xfrm>
              <a:off x="827510" y="4761148"/>
              <a:ext cx="1189893" cy="35253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976082" y="2571717"/>
            <a:ext cx="1296193" cy="2621479"/>
            <a:chOff x="5976082" y="2571717"/>
            <a:chExt cx="1296193" cy="2621479"/>
          </a:xfrm>
        </p:grpSpPr>
        <p:sp>
          <p:nvSpPr>
            <p:cNvPr id="24" name="Rounded Rectangle 23"/>
            <p:cNvSpPr/>
            <p:nvPr/>
          </p:nvSpPr>
          <p:spPr>
            <a:xfrm>
              <a:off x="5976082" y="2571717"/>
              <a:ext cx="1296193" cy="2621479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chemeClr val="tx1"/>
                  </a:solidFill>
                  <a:latin typeface="Calibri"/>
                  <a:cs typeface="Calibri"/>
                </a:rPr>
                <a:t>WP5</a:t>
              </a:r>
              <a:r>
                <a:rPr lang="it-IT" sz="1400" dirty="0">
                  <a:solidFill>
                    <a:schemeClr val="tx1"/>
                  </a:solidFill>
                  <a:latin typeface="Calibri"/>
                  <a:cs typeface="Calibri"/>
                </a:rPr>
                <a:t/>
              </a:r>
              <a:br>
                <a:rPr lang="it-IT" sz="140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Integration, Deployment, Data Collection, Evaluation</a:t>
              </a:r>
              <a:endParaRPr lang="it-IT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t="39314" b="40626"/>
            <a:stretch/>
          </p:blipFill>
          <p:spPr>
            <a:xfrm>
              <a:off x="5976082" y="4761148"/>
              <a:ext cx="1267315" cy="25422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344234" y="2571717"/>
            <a:ext cx="1440160" cy="2621479"/>
            <a:chOff x="7344234" y="2571717"/>
            <a:chExt cx="1440160" cy="2621479"/>
          </a:xfrm>
        </p:grpSpPr>
        <p:sp>
          <p:nvSpPr>
            <p:cNvPr id="23" name="Rounded Rectangle 22"/>
            <p:cNvSpPr/>
            <p:nvPr/>
          </p:nvSpPr>
          <p:spPr>
            <a:xfrm>
              <a:off x="7344234" y="2571717"/>
              <a:ext cx="1440160" cy="2621479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 smtClean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chemeClr val="tx1"/>
                </a:solidFill>
                <a:latin typeface="Calibri"/>
                <a:cs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WP6</a:t>
              </a:r>
              <a:r>
                <a:rPr lang="it-IT" sz="1400" dirty="0">
                  <a:solidFill>
                    <a:schemeClr val="tx1"/>
                  </a:solidFill>
                  <a:latin typeface="Calibri"/>
                  <a:cs typeface="Calibri"/>
                </a:rPr>
                <a:t/>
              </a:r>
              <a:br>
                <a:rPr lang="it-IT" sz="1400" dirty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1400" dirty="0">
                  <a:solidFill>
                    <a:schemeClr val="tx1"/>
                  </a:solidFill>
                  <a:latin typeface="Calibri"/>
                  <a:cs typeface="Calibri"/>
                </a:rPr>
                <a:t>Demonstration</a:t>
              </a:r>
              <a:endParaRPr lang="it-IT" sz="1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t="39063" b="40568"/>
            <a:stretch/>
          </p:blipFill>
          <p:spPr>
            <a:xfrm>
              <a:off x="7416242" y="3789040"/>
              <a:ext cx="1301501" cy="265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0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layers</a:t>
            </a:r>
            <a:endParaRPr lang="en-US" dirty="0"/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973769" y="4698578"/>
            <a:ext cx="6420712" cy="3753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 algn="ctr"/>
            <a:r>
              <a:rPr lang="en-US">
                <a:latin typeface="Calibri" charset="0"/>
                <a:cs typeface="Calibri" charset="0"/>
              </a:rPr>
              <a:t>Measurement Layer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973769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 dirty="0" err="1">
                <a:latin typeface="Calibri" charset="0"/>
                <a:cs typeface="Calibri" charset="0"/>
              </a:rPr>
              <a:t>mInterface</a:t>
            </a:r>
            <a:endParaRPr lang="en-US" sz="1050" dirty="0">
              <a:latin typeface="Calibri" charset="0"/>
              <a:cs typeface="Calibri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973769" y="5574826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1826012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 dirty="0" err="1">
                <a:latin typeface="Calibri" charset="0"/>
                <a:cs typeface="Calibri" charset="0"/>
              </a:rPr>
              <a:t>mInterface</a:t>
            </a:r>
            <a:endParaRPr lang="en-US" sz="1050" dirty="0">
              <a:latin typeface="Calibri" charset="0"/>
              <a:cs typeface="Calibri" charset="0"/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1826012" y="5576412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3071154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3071154" y="5574826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Rectangle 22"/>
          <p:cNvSpPr>
            <a:spLocks noChangeArrowheads="1"/>
          </p:cNvSpPr>
          <p:nvPr/>
        </p:nvSpPr>
        <p:spPr bwMode="auto">
          <a:xfrm>
            <a:off x="4509855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509855" y="5574826"/>
            <a:ext cx="785797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sp>
        <p:nvSpPr>
          <p:cNvPr id="94" name="Rectangle 24"/>
          <p:cNvSpPr>
            <a:spLocks noChangeArrowheads="1"/>
          </p:cNvSpPr>
          <p:nvPr/>
        </p:nvSpPr>
        <p:spPr bwMode="auto">
          <a:xfrm>
            <a:off x="5363543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5363543" y="5574826"/>
            <a:ext cx="785797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sp>
        <p:nvSpPr>
          <p:cNvPr id="96" name="Rectangle 26"/>
          <p:cNvSpPr>
            <a:spLocks noChangeArrowheads="1"/>
          </p:cNvSpPr>
          <p:nvPr/>
        </p:nvSpPr>
        <p:spPr bwMode="auto">
          <a:xfrm>
            <a:off x="6615906" y="5323681"/>
            <a:ext cx="800410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00" dirty="0" err="1" smtClean="0">
                <a:latin typeface="Calibri" charset="0"/>
                <a:cs typeface="Calibri" charset="0"/>
              </a:rPr>
              <a:t>mInterfacee</a:t>
            </a:r>
            <a:endParaRPr lang="en-US" sz="1000" dirty="0">
              <a:latin typeface="Calibri" charset="0"/>
              <a:cs typeface="Calibri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615906" y="5574826"/>
            <a:ext cx="787242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grpSp>
        <p:nvGrpSpPr>
          <p:cNvPr id="98" name="Group 31"/>
          <p:cNvGrpSpPr>
            <a:grpSpLocks/>
          </p:cNvGrpSpPr>
          <p:nvPr/>
        </p:nvGrpSpPr>
        <p:grpSpPr bwMode="auto">
          <a:xfrm>
            <a:off x="2676811" y="5636922"/>
            <a:ext cx="343786" cy="63476"/>
            <a:chOff x="4364360" y="3945632"/>
            <a:chExt cx="376808" cy="72008"/>
          </a:xfrm>
        </p:grpSpPr>
        <p:sp>
          <p:nvSpPr>
            <p:cNvPr id="99" name="Oval 28"/>
            <p:cNvSpPr>
              <a:spLocks noChangeArrowheads="1"/>
            </p:cNvSpPr>
            <p:nvPr/>
          </p:nvSpPr>
          <p:spPr bwMode="auto">
            <a:xfrm>
              <a:off x="43643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29"/>
            <p:cNvSpPr>
              <a:spLocks noChangeArrowheads="1"/>
            </p:cNvSpPr>
            <p:nvPr/>
          </p:nvSpPr>
          <p:spPr bwMode="auto">
            <a:xfrm>
              <a:off x="45167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30"/>
            <p:cNvSpPr>
              <a:spLocks noChangeArrowheads="1"/>
            </p:cNvSpPr>
            <p:nvPr/>
          </p:nvSpPr>
          <p:spPr bwMode="auto">
            <a:xfrm>
              <a:off x="46691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32"/>
          <p:cNvGrpSpPr>
            <a:grpSpLocks/>
          </p:cNvGrpSpPr>
          <p:nvPr/>
        </p:nvGrpSpPr>
        <p:grpSpPr bwMode="auto">
          <a:xfrm>
            <a:off x="6215786" y="5636922"/>
            <a:ext cx="342341" cy="63476"/>
            <a:chOff x="4364360" y="3945632"/>
            <a:chExt cx="376808" cy="72008"/>
          </a:xfrm>
        </p:grpSpPr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43643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>
              <a:off x="45167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35"/>
            <p:cNvSpPr>
              <a:spLocks noChangeArrowheads="1"/>
            </p:cNvSpPr>
            <p:nvPr/>
          </p:nvSpPr>
          <p:spPr bwMode="auto">
            <a:xfrm>
              <a:off x="46691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1025771" y="5950163"/>
            <a:ext cx="683239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1</a:t>
            </a:r>
            <a:endParaRPr lang="en-US" sz="1100"/>
          </a:p>
        </p:txBody>
      </p:sp>
      <p:sp>
        <p:nvSpPr>
          <p:cNvPr id="107" name="Rectangle 37"/>
          <p:cNvSpPr>
            <a:spLocks noChangeArrowheads="1"/>
          </p:cNvSpPr>
          <p:nvPr/>
        </p:nvSpPr>
        <p:spPr bwMode="auto">
          <a:xfrm>
            <a:off x="1876570" y="5950163"/>
            <a:ext cx="683238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2</a:t>
            </a:r>
            <a:endParaRPr lang="en-US" sz="1100"/>
          </a:p>
        </p:txBody>
      </p:sp>
      <p:sp>
        <p:nvSpPr>
          <p:cNvPr id="108" name="Rectangle 38"/>
          <p:cNvSpPr>
            <a:spLocks noChangeArrowheads="1"/>
          </p:cNvSpPr>
          <p:nvPr/>
        </p:nvSpPr>
        <p:spPr bwMode="auto">
          <a:xfrm>
            <a:off x="3111599" y="5950163"/>
            <a:ext cx="704906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N</a:t>
            </a:r>
            <a:endParaRPr lang="en-US" sz="1100"/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4446298" y="5950163"/>
            <a:ext cx="912911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1</a:t>
            </a:r>
            <a:endParaRPr lang="en-US" sz="1100"/>
          </a:p>
        </p:txBody>
      </p:sp>
      <p:sp>
        <p:nvSpPr>
          <p:cNvPr id="110" name="Rectangle 41"/>
          <p:cNvSpPr>
            <a:spLocks noChangeArrowheads="1"/>
          </p:cNvSpPr>
          <p:nvPr/>
        </p:nvSpPr>
        <p:spPr bwMode="auto">
          <a:xfrm>
            <a:off x="5363543" y="5950163"/>
            <a:ext cx="912911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2</a:t>
            </a:r>
            <a:endParaRPr lang="en-US" sz="1100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6543682" y="5950163"/>
            <a:ext cx="931690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N</a:t>
            </a:r>
            <a:endParaRPr lang="en-US" sz="1100"/>
          </a:p>
        </p:txBody>
      </p:sp>
      <p:sp>
        <p:nvSpPr>
          <p:cNvPr id="127" name="Rectangle 65"/>
          <p:cNvSpPr>
            <a:spLocks noChangeArrowheads="1"/>
          </p:cNvSpPr>
          <p:nvPr/>
        </p:nvSpPr>
        <p:spPr bwMode="auto">
          <a:xfrm rot="16200000">
            <a:off x="1242508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Rectangle 66"/>
          <p:cNvSpPr>
            <a:spLocks noChangeArrowheads="1"/>
          </p:cNvSpPr>
          <p:nvPr/>
        </p:nvSpPr>
        <p:spPr bwMode="auto">
          <a:xfrm rot="16200000">
            <a:off x="2094029" y="5165575"/>
            <a:ext cx="249765" cy="6644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Rectangle 67"/>
          <p:cNvSpPr>
            <a:spLocks noChangeArrowheads="1"/>
          </p:cNvSpPr>
          <p:nvPr/>
        </p:nvSpPr>
        <p:spPr bwMode="auto">
          <a:xfrm rot="16200000">
            <a:off x="3338448" y="5166297"/>
            <a:ext cx="249765" cy="6500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Rectangle 68"/>
          <p:cNvSpPr>
            <a:spLocks noChangeArrowheads="1"/>
          </p:cNvSpPr>
          <p:nvPr/>
        </p:nvSpPr>
        <p:spPr bwMode="auto">
          <a:xfrm rot="16200000">
            <a:off x="4778593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Rectangle 69"/>
          <p:cNvSpPr>
            <a:spLocks noChangeArrowheads="1"/>
          </p:cNvSpPr>
          <p:nvPr/>
        </p:nvSpPr>
        <p:spPr bwMode="auto">
          <a:xfrm rot="16200000">
            <a:off x="5632281" y="5166297"/>
            <a:ext cx="249765" cy="6500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Rectangle 70"/>
          <p:cNvSpPr>
            <a:spLocks noChangeArrowheads="1"/>
          </p:cNvSpPr>
          <p:nvPr/>
        </p:nvSpPr>
        <p:spPr bwMode="auto">
          <a:xfrm rot="16200000">
            <a:off x="6884644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eft Brace 72"/>
          <p:cNvSpPr>
            <a:spLocks/>
          </p:cNvSpPr>
          <p:nvPr/>
        </p:nvSpPr>
        <p:spPr bwMode="auto">
          <a:xfrm flipV="1">
            <a:off x="645873" y="4573006"/>
            <a:ext cx="217715" cy="1556294"/>
          </a:xfrm>
          <a:prstGeom prst="leftBrace">
            <a:avLst>
              <a:gd name="adj1" fmla="val 83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TextBox 78"/>
          <p:cNvSpPr txBox="1">
            <a:spLocks noChangeArrowheads="1"/>
          </p:cNvSpPr>
          <p:nvPr/>
        </p:nvSpPr>
        <p:spPr bwMode="auto">
          <a:xfrm>
            <a:off x="89748" y="5157192"/>
            <a:ext cx="647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WP2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7584" y="4689140"/>
            <a:ext cx="1987935" cy="1390332"/>
            <a:chOff x="1187624" y="5337212"/>
            <a:chExt cx="1987935" cy="1390332"/>
          </a:xfrm>
        </p:grpSpPr>
        <p:grpSp>
          <p:nvGrpSpPr>
            <p:cNvPr id="5" name="Group 4"/>
            <p:cNvGrpSpPr/>
            <p:nvPr/>
          </p:nvGrpSpPr>
          <p:grpSpPr>
            <a:xfrm>
              <a:off x="1187624" y="5337212"/>
              <a:ext cx="1525728" cy="1390332"/>
              <a:chOff x="1799692" y="5467668"/>
              <a:chExt cx="1525728" cy="13903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95736" y="5467668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15716" y="5589240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9692" y="5728316"/>
                <a:ext cx="1129684" cy="1129684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015716" y="5949280"/>
              <a:ext cx="115984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Raw data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91980" y="6225634"/>
            <a:ext cx="4736287" cy="638853"/>
            <a:chOff x="4391980" y="6225634"/>
            <a:chExt cx="4736287" cy="6388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1980" y="6237312"/>
              <a:ext cx="1044116" cy="5178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19191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2100" y="6345324"/>
              <a:ext cx="1070783" cy="3250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8224" y="6315082"/>
              <a:ext cx="506314" cy="54940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8614" y="6225634"/>
              <a:ext cx="623746" cy="6237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/>
            <a:srcRect l="33839" r="16048"/>
            <a:stretch/>
          </p:blipFill>
          <p:spPr>
            <a:xfrm>
              <a:off x="7855825" y="6237312"/>
              <a:ext cx="1272442" cy="436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51520" y="6174058"/>
            <a:ext cx="3595931" cy="694648"/>
            <a:chOff x="251520" y="6174058"/>
            <a:chExt cx="3595931" cy="694648"/>
          </a:xfrm>
        </p:grpSpPr>
        <p:pic>
          <p:nvPicPr>
            <p:cNvPr id="142" name="Picture 6" descr="http://tstat.polito.it/img/tstat.logo.bw_differenc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27684" y="6332230"/>
              <a:ext cx="1420527" cy="355132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/>
            <a:srcRect l="52381"/>
            <a:stretch/>
          </p:blipFill>
          <p:spPr>
            <a:xfrm>
              <a:off x="251520" y="6174058"/>
              <a:ext cx="1461295" cy="6946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/>
            <a:srcRect l="19626" t="6252" r="19519" b="26091"/>
            <a:stretch/>
          </p:blipFill>
          <p:spPr>
            <a:xfrm>
              <a:off x="3239852" y="6182501"/>
              <a:ext cx="607599" cy="675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4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mPlane</a:t>
            </a:r>
            <a:r>
              <a:rPr lang="en-US" dirty="0" smtClean="0"/>
              <a:t> layers</a:t>
            </a:r>
            <a:endParaRPr lang="en-US" dirty="0"/>
          </a:p>
        </p:txBody>
      </p:sp>
      <p:sp>
        <p:nvSpPr>
          <p:cNvPr id="72" name="Rectangle 63"/>
          <p:cNvSpPr>
            <a:spLocks noChangeArrowheads="1"/>
          </p:cNvSpPr>
          <p:nvPr/>
        </p:nvSpPr>
        <p:spPr bwMode="auto">
          <a:xfrm rot="16200000">
            <a:off x="5373086" y="4476825"/>
            <a:ext cx="438813" cy="32789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 bwMode="auto">
          <a:xfrm>
            <a:off x="5363700" y="1354891"/>
            <a:ext cx="458645" cy="3067015"/>
          </a:xfrm>
          <a:prstGeom prst="rect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Repository and Analysis Layer</a:t>
            </a: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973769" y="4698578"/>
            <a:ext cx="6420712" cy="3753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 algn="ctr"/>
            <a:r>
              <a:rPr lang="en-US">
                <a:latin typeface="Calibri" charset="0"/>
                <a:cs typeface="Calibri" charset="0"/>
              </a:rPr>
              <a:t>Measurement Layer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973769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 dirty="0" err="1">
                <a:latin typeface="Calibri" charset="0"/>
                <a:cs typeface="Calibri" charset="0"/>
              </a:rPr>
              <a:t>mInterface</a:t>
            </a:r>
            <a:endParaRPr lang="en-US" sz="1050" dirty="0">
              <a:latin typeface="Calibri" charset="0"/>
              <a:cs typeface="Calibri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973769" y="5574826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1826012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 dirty="0" err="1">
                <a:latin typeface="Calibri" charset="0"/>
                <a:cs typeface="Calibri" charset="0"/>
              </a:rPr>
              <a:t>mInterface</a:t>
            </a:r>
            <a:endParaRPr lang="en-US" sz="1050" dirty="0">
              <a:latin typeface="Calibri" charset="0"/>
              <a:cs typeface="Calibri" charset="0"/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1826012" y="5576412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3071154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3071154" y="5574826"/>
            <a:ext cx="785797" cy="375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Rectangle 22"/>
          <p:cNvSpPr>
            <a:spLocks noChangeArrowheads="1"/>
          </p:cNvSpPr>
          <p:nvPr/>
        </p:nvSpPr>
        <p:spPr bwMode="auto">
          <a:xfrm>
            <a:off x="4509855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509855" y="5574826"/>
            <a:ext cx="785797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sp>
        <p:nvSpPr>
          <p:cNvPr id="94" name="Rectangle 24"/>
          <p:cNvSpPr>
            <a:spLocks noChangeArrowheads="1"/>
          </p:cNvSpPr>
          <p:nvPr/>
        </p:nvSpPr>
        <p:spPr bwMode="auto">
          <a:xfrm>
            <a:off x="5363543" y="5323681"/>
            <a:ext cx="785797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50">
                <a:latin typeface="Calibri" charset="0"/>
                <a:cs typeface="Calibri" charset="0"/>
              </a:rPr>
              <a:t>mInterface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5363543" y="5574826"/>
            <a:ext cx="785797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sp>
        <p:nvSpPr>
          <p:cNvPr id="96" name="Rectangle 26"/>
          <p:cNvSpPr>
            <a:spLocks noChangeArrowheads="1"/>
          </p:cNvSpPr>
          <p:nvPr/>
        </p:nvSpPr>
        <p:spPr bwMode="auto">
          <a:xfrm>
            <a:off x="6615906" y="5323681"/>
            <a:ext cx="800410" cy="2511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000" dirty="0" err="1" smtClean="0">
                <a:latin typeface="Calibri" charset="0"/>
                <a:cs typeface="Calibri" charset="0"/>
              </a:rPr>
              <a:t>mInterfacee</a:t>
            </a:r>
            <a:endParaRPr lang="en-US" sz="1000" dirty="0">
              <a:latin typeface="Calibri" charset="0"/>
              <a:cs typeface="Calibri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615906" y="5574826"/>
            <a:ext cx="787242" cy="375337"/>
          </a:xfrm>
          <a:prstGeom prst="rect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sz="1100">
              <a:latin typeface="Calibri"/>
              <a:cs typeface="Calibri"/>
            </a:endParaRPr>
          </a:p>
        </p:txBody>
      </p:sp>
      <p:grpSp>
        <p:nvGrpSpPr>
          <p:cNvPr id="98" name="Group 31"/>
          <p:cNvGrpSpPr>
            <a:grpSpLocks/>
          </p:cNvGrpSpPr>
          <p:nvPr/>
        </p:nvGrpSpPr>
        <p:grpSpPr bwMode="auto">
          <a:xfrm>
            <a:off x="2676811" y="5636922"/>
            <a:ext cx="343786" cy="63476"/>
            <a:chOff x="4364360" y="3945632"/>
            <a:chExt cx="376808" cy="72008"/>
          </a:xfrm>
        </p:grpSpPr>
        <p:sp>
          <p:nvSpPr>
            <p:cNvPr id="99" name="Oval 28"/>
            <p:cNvSpPr>
              <a:spLocks noChangeArrowheads="1"/>
            </p:cNvSpPr>
            <p:nvPr/>
          </p:nvSpPr>
          <p:spPr bwMode="auto">
            <a:xfrm>
              <a:off x="43643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Oval 29"/>
            <p:cNvSpPr>
              <a:spLocks noChangeArrowheads="1"/>
            </p:cNvSpPr>
            <p:nvPr/>
          </p:nvSpPr>
          <p:spPr bwMode="auto">
            <a:xfrm>
              <a:off x="45167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30"/>
            <p:cNvSpPr>
              <a:spLocks noChangeArrowheads="1"/>
            </p:cNvSpPr>
            <p:nvPr/>
          </p:nvSpPr>
          <p:spPr bwMode="auto">
            <a:xfrm>
              <a:off x="46691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32"/>
          <p:cNvGrpSpPr>
            <a:grpSpLocks/>
          </p:cNvGrpSpPr>
          <p:nvPr/>
        </p:nvGrpSpPr>
        <p:grpSpPr bwMode="auto">
          <a:xfrm>
            <a:off x="6215786" y="5636922"/>
            <a:ext cx="342341" cy="63476"/>
            <a:chOff x="4364360" y="3945632"/>
            <a:chExt cx="376808" cy="72008"/>
          </a:xfrm>
        </p:grpSpPr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43643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>
              <a:off x="45167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Oval 35"/>
            <p:cNvSpPr>
              <a:spLocks noChangeArrowheads="1"/>
            </p:cNvSpPr>
            <p:nvPr/>
          </p:nvSpPr>
          <p:spPr bwMode="auto">
            <a:xfrm>
              <a:off x="4669160" y="3945632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1025771" y="5950163"/>
            <a:ext cx="683239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1</a:t>
            </a:r>
            <a:endParaRPr lang="en-US" sz="1100"/>
          </a:p>
        </p:txBody>
      </p:sp>
      <p:sp>
        <p:nvSpPr>
          <p:cNvPr id="107" name="Rectangle 37"/>
          <p:cNvSpPr>
            <a:spLocks noChangeArrowheads="1"/>
          </p:cNvSpPr>
          <p:nvPr/>
        </p:nvSpPr>
        <p:spPr bwMode="auto">
          <a:xfrm>
            <a:off x="1876570" y="5950163"/>
            <a:ext cx="683238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2</a:t>
            </a:r>
            <a:endParaRPr lang="en-US" sz="1100"/>
          </a:p>
        </p:txBody>
      </p:sp>
      <p:sp>
        <p:nvSpPr>
          <p:cNvPr id="108" name="Rectangle 38"/>
          <p:cNvSpPr>
            <a:spLocks noChangeArrowheads="1"/>
          </p:cNvSpPr>
          <p:nvPr/>
        </p:nvSpPr>
        <p:spPr bwMode="auto">
          <a:xfrm>
            <a:off x="3111599" y="5950163"/>
            <a:ext cx="704906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mProbe N</a:t>
            </a:r>
            <a:endParaRPr lang="en-US" sz="1100"/>
          </a:p>
        </p:txBody>
      </p:sp>
      <p:sp>
        <p:nvSpPr>
          <p:cNvPr id="109" name="Rectangle 40"/>
          <p:cNvSpPr>
            <a:spLocks noChangeArrowheads="1"/>
          </p:cNvSpPr>
          <p:nvPr/>
        </p:nvSpPr>
        <p:spPr bwMode="auto">
          <a:xfrm>
            <a:off x="4446298" y="5950163"/>
            <a:ext cx="912911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1</a:t>
            </a:r>
            <a:endParaRPr lang="en-US" sz="1100"/>
          </a:p>
        </p:txBody>
      </p:sp>
      <p:sp>
        <p:nvSpPr>
          <p:cNvPr id="110" name="Rectangle 41"/>
          <p:cNvSpPr>
            <a:spLocks noChangeArrowheads="1"/>
          </p:cNvSpPr>
          <p:nvPr/>
        </p:nvSpPr>
        <p:spPr bwMode="auto">
          <a:xfrm>
            <a:off x="5363543" y="5950163"/>
            <a:ext cx="912911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2</a:t>
            </a:r>
            <a:endParaRPr lang="en-US" sz="1100"/>
          </a:p>
        </p:txBody>
      </p:sp>
      <p:sp>
        <p:nvSpPr>
          <p:cNvPr id="111" name="Rectangle 42"/>
          <p:cNvSpPr>
            <a:spLocks noChangeArrowheads="1"/>
          </p:cNvSpPr>
          <p:nvPr/>
        </p:nvSpPr>
        <p:spPr bwMode="auto">
          <a:xfrm>
            <a:off x="6543682" y="5950163"/>
            <a:ext cx="931690" cy="22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>
                <a:latin typeface="Calibri" charset="0"/>
                <a:cs typeface="Calibri" charset="0"/>
              </a:rPr>
              <a:t>legacyProbe N</a:t>
            </a:r>
            <a:endParaRPr lang="en-US" sz="1100"/>
          </a:p>
        </p:txBody>
      </p:sp>
      <p:sp>
        <p:nvSpPr>
          <p:cNvPr id="112" name="Can 111"/>
          <p:cNvSpPr/>
          <p:nvPr/>
        </p:nvSpPr>
        <p:spPr bwMode="auto">
          <a:xfrm>
            <a:off x="6345789" y="1355192"/>
            <a:ext cx="854503" cy="417624"/>
          </a:xfrm>
          <a:prstGeom prst="can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 err="1">
                <a:latin typeface="Calibri"/>
                <a:cs typeface="Calibri"/>
              </a:rPr>
              <a:t>legacyDB</a:t>
            </a:r>
            <a:r>
              <a:rPr lang="en-US" sz="1100" dirty="0">
                <a:latin typeface="Calibri"/>
                <a:cs typeface="Calibri"/>
              </a:rPr>
              <a:t> 1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113" name="Can 112"/>
          <p:cNvSpPr/>
          <p:nvPr/>
        </p:nvSpPr>
        <p:spPr bwMode="auto">
          <a:xfrm>
            <a:off x="6345789" y="1918198"/>
            <a:ext cx="854503" cy="375337"/>
          </a:xfrm>
          <a:prstGeom prst="can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100" dirty="0" err="1">
                <a:latin typeface="Calibri"/>
                <a:cs typeface="Calibri"/>
              </a:rPr>
              <a:t>legacyDB</a:t>
            </a:r>
            <a:r>
              <a:rPr lang="en-US" sz="1100" dirty="0">
                <a:latin typeface="Calibri"/>
                <a:cs typeface="Calibri"/>
              </a:rPr>
              <a:t> 2 </a:t>
            </a:r>
          </a:p>
        </p:txBody>
      </p:sp>
      <p:sp>
        <p:nvSpPr>
          <p:cNvPr id="114" name="Can 113"/>
          <p:cNvSpPr/>
          <p:nvPr/>
        </p:nvSpPr>
        <p:spPr bwMode="auto">
          <a:xfrm>
            <a:off x="6345789" y="2794446"/>
            <a:ext cx="854503" cy="375337"/>
          </a:xfrm>
          <a:prstGeom prst="can">
            <a:avLst/>
          </a:prstGeom>
          <a:solidFill>
            <a:srgbClr val="F65448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100" dirty="0" err="1">
                <a:latin typeface="Calibri"/>
                <a:cs typeface="Calibri"/>
              </a:rPr>
              <a:t>legacyDB</a:t>
            </a:r>
            <a:r>
              <a:rPr lang="en-US" sz="1100" dirty="0">
                <a:latin typeface="Calibri"/>
                <a:cs typeface="Calibri"/>
              </a:rPr>
              <a:t> N </a:t>
            </a:r>
          </a:p>
        </p:txBody>
      </p:sp>
      <p:sp>
        <p:nvSpPr>
          <p:cNvPr id="115" name="Can 47"/>
          <p:cNvSpPr>
            <a:spLocks noChangeArrowheads="1"/>
          </p:cNvSpPr>
          <p:nvPr/>
        </p:nvSpPr>
        <p:spPr bwMode="auto">
          <a:xfrm>
            <a:off x="6345789" y="3420928"/>
            <a:ext cx="854503" cy="938343"/>
          </a:xfrm>
          <a:prstGeom prst="can">
            <a:avLst>
              <a:gd name="adj" fmla="val 24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 dirty="0">
                <a:latin typeface="Calibri" charset="0"/>
                <a:cs typeface="Calibri" charset="0"/>
              </a:rPr>
              <a:t>mPlane</a:t>
            </a:r>
          </a:p>
          <a:p>
            <a:pPr algn="ctr"/>
            <a:r>
              <a:rPr lang="en-US" sz="1100" dirty="0">
                <a:latin typeface="Calibri" charset="0"/>
                <a:cs typeface="Calibri" charset="0"/>
              </a:rPr>
              <a:t>Repository </a:t>
            </a:r>
            <a:endParaRPr lang="en-US" sz="1100" dirty="0"/>
          </a:p>
        </p:txBody>
      </p:sp>
      <p:sp>
        <p:nvSpPr>
          <p:cNvPr id="116" name="Oval 48"/>
          <p:cNvSpPr>
            <a:spLocks noChangeArrowheads="1"/>
          </p:cNvSpPr>
          <p:nvPr/>
        </p:nvSpPr>
        <p:spPr bwMode="auto">
          <a:xfrm>
            <a:off x="6673685" y="2357012"/>
            <a:ext cx="66446" cy="620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Oval 49"/>
          <p:cNvSpPr>
            <a:spLocks noChangeArrowheads="1"/>
          </p:cNvSpPr>
          <p:nvPr/>
        </p:nvSpPr>
        <p:spPr bwMode="auto">
          <a:xfrm>
            <a:off x="6673685" y="2481204"/>
            <a:ext cx="66446" cy="6347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Oval 50"/>
          <p:cNvSpPr>
            <a:spLocks noChangeArrowheads="1"/>
          </p:cNvSpPr>
          <p:nvPr/>
        </p:nvSpPr>
        <p:spPr bwMode="auto">
          <a:xfrm>
            <a:off x="6673685" y="2606777"/>
            <a:ext cx="66446" cy="62096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Rectangle 59"/>
          <p:cNvSpPr>
            <a:spLocks noChangeArrowheads="1"/>
          </p:cNvSpPr>
          <p:nvPr/>
        </p:nvSpPr>
        <p:spPr bwMode="auto">
          <a:xfrm>
            <a:off x="5822887" y="1542861"/>
            <a:ext cx="522902" cy="6209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Rectangle 60"/>
          <p:cNvSpPr>
            <a:spLocks noChangeArrowheads="1"/>
          </p:cNvSpPr>
          <p:nvPr/>
        </p:nvSpPr>
        <p:spPr bwMode="auto">
          <a:xfrm>
            <a:off x="5822887" y="2105867"/>
            <a:ext cx="522902" cy="6209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Rectangle 61"/>
          <p:cNvSpPr>
            <a:spLocks noChangeArrowheads="1"/>
          </p:cNvSpPr>
          <p:nvPr/>
        </p:nvSpPr>
        <p:spPr bwMode="auto">
          <a:xfrm>
            <a:off x="5822887" y="2982114"/>
            <a:ext cx="522902" cy="6209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Rectangle 62"/>
          <p:cNvSpPr>
            <a:spLocks noChangeArrowheads="1"/>
          </p:cNvSpPr>
          <p:nvPr/>
        </p:nvSpPr>
        <p:spPr bwMode="auto">
          <a:xfrm>
            <a:off x="5822887" y="3858361"/>
            <a:ext cx="522902" cy="6347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Rectangle 65"/>
          <p:cNvSpPr>
            <a:spLocks noChangeArrowheads="1"/>
          </p:cNvSpPr>
          <p:nvPr/>
        </p:nvSpPr>
        <p:spPr bwMode="auto">
          <a:xfrm rot="16200000">
            <a:off x="1242508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Rectangle 66"/>
          <p:cNvSpPr>
            <a:spLocks noChangeArrowheads="1"/>
          </p:cNvSpPr>
          <p:nvPr/>
        </p:nvSpPr>
        <p:spPr bwMode="auto">
          <a:xfrm rot="16200000">
            <a:off x="2094029" y="5165575"/>
            <a:ext cx="249765" cy="66446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Rectangle 67"/>
          <p:cNvSpPr>
            <a:spLocks noChangeArrowheads="1"/>
          </p:cNvSpPr>
          <p:nvPr/>
        </p:nvSpPr>
        <p:spPr bwMode="auto">
          <a:xfrm rot="16200000">
            <a:off x="3338448" y="5166297"/>
            <a:ext cx="249765" cy="6500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Rectangle 68"/>
          <p:cNvSpPr>
            <a:spLocks noChangeArrowheads="1"/>
          </p:cNvSpPr>
          <p:nvPr/>
        </p:nvSpPr>
        <p:spPr bwMode="auto">
          <a:xfrm rot="16200000">
            <a:off x="4778593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Rectangle 69"/>
          <p:cNvSpPr>
            <a:spLocks noChangeArrowheads="1"/>
          </p:cNvSpPr>
          <p:nvPr/>
        </p:nvSpPr>
        <p:spPr bwMode="auto">
          <a:xfrm rot="16200000">
            <a:off x="5632281" y="5166297"/>
            <a:ext cx="249765" cy="65001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Rectangle 70"/>
          <p:cNvSpPr>
            <a:spLocks noChangeArrowheads="1"/>
          </p:cNvSpPr>
          <p:nvPr/>
        </p:nvSpPr>
        <p:spPr bwMode="auto">
          <a:xfrm rot="16200000">
            <a:off x="6884644" y="5166297"/>
            <a:ext cx="249765" cy="6500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eft Brace 72"/>
          <p:cNvSpPr>
            <a:spLocks/>
          </p:cNvSpPr>
          <p:nvPr/>
        </p:nvSpPr>
        <p:spPr bwMode="auto">
          <a:xfrm flipV="1">
            <a:off x="645873" y="4573006"/>
            <a:ext cx="217715" cy="1556294"/>
          </a:xfrm>
          <a:prstGeom prst="leftBrace">
            <a:avLst>
              <a:gd name="adj1" fmla="val 83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Right Brace 74"/>
          <p:cNvSpPr>
            <a:spLocks/>
          </p:cNvSpPr>
          <p:nvPr/>
        </p:nvSpPr>
        <p:spPr bwMode="auto">
          <a:xfrm>
            <a:off x="7468149" y="1291716"/>
            <a:ext cx="261451" cy="3380796"/>
          </a:xfrm>
          <a:prstGeom prst="rightBrace">
            <a:avLst>
              <a:gd name="adj1" fmla="val 833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TextBox 77"/>
          <p:cNvSpPr txBox="1">
            <a:spLocks noChangeArrowheads="1"/>
          </p:cNvSpPr>
          <p:nvPr/>
        </p:nvSpPr>
        <p:spPr bwMode="auto">
          <a:xfrm>
            <a:off x="7796046" y="2794446"/>
            <a:ext cx="647127" cy="32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  <a:cs typeface="Calibri" charset="0"/>
              </a:rPr>
              <a:t>WP3</a:t>
            </a:r>
          </a:p>
        </p:txBody>
      </p:sp>
      <p:sp>
        <p:nvSpPr>
          <p:cNvPr id="138" name="TextBox 78"/>
          <p:cNvSpPr txBox="1">
            <a:spLocks noChangeArrowheads="1"/>
          </p:cNvSpPr>
          <p:nvPr/>
        </p:nvSpPr>
        <p:spPr bwMode="auto">
          <a:xfrm>
            <a:off x="89748" y="5157192"/>
            <a:ext cx="647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WP2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7584" y="4689140"/>
            <a:ext cx="1987935" cy="1390332"/>
            <a:chOff x="1187624" y="5337212"/>
            <a:chExt cx="1987935" cy="1390332"/>
          </a:xfrm>
        </p:grpSpPr>
        <p:grpSp>
          <p:nvGrpSpPr>
            <p:cNvPr id="5" name="Group 4"/>
            <p:cNvGrpSpPr/>
            <p:nvPr/>
          </p:nvGrpSpPr>
          <p:grpSpPr>
            <a:xfrm>
              <a:off x="1187624" y="5337212"/>
              <a:ext cx="1525728" cy="1390332"/>
              <a:chOff x="1799692" y="5467668"/>
              <a:chExt cx="1525728" cy="13903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95736" y="5467668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15716" y="5589240"/>
                <a:ext cx="1129684" cy="1129684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9692" y="5728316"/>
                <a:ext cx="1129684" cy="1129684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015716" y="5949280"/>
              <a:ext cx="115984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Raw data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48064" y="188640"/>
            <a:ext cx="1698715" cy="1440160"/>
            <a:chOff x="7416316" y="3140968"/>
            <a:chExt cx="1698715" cy="14401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4408" y="3140968"/>
              <a:ext cx="814556" cy="81455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33970" y="3176972"/>
              <a:ext cx="846442" cy="768976"/>
              <a:chOff x="7325958" y="3176972"/>
              <a:chExt cx="846442" cy="76897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5958" y="3387538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9974" y="3284984"/>
                <a:ext cx="558410" cy="55841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3990" y="3176972"/>
                <a:ext cx="558410" cy="558410"/>
              </a:xfrm>
              <a:prstGeom prst="rect">
                <a:avLst/>
              </a:prstGeom>
            </p:spPr>
          </p:pic>
        </p:grpSp>
        <p:sp>
          <p:nvSpPr>
            <p:cNvPr id="146" name="TextBox 145"/>
            <p:cNvSpPr txBox="1"/>
            <p:nvPr/>
          </p:nvSpPr>
          <p:spPr>
            <a:xfrm>
              <a:off x="7416316" y="3934797"/>
              <a:ext cx="1698715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Data collection</a:t>
              </a:r>
            </a:p>
            <a:p>
              <a:r>
                <a:rPr lang="en-US" dirty="0" smtClean="0"/>
                <a:t>&amp; processing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66228" y="944724"/>
            <a:ext cx="1291988" cy="1745033"/>
            <a:chOff x="7666228" y="944724"/>
            <a:chExt cx="1291988" cy="1745033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5"/>
            <a:srcRect t="33993" b="31889"/>
            <a:stretch/>
          </p:blipFill>
          <p:spPr>
            <a:xfrm>
              <a:off x="7666228" y="1280295"/>
              <a:ext cx="1291988" cy="33059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8364" y="944724"/>
              <a:ext cx="664048" cy="345858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0372" y="2024844"/>
              <a:ext cx="839537" cy="6649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/>
            <a:srcRect t="29036" b="28886"/>
            <a:stretch/>
          </p:blipFill>
          <p:spPr>
            <a:xfrm>
              <a:off x="7668344" y="1592796"/>
              <a:ext cx="1254335" cy="36540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452320" y="3609020"/>
            <a:ext cx="1512168" cy="972108"/>
            <a:chOff x="7452320" y="3609020"/>
            <a:chExt cx="1512168" cy="972108"/>
          </a:xfrm>
        </p:grpSpPr>
        <p:grpSp>
          <p:nvGrpSpPr>
            <p:cNvPr id="24" name="Group 23"/>
            <p:cNvGrpSpPr/>
            <p:nvPr/>
          </p:nvGrpSpPr>
          <p:grpSpPr>
            <a:xfrm>
              <a:off x="7452320" y="3609020"/>
              <a:ext cx="1512168" cy="540060"/>
              <a:chOff x="7380312" y="3825044"/>
              <a:chExt cx="1512168" cy="54006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7380312" y="3825044"/>
                <a:ext cx="1512168" cy="540060"/>
              </a:xfrm>
              <a:prstGeom prst="roundRect">
                <a:avLst/>
              </a:prstGeom>
              <a:solidFill>
                <a:srgbClr val="19191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hydra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424" y="3896287"/>
                <a:ext cx="432813" cy="432813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416316" y="3932291"/>
                <a:ext cx="1012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/>
                    </a:solidFill>
                  </a:rPr>
                  <a:t>DBStream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7452320" y="4185084"/>
              <a:ext cx="1440160" cy="3960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Blockmon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391980" y="6225634"/>
            <a:ext cx="4736287" cy="638853"/>
            <a:chOff x="4391980" y="6225634"/>
            <a:chExt cx="4736287" cy="638853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91980" y="6237312"/>
              <a:ext cx="1044116" cy="51788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rgbClr val="19191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2100" y="6345324"/>
              <a:ext cx="1070783" cy="32505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88224" y="6315082"/>
              <a:ext cx="506314" cy="54940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88614" y="6225634"/>
              <a:ext cx="623746" cy="623746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15"/>
            <a:srcRect l="33839" r="16048"/>
            <a:stretch/>
          </p:blipFill>
          <p:spPr>
            <a:xfrm>
              <a:off x="7855825" y="6237312"/>
              <a:ext cx="1272442" cy="436239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51520" y="6174058"/>
            <a:ext cx="3595931" cy="694648"/>
            <a:chOff x="251520" y="6174058"/>
            <a:chExt cx="3595931" cy="694648"/>
          </a:xfrm>
        </p:grpSpPr>
        <p:pic>
          <p:nvPicPr>
            <p:cNvPr id="119" name="Picture 6" descr="http://tstat.polito.it/img/tstat.logo.bw_difference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27684" y="6332230"/>
              <a:ext cx="1420527" cy="355132"/>
            </a:xfrm>
            <a:prstGeom prst="rect">
              <a:avLst/>
            </a:prstGeom>
            <a:no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17"/>
            <a:srcRect l="52381"/>
            <a:stretch/>
          </p:blipFill>
          <p:spPr>
            <a:xfrm>
              <a:off x="251520" y="6174058"/>
              <a:ext cx="1461295" cy="69464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18"/>
            <a:srcRect l="19626" t="6252" r="19519" b="26091"/>
            <a:stretch/>
          </p:blipFill>
          <p:spPr>
            <a:xfrm>
              <a:off x="3239852" y="6182501"/>
              <a:ext cx="607599" cy="675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33289</TotalTime>
  <Words>1221</Words>
  <Application>Microsoft Macintosh PowerPoint</Application>
  <PresentationFormat>On-screen Show (4:3)</PresentationFormat>
  <Paragraphs>320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Bordi</vt:lpstr>
      <vt:lpstr>mPlane – Building an Intelligent Measurement Plane for the Internet    </vt:lpstr>
      <vt:lpstr>Outline</vt:lpstr>
      <vt:lpstr>The Internet is nowadays a complicated technology…</vt:lpstr>
      <vt:lpstr>mPlane goals</vt:lpstr>
      <vt:lpstr>mPlane consortium</vt:lpstr>
      <vt:lpstr>mPlane components</vt:lpstr>
      <vt:lpstr>mPlane WPs’organization</vt:lpstr>
      <vt:lpstr>mPlane layers</vt:lpstr>
      <vt:lpstr>mPlane layers</vt:lpstr>
      <vt:lpstr>mPlane layers</vt:lpstr>
      <vt:lpstr>Iterative analysis</vt:lpstr>
      <vt:lpstr>Some of mPlane use cases</vt:lpstr>
      <vt:lpstr>Other ongoing efforts for measurement frameworks</vt:lpstr>
      <vt:lpstr>Outline</vt:lpstr>
      <vt:lpstr>CDN makes complicated things</vt:lpstr>
      <vt:lpstr>Reasoning about the problem</vt:lpstr>
      <vt:lpstr>Q1: Is this affecting a specific service?</vt:lpstr>
      <vt:lpstr>Q2: Are the variations due to “faulty” servers?</vt:lpstr>
      <vt:lpstr>Q3: Was this triggered by CDN performance issues?</vt:lpstr>
      <vt:lpstr>Reasoning about the problem</vt:lpstr>
      <vt:lpstr>With the mPlane hat on…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Alessandro Finamore</cp:lastModifiedBy>
  <cp:revision>604</cp:revision>
  <cp:lastPrinted>2012-02-15T07:30:01Z</cp:lastPrinted>
  <dcterms:created xsi:type="dcterms:W3CDTF">2010-06-17T14:10:34Z</dcterms:created>
  <dcterms:modified xsi:type="dcterms:W3CDTF">2014-02-06T07:53:11Z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1040</vt:i4>
  </property>
</Properties>
</file>