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3"/>
  </p:notesMasterIdLst>
  <p:handoutMasterIdLst>
    <p:handoutMasterId r:id="rId14"/>
  </p:handoutMasterIdLst>
  <p:sldIdLst>
    <p:sldId id="650" r:id="rId2"/>
    <p:sldId id="651" r:id="rId3"/>
    <p:sldId id="652" r:id="rId4"/>
    <p:sldId id="653" r:id="rId5"/>
    <p:sldId id="654" r:id="rId6"/>
    <p:sldId id="655" r:id="rId7"/>
    <p:sldId id="656" r:id="rId8"/>
    <p:sldId id="657" r:id="rId9"/>
    <p:sldId id="658" r:id="rId10"/>
    <p:sldId id="448" r:id="rId11"/>
    <p:sldId id="659" r:id="rId12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0202"/>
    <a:srgbClr val="D24532"/>
    <a:srgbClr val="EFEFEF"/>
    <a:srgbClr val="2691B8"/>
    <a:srgbClr val="2E4486"/>
    <a:srgbClr val="0000FF"/>
    <a:srgbClr val="FDBE0F"/>
    <a:srgbClr val="3398FE"/>
    <a:srgbClr val="3C5A9A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5" autoAdjust="0"/>
    <p:restoredTop sz="86641" autoAdjust="0"/>
  </p:normalViewPr>
  <p:slideViewPr>
    <p:cSldViewPr>
      <p:cViewPr varScale="1">
        <p:scale>
          <a:sx n="125" d="100"/>
          <a:sy n="125" d="100"/>
        </p:scale>
        <p:origin x="-93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768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46DD33A-3803-42C1-B036-E69D7FC57B5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94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506527E-2423-43F5-B294-9153B786C6E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1380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78AF93-18FB-4BE0-BDC5-4A23C28FAD48}" type="slidenum">
              <a:rPr lang="it-IT" smtClean="0"/>
              <a:pPr/>
              <a:t>10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611188" y="1233488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E8020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E8020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>
                <a:solidFill>
                  <a:srgbClr val="E80202"/>
                </a:solidFill>
              </a:defRPr>
            </a:lvl1pPr>
          </a:lstStyle>
          <a:p>
            <a:r>
              <a:rPr lang="it-IT" altLang="en-US" dirty="0"/>
              <a:t>Fare clic per modificare lo stile del titolo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>
                <a:latin typeface="Century Gothic" pitchFamily="34" charset="0"/>
              </a:defRPr>
            </a:lvl1pPr>
          </a:lstStyle>
          <a:p>
            <a:r>
              <a:rPr lang="it-IT" altLang="en-US"/>
              <a:t>Fare clic per modificare lo stile del sottotitolo dello schema</a:t>
            </a:r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4D25D-456F-4C6E-86C1-FE3B05948EB7}" type="slidenum">
              <a:rPr lang="it-IT" altLang="en-US"/>
              <a:pPr>
                <a:defRPr/>
              </a:pPr>
              <a:t>‹#›</a:t>
            </a:fld>
            <a:endParaRPr lang="it-IT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5A9B-8290-4C56-B267-F2BDE7E4E650}" type="slidenum">
              <a:rPr lang="it-IT" altLang="en-US"/>
              <a:pPr>
                <a:defRPr/>
              </a:pPr>
              <a:t>‹#›</a:t>
            </a:fld>
            <a:endParaRPr lang="it-IT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F99A4-5934-4C47-B124-6A630A4F17DF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7070E-480F-4AA0-A51D-E48300BD31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2D2B3B-882E-40F3-A32F-6DD516915044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308603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dirty="0" smtClean="0"/>
              <a:t>Fare clic per modificare lo stile del titolo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en-US" dirty="0" smtClean="0"/>
              <a:t>Fare clic per modificare gli stili del testo dello schema</a:t>
            </a:r>
          </a:p>
          <a:p>
            <a:pPr lvl="1"/>
            <a:r>
              <a:rPr lang="it-IT" altLang="en-US" dirty="0" smtClean="0"/>
              <a:t>Secondo livello</a:t>
            </a:r>
          </a:p>
          <a:p>
            <a:pPr lvl="2"/>
            <a:r>
              <a:rPr lang="it-IT" altLang="en-US" dirty="0" smtClean="0"/>
              <a:t>Terzo livello</a:t>
            </a:r>
          </a:p>
          <a:p>
            <a:pPr lvl="3"/>
            <a:r>
              <a:rPr lang="it-IT" altLang="en-US" dirty="0" smtClean="0"/>
              <a:t>Quarto livello</a:t>
            </a:r>
          </a:p>
          <a:p>
            <a:pPr lvl="4"/>
            <a:r>
              <a:rPr lang="it-IT" altLang="en-US" dirty="0" smtClean="0"/>
              <a:t>Quinto livello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9444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29E4A653-D460-489A-990C-A21AAAA08EAB}" type="slidenum">
              <a:rPr lang="it-IT" altLang="en-US"/>
              <a:pPr>
                <a:defRPr/>
              </a:pPr>
              <a:t>‹#›</a:t>
            </a:fld>
            <a:endParaRPr lang="it-IT" altLang="en-US"/>
          </a:p>
        </p:txBody>
      </p:sp>
      <p:sp>
        <p:nvSpPr>
          <p:cNvPr id="3072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E8020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E8020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48613" y="6250484"/>
            <a:ext cx="1846774" cy="536160"/>
          </a:xfrm>
          <a:prstGeom prst="rect">
            <a:avLst/>
          </a:prstGeom>
        </p:spPr>
      </p:pic>
      <p:pic>
        <p:nvPicPr>
          <p:cNvPr id="3" name="Picture 2" descr="FP7-gen-RGB.g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1308"/>
            <a:ext cx="719571" cy="5853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  <p:sldLayoutId id="2147484750" r:id="rId2"/>
    <p:sldLayoutId id="2147484751" r:id="rId3"/>
    <p:sldLayoutId id="2147484755" r:id="rId4"/>
    <p:sldLayoutId id="2147484758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E8020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A50021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80202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E8020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E80202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v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pitchFamily="34" charset="0"/>
        <a:buChar char="­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­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­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­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charset="0"/>
        <a:buChar char="­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9" Type="http://schemas.openxmlformats.org/officeDocument/2006/relationships/image" Target="../media/image12.png"/><Relationship Id="rId10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962400"/>
            <a:ext cx="6989618" cy="2240702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Project acronym: mPlane </a:t>
            </a:r>
          </a:p>
          <a:p>
            <a:r>
              <a:rPr lang="en-US" sz="2000" dirty="0"/>
              <a:t>Project full title: </a:t>
            </a:r>
            <a:r>
              <a:rPr lang="en-US" sz="2000" dirty="0" smtClean="0"/>
              <a:t>“mPlane </a:t>
            </a:r>
            <a:r>
              <a:rPr lang="en-US" sz="2000" dirty="0"/>
              <a:t>– an Intelligent Measurement Plane for Future Network and Application </a:t>
            </a:r>
            <a:r>
              <a:rPr lang="en-US" sz="2000" dirty="0" smtClean="0"/>
              <a:t>Management” </a:t>
            </a:r>
            <a:endParaRPr lang="en-US" sz="2000" dirty="0"/>
          </a:p>
          <a:p>
            <a:r>
              <a:rPr lang="en-US" sz="2000" dirty="0"/>
              <a:t>Grant agreement no: 318627 </a:t>
            </a:r>
          </a:p>
          <a:p>
            <a:r>
              <a:rPr lang="en-US" sz="2000" dirty="0" smtClean="0"/>
              <a:t>Staring Date: November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2012</a:t>
            </a:r>
          </a:p>
          <a:p>
            <a:r>
              <a:rPr lang="en-US" sz="2000" dirty="0" smtClean="0"/>
              <a:t>Total Cost: </a:t>
            </a:r>
            <a:r>
              <a:rPr lang="en-US" dirty="0" smtClean="0"/>
              <a:t>11,274,908.00Euros</a:t>
            </a:r>
          </a:p>
          <a:p>
            <a:r>
              <a:rPr lang="en-US" sz="2000" dirty="0" smtClean="0"/>
              <a:t>Duration: 3y</a:t>
            </a:r>
          </a:p>
          <a:p>
            <a:r>
              <a:rPr lang="en-US" sz="2000" dirty="0" smtClean="0"/>
              <a:t>Partners: 16</a:t>
            </a:r>
          </a:p>
          <a:p>
            <a:r>
              <a:rPr lang="en-US" sz="2000" dirty="0" smtClean="0"/>
              <a:t>Coordinator: </a:t>
            </a:r>
            <a:r>
              <a:rPr lang="en-US" sz="2000" b="1" dirty="0" smtClean="0"/>
              <a:t>Prof. Marco Mellia </a:t>
            </a:r>
            <a:r>
              <a:rPr lang="en-US" sz="2000" dirty="0" smtClean="0"/>
              <a:t>– Politecnico di Torino - IT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1628800"/>
            <a:ext cx="3996444" cy="116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85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457FB-6341-46C5-9B23-7B1921F354A8}" type="slidenum">
              <a:rPr lang="it-IT" altLang="en-US" smtClean="0"/>
              <a:pPr>
                <a:defRPr/>
              </a:pPr>
              <a:t>10</a:t>
            </a:fld>
            <a:endParaRPr lang="it-IT" altLang="en-US"/>
          </a:p>
        </p:txBody>
      </p:sp>
      <p:pic>
        <p:nvPicPr>
          <p:cNvPr id="433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202585" y="73780"/>
            <a:ext cx="5148572" cy="8114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§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3962400"/>
            <a:ext cx="6989618" cy="2240702"/>
          </a:xfrm>
        </p:spPr>
        <p:txBody>
          <a:bodyPr>
            <a:normAutofit fontScale="77500" lnSpcReduction="20000"/>
          </a:bodyPr>
          <a:lstStyle/>
          <a:p>
            <a:r>
              <a:rPr lang="en-US" sz="2000" dirty="0"/>
              <a:t>Project acronym: mPlane </a:t>
            </a:r>
          </a:p>
          <a:p>
            <a:r>
              <a:rPr lang="en-US" sz="2000" dirty="0"/>
              <a:t>Project full title: </a:t>
            </a:r>
            <a:r>
              <a:rPr lang="en-US" sz="2000" dirty="0" smtClean="0"/>
              <a:t>“mPlane </a:t>
            </a:r>
            <a:r>
              <a:rPr lang="en-US" sz="2000" dirty="0"/>
              <a:t>– an Intelligent Measurement Plane for Future Network and Application </a:t>
            </a:r>
            <a:r>
              <a:rPr lang="en-US" sz="2000" dirty="0" smtClean="0"/>
              <a:t>Management” </a:t>
            </a:r>
            <a:endParaRPr lang="en-US" sz="2000" dirty="0"/>
          </a:p>
          <a:p>
            <a:r>
              <a:rPr lang="en-US" sz="2000" dirty="0"/>
              <a:t>Grant agreement no: 318627 </a:t>
            </a:r>
          </a:p>
          <a:p>
            <a:r>
              <a:rPr lang="en-US" sz="2000" dirty="0" smtClean="0"/>
              <a:t>Staring Date: November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2012</a:t>
            </a:r>
          </a:p>
          <a:p>
            <a:r>
              <a:rPr lang="en-US" sz="2000" dirty="0" smtClean="0"/>
              <a:t>Total Cost: </a:t>
            </a:r>
            <a:r>
              <a:rPr lang="en-US" dirty="0" smtClean="0"/>
              <a:t>11,274,908.00Euros</a:t>
            </a:r>
          </a:p>
          <a:p>
            <a:r>
              <a:rPr lang="en-US" sz="2000" dirty="0" smtClean="0"/>
              <a:t>Duration: 3y</a:t>
            </a:r>
          </a:p>
          <a:p>
            <a:r>
              <a:rPr lang="en-US" sz="2000" dirty="0" smtClean="0"/>
              <a:t>Partners: 16</a:t>
            </a:r>
          </a:p>
          <a:p>
            <a:r>
              <a:rPr lang="en-US" sz="2000" dirty="0" smtClean="0"/>
              <a:t>Coordinator: </a:t>
            </a:r>
            <a:r>
              <a:rPr lang="en-US" sz="2000" b="1" dirty="0" smtClean="0"/>
              <a:t>Prof. Marco Mellia </a:t>
            </a:r>
            <a:r>
              <a:rPr lang="en-US" sz="2000" dirty="0" smtClean="0"/>
              <a:t>– Politecnico di Torino - IT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1628800"/>
            <a:ext cx="3996444" cy="116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71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mPlane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</a:t>
            </a:r>
            <a:r>
              <a:rPr lang="en-US" sz="2000" dirty="0" smtClean="0"/>
              <a:t>Internet </a:t>
            </a:r>
            <a:r>
              <a:rPr lang="en-US" sz="2000" dirty="0"/>
              <a:t>is a global interconnection of networks</a:t>
            </a:r>
          </a:p>
          <a:p>
            <a:pPr lvl="1"/>
            <a:r>
              <a:rPr lang="en-US" sz="1800" dirty="0"/>
              <a:t>No single organization operates, </a:t>
            </a:r>
            <a:r>
              <a:rPr lang="en-US" sz="1800" dirty="0" smtClean="0"/>
              <a:t>administers </a:t>
            </a:r>
            <a:r>
              <a:rPr lang="en-US" sz="1800" dirty="0"/>
              <a:t>or governs </a:t>
            </a:r>
            <a:r>
              <a:rPr lang="en-US" sz="1800" dirty="0" smtClean="0"/>
              <a:t>it</a:t>
            </a:r>
            <a:endParaRPr lang="en-US" sz="1800" dirty="0"/>
          </a:p>
          <a:p>
            <a:pPr lvl="1"/>
            <a:r>
              <a:rPr lang="en-US" sz="1800" dirty="0"/>
              <a:t>It is robust thanks to its </a:t>
            </a:r>
            <a:r>
              <a:rPr lang="en-US" sz="1800" dirty="0" smtClean="0"/>
              <a:t>diversity, but </a:t>
            </a:r>
            <a:r>
              <a:rPr lang="en-US" sz="1800" dirty="0"/>
              <a:t>it is vulnerable and fragile</a:t>
            </a:r>
          </a:p>
          <a:p>
            <a:r>
              <a:rPr lang="en-US" sz="2000" dirty="0"/>
              <a:t>In case of “failure”, who can tell what’s going wrong?</a:t>
            </a:r>
          </a:p>
          <a:p>
            <a:pPr lvl="1"/>
            <a:r>
              <a:rPr lang="en-US" sz="1800" dirty="0"/>
              <a:t>Each ISP may have a figure of what happens inside its network</a:t>
            </a:r>
          </a:p>
          <a:p>
            <a:pPr lvl="1"/>
            <a:r>
              <a:rPr lang="en-US" sz="1800" dirty="0"/>
              <a:t>But what if the failure depends on other ISPs? Or on the content provider? Or on the CDN? Or on user equipment?</a:t>
            </a:r>
          </a:p>
          <a:p>
            <a:r>
              <a:rPr lang="en-US" sz="2000" dirty="0"/>
              <a:t>Today, </a:t>
            </a:r>
            <a:r>
              <a:rPr lang="en-US" sz="2000" dirty="0" smtClean="0"/>
              <a:t>the web is a tangle</a:t>
            </a:r>
          </a:p>
          <a:p>
            <a:pPr lvl="1"/>
            <a:r>
              <a:rPr lang="en-US" sz="1800" dirty="0" smtClean="0"/>
              <a:t>Nobody </a:t>
            </a:r>
            <a:r>
              <a:rPr lang="en-US" sz="1800" dirty="0"/>
              <a:t>really understands what happens today in the </a:t>
            </a:r>
            <a:r>
              <a:rPr lang="en-US" sz="1800" dirty="0" smtClean="0"/>
              <a:t>Internet</a:t>
            </a:r>
          </a:p>
          <a:p>
            <a:pPr lvl="1"/>
            <a:r>
              <a:rPr lang="en-US" sz="1800" dirty="0" smtClean="0">
                <a:ea typeface="+mn-ea"/>
                <a:cs typeface="+mn-cs"/>
              </a:rPr>
              <a:t>How </a:t>
            </a:r>
            <a:r>
              <a:rPr lang="en-US" sz="1800" dirty="0">
                <a:ea typeface="+mn-ea"/>
                <a:cs typeface="+mn-cs"/>
              </a:rPr>
              <a:t>to predict what will happen tomorrow</a:t>
            </a:r>
            <a:r>
              <a:rPr lang="en-US" sz="1800" dirty="0" smtClean="0">
                <a:ea typeface="+mn-ea"/>
                <a:cs typeface="+mn-cs"/>
              </a:rPr>
              <a:t>?</a:t>
            </a:r>
          </a:p>
          <a:p>
            <a:r>
              <a:rPr lang="en-US" sz="2000" dirty="0" smtClean="0">
                <a:solidFill>
                  <a:srgbClr val="E80202"/>
                </a:solidFill>
              </a:rPr>
              <a:t>We </a:t>
            </a:r>
            <a:r>
              <a:rPr lang="en-US" sz="2000" dirty="0">
                <a:solidFill>
                  <a:srgbClr val="E80202"/>
                </a:solidFill>
              </a:rPr>
              <a:t>need an intelligent system </a:t>
            </a:r>
            <a:r>
              <a:rPr lang="en-US" sz="2000" dirty="0" smtClean="0">
                <a:solidFill>
                  <a:srgbClr val="E80202"/>
                </a:solidFill>
              </a:rPr>
              <a:t>that </a:t>
            </a:r>
            <a:r>
              <a:rPr lang="en-US" sz="2000" b="1" dirty="0" smtClean="0">
                <a:solidFill>
                  <a:srgbClr val="E80202"/>
                </a:solidFill>
              </a:rPr>
              <a:t>collects, analyzes</a:t>
            </a:r>
            <a:r>
              <a:rPr lang="en-US" sz="2000" dirty="0">
                <a:solidFill>
                  <a:srgbClr val="E80202"/>
                </a:solidFill>
              </a:rPr>
              <a:t>,</a:t>
            </a:r>
            <a:r>
              <a:rPr lang="en-US" sz="2000" dirty="0" smtClean="0">
                <a:solidFill>
                  <a:srgbClr val="E80202"/>
                </a:solidFill>
              </a:rPr>
              <a:t> </a:t>
            </a:r>
            <a:r>
              <a:rPr lang="en-US" sz="2000" b="1" dirty="0" smtClean="0">
                <a:solidFill>
                  <a:srgbClr val="E80202"/>
                </a:solidFill>
              </a:rPr>
              <a:t>provides visibility to support </a:t>
            </a:r>
            <a:r>
              <a:rPr lang="en-US" sz="2000" dirty="0" smtClean="0">
                <a:solidFill>
                  <a:srgbClr val="E80202"/>
                </a:solidFill>
              </a:rPr>
              <a:t>better management: </a:t>
            </a:r>
            <a:r>
              <a:rPr lang="en-US" sz="2000" b="1" dirty="0" smtClean="0">
                <a:solidFill>
                  <a:srgbClr val="E80202"/>
                </a:solidFill>
              </a:rPr>
              <a:t>an oracle that provides answers</a:t>
            </a:r>
            <a:endParaRPr lang="en-US" sz="1800" b="1" dirty="0">
              <a:solidFill>
                <a:srgbClr val="E8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3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mPlane in 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Build a </a:t>
            </a:r>
            <a:r>
              <a:rPr lang="en-US" sz="2400" dirty="0" smtClean="0">
                <a:solidFill>
                  <a:srgbClr val="E80202"/>
                </a:solidFill>
              </a:rPr>
              <a:t>distributed, open, standard measurement infrastructure </a:t>
            </a:r>
            <a:r>
              <a:rPr lang="en-US" sz="2400" dirty="0" smtClean="0"/>
              <a:t>for the Internet</a:t>
            </a:r>
          </a:p>
          <a:p>
            <a:pPr lvl="1"/>
            <a:r>
              <a:rPr lang="en-US" sz="2000" b="1" dirty="0" smtClean="0">
                <a:solidFill>
                  <a:srgbClr val="E80202"/>
                </a:solidFill>
              </a:rPr>
              <a:t>Probes (WP2) – get the data</a:t>
            </a:r>
          </a:p>
          <a:p>
            <a:pPr lvl="2"/>
            <a:r>
              <a:rPr lang="en-US" sz="1800" dirty="0" smtClean="0"/>
              <a:t>Build on existing tools/methodologies</a:t>
            </a:r>
          </a:p>
          <a:p>
            <a:pPr lvl="2"/>
            <a:r>
              <a:rPr lang="en-US" sz="1800" dirty="0" smtClean="0"/>
              <a:t>Offer a flexible, programmable, open platform to run and collect passive, active, hybrid measurement </a:t>
            </a:r>
          </a:p>
          <a:p>
            <a:pPr lvl="1"/>
            <a:r>
              <a:rPr lang="en-US" sz="2000" b="1" dirty="0" smtClean="0">
                <a:solidFill>
                  <a:srgbClr val="E80202"/>
                </a:solidFill>
              </a:rPr>
              <a:t>Repositories (WP3) – store and preprocess the data</a:t>
            </a:r>
          </a:p>
          <a:p>
            <a:pPr lvl="2"/>
            <a:r>
              <a:rPr lang="en-US" sz="1800" dirty="0" smtClean="0"/>
              <a:t>Collect measurement in </a:t>
            </a:r>
            <a:r>
              <a:rPr lang="en-US" sz="1800" dirty="0"/>
              <a:t>a standard way </a:t>
            </a:r>
            <a:endParaRPr lang="en-US" sz="1800" dirty="0" smtClean="0"/>
          </a:p>
          <a:p>
            <a:pPr lvl="2"/>
            <a:r>
              <a:rPr lang="en-US" sz="1800" dirty="0" smtClean="0"/>
              <a:t>Pre-process large amounts of data in efficient ways</a:t>
            </a:r>
          </a:p>
          <a:p>
            <a:pPr lvl="2"/>
            <a:r>
              <a:rPr lang="en-US" sz="1800" dirty="0" smtClean="0"/>
              <a:t>Grant access to interested parties (ISP, content providers, end-users, regulation agencies, etc.) subject to authorization rules</a:t>
            </a:r>
          </a:p>
          <a:p>
            <a:pPr lvl="1"/>
            <a:r>
              <a:rPr lang="en-US" sz="2100" b="1" dirty="0">
                <a:solidFill>
                  <a:srgbClr val="E80202"/>
                </a:solidFill>
              </a:rPr>
              <a:t>Intelligent reasoner (WP4</a:t>
            </a:r>
            <a:r>
              <a:rPr lang="en-US" sz="2000" b="1" dirty="0" smtClean="0">
                <a:solidFill>
                  <a:srgbClr val="E80202"/>
                </a:solidFill>
              </a:rPr>
              <a:t>) – dig into the data</a:t>
            </a:r>
          </a:p>
          <a:p>
            <a:pPr lvl="2"/>
            <a:r>
              <a:rPr lang="en-US" sz="1800" dirty="0" smtClean="0"/>
              <a:t>Mine automatically </a:t>
            </a:r>
            <a:r>
              <a:rPr lang="en-US" sz="1800" dirty="0"/>
              <a:t>the </a:t>
            </a:r>
            <a:r>
              <a:rPr lang="en-US" sz="1800" dirty="0" smtClean="0"/>
              <a:t>data and extract useful information</a:t>
            </a:r>
          </a:p>
          <a:p>
            <a:pPr lvl="2"/>
            <a:r>
              <a:rPr lang="en-US" sz="1800" dirty="0" smtClean="0"/>
              <a:t>Help in drilling down to the root cause of a problem</a:t>
            </a:r>
          </a:p>
          <a:p>
            <a:pPr lvl="2"/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3681028"/>
            <a:ext cx="612068" cy="615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5085184"/>
            <a:ext cx="612068" cy="61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68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mPlane in a picture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9748" y="1033672"/>
            <a:ext cx="8353425" cy="5329238"/>
            <a:chOff x="0" y="611188"/>
            <a:chExt cx="9180513" cy="6130925"/>
          </a:xfrm>
        </p:grpSpPr>
        <p:sp>
          <p:nvSpPr>
            <p:cNvPr id="5" name="Rectangle 4"/>
            <p:cNvSpPr/>
            <p:nvPr/>
          </p:nvSpPr>
          <p:spPr bwMode="auto">
            <a:xfrm>
              <a:off x="971550" y="981075"/>
              <a:ext cx="4248150" cy="352742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627313" y="2205038"/>
              <a:ext cx="2592387" cy="23034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96136" y="980728"/>
              <a:ext cx="504056" cy="3528392"/>
            </a:xfrm>
            <a:prstGeom prst="rect">
              <a:avLst/>
            </a:prstGeom>
            <a:solidFill>
              <a:srgbClr val="CCCC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/>
            <a:lstStyle/>
            <a:p>
              <a:pPr algn="ctr">
                <a:defRPr/>
              </a:pPr>
              <a:r>
                <a:rPr lang="en-US" dirty="0">
                  <a:latin typeface="Calibri"/>
                  <a:cs typeface="Calibri"/>
                </a:rPr>
                <a:t>Repository and Analysis Layer</a:t>
              </a: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971550" y="5013325"/>
              <a:ext cx="7056438" cy="431800"/>
            </a:xfrm>
            <a:prstGeom prst="rect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lvl="1" algn="ctr"/>
              <a:r>
                <a:rPr lang="en-US">
                  <a:latin typeface="Calibri" charset="0"/>
                  <a:cs typeface="Calibri" charset="0"/>
                </a:rPr>
                <a:t>Measurement Layer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708400" y="3141663"/>
              <a:ext cx="1511300" cy="1376362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en-US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491880" y="3140968"/>
              <a:ext cx="288032" cy="13765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/>
                  <a:cs typeface="Arial"/>
                </a:rPr>
                <a:t>Module 1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779912" y="3140968"/>
              <a:ext cx="288032" cy="13765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/>
                  <a:cs typeface="Arial"/>
                </a:rPr>
                <a:t>Module 2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932040" y="3140968"/>
              <a:ext cx="288032" cy="137653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vert270"/>
            <a:lstStyle/>
            <a:p>
              <a:pPr algn="ctr">
                <a:defRPr/>
              </a:pPr>
              <a:r>
                <a:rPr lang="en-US" sz="1200" dirty="0">
                  <a:solidFill>
                    <a:schemeClr val="tx1"/>
                  </a:solidFill>
                  <a:latin typeface="Arial"/>
                  <a:cs typeface="Arial"/>
                </a:rPr>
                <a:t>Module N</a:t>
              </a: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4338638" y="3792538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491038" y="3792538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643438" y="3792538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971550" y="5732463"/>
              <a:ext cx="863600" cy="2889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100" dirty="0" err="1">
                  <a:latin typeface="Calibri" charset="0"/>
                  <a:cs typeface="Calibri" charset="0"/>
                </a:rPr>
                <a:t>mInterface</a:t>
              </a:r>
              <a:endParaRPr lang="en-US" sz="1100" dirty="0">
                <a:latin typeface="Calibri" charset="0"/>
                <a:cs typeface="Calibri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971550" y="6021388"/>
              <a:ext cx="863600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908175" y="5732463"/>
              <a:ext cx="863600" cy="2889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100" dirty="0" err="1">
                  <a:latin typeface="Calibri" charset="0"/>
                  <a:cs typeface="Calibri" charset="0"/>
                </a:rPr>
                <a:t>mInterface</a:t>
              </a:r>
              <a:endParaRPr lang="en-US" sz="1100" dirty="0">
                <a:latin typeface="Calibri" charset="0"/>
                <a:cs typeface="Calibri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1908175" y="6021388"/>
              <a:ext cx="863600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276600" y="5732463"/>
              <a:ext cx="863600" cy="2889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100">
                  <a:latin typeface="Calibri" charset="0"/>
                  <a:cs typeface="Calibri" charset="0"/>
                </a:rPr>
                <a:t>mInterface</a:t>
              </a: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276600" y="6021388"/>
              <a:ext cx="863600" cy="4318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857750" y="5732463"/>
              <a:ext cx="863600" cy="2889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100">
                  <a:latin typeface="Calibri" charset="0"/>
                  <a:cs typeface="Calibri" charset="0"/>
                </a:rPr>
                <a:t>mInterface</a:t>
              </a: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4857750" y="6021388"/>
              <a:ext cx="863600" cy="431800"/>
            </a:xfrm>
            <a:prstGeom prst="rect">
              <a:avLst/>
            </a:prstGeom>
            <a:solidFill>
              <a:srgbClr val="F65448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100">
                <a:latin typeface="Calibri"/>
                <a:cs typeface="Calibri"/>
              </a:endParaRP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5795963" y="5732463"/>
              <a:ext cx="863600" cy="2889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100">
                  <a:latin typeface="Calibri" charset="0"/>
                  <a:cs typeface="Calibri" charset="0"/>
                </a:rPr>
                <a:t>mInterface</a:t>
              </a: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5795963" y="6021388"/>
              <a:ext cx="863600" cy="431800"/>
            </a:xfrm>
            <a:prstGeom prst="rect">
              <a:avLst/>
            </a:prstGeom>
            <a:solidFill>
              <a:srgbClr val="F65448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100">
                <a:latin typeface="Calibri"/>
                <a:cs typeface="Calibri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7172325" y="5732463"/>
              <a:ext cx="865188" cy="288925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1100">
                  <a:latin typeface="Calibri" charset="0"/>
                  <a:cs typeface="Calibri" charset="0"/>
                </a:rPr>
                <a:t>mInterface</a:t>
              </a: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7172325" y="6021388"/>
              <a:ext cx="865188" cy="431800"/>
            </a:xfrm>
            <a:prstGeom prst="rect">
              <a:avLst/>
            </a:prstGeom>
            <a:solidFill>
              <a:srgbClr val="F65448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endParaRPr lang="en-US" sz="1100">
                <a:latin typeface="Calibri"/>
                <a:cs typeface="Calibri"/>
              </a:endParaRPr>
            </a:p>
          </p:txBody>
        </p:sp>
        <p:grpSp>
          <p:nvGrpSpPr>
            <p:cNvPr id="28" name="Group 31"/>
            <p:cNvGrpSpPr>
              <a:grpSpLocks/>
            </p:cNvGrpSpPr>
            <p:nvPr/>
          </p:nvGrpSpPr>
          <p:grpSpPr bwMode="auto">
            <a:xfrm>
              <a:off x="2843213" y="6092825"/>
              <a:ext cx="377825" cy="73025"/>
              <a:chOff x="4364360" y="3945632"/>
              <a:chExt cx="376808" cy="72008"/>
            </a:xfrm>
          </p:grpSpPr>
          <p:sp>
            <p:nvSpPr>
              <p:cNvPr id="68" name="Oval 28"/>
              <p:cNvSpPr>
                <a:spLocks noChangeArrowheads="1"/>
              </p:cNvSpPr>
              <p:nvPr/>
            </p:nvSpPr>
            <p:spPr bwMode="auto">
              <a:xfrm>
                <a:off x="4364360" y="394563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Oval 29"/>
              <p:cNvSpPr>
                <a:spLocks noChangeArrowheads="1"/>
              </p:cNvSpPr>
              <p:nvPr/>
            </p:nvSpPr>
            <p:spPr bwMode="auto">
              <a:xfrm>
                <a:off x="4516760" y="394563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Oval 30"/>
              <p:cNvSpPr>
                <a:spLocks noChangeArrowheads="1"/>
              </p:cNvSpPr>
              <p:nvPr/>
            </p:nvSpPr>
            <p:spPr bwMode="auto">
              <a:xfrm>
                <a:off x="4669160" y="394563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" name="Group 32"/>
            <p:cNvGrpSpPr>
              <a:grpSpLocks/>
            </p:cNvGrpSpPr>
            <p:nvPr/>
          </p:nvGrpSpPr>
          <p:grpSpPr bwMode="auto">
            <a:xfrm>
              <a:off x="6732588" y="6092825"/>
              <a:ext cx="376237" cy="73025"/>
              <a:chOff x="4364360" y="3945632"/>
              <a:chExt cx="376808" cy="72008"/>
            </a:xfrm>
          </p:grpSpPr>
          <p:sp>
            <p:nvSpPr>
              <p:cNvPr id="65" name="Oval 33"/>
              <p:cNvSpPr>
                <a:spLocks noChangeArrowheads="1"/>
              </p:cNvSpPr>
              <p:nvPr/>
            </p:nvSpPr>
            <p:spPr bwMode="auto">
              <a:xfrm>
                <a:off x="4364360" y="394563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Oval 34"/>
              <p:cNvSpPr>
                <a:spLocks noChangeArrowheads="1"/>
              </p:cNvSpPr>
              <p:nvPr/>
            </p:nvSpPr>
            <p:spPr bwMode="auto">
              <a:xfrm>
                <a:off x="4516760" y="394563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Oval 35"/>
              <p:cNvSpPr>
                <a:spLocks noChangeArrowheads="1"/>
              </p:cNvSpPr>
              <p:nvPr/>
            </p:nvSpPr>
            <p:spPr bwMode="auto">
              <a:xfrm>
                <a:off x="4669160" y="3945632"/>
                <a:ext cx="72008" cy="7200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1028700" y="6453188"/>
              <a:ext cx="75088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charset="0"/>
                  <a:cs typeface="Calibri" charset="0"/>
                </a:rPr>
                <a:t>mProbe 1</a:t>
              </a:r>
              <a:endParaRPr lang="en-US" sz="1100"/>
            </a:p>
          </p:txBody>
        </p:sp>
        <p:sp>
          <p:nvSpPr>
            <p:cNvPr id="31" name="Rectangle 37"/>
            <p:cNvSpPr>
              <a:spLocks noChangeArrowheads="1"/>
            </p:cNvSpPr>
            <p:nvPr/>
          </p:nvSpPr>
          <p:spPr bwMode="auto">
            <a:xfrm>
              <a:off x="1963738" y="6453188"/>
              <a:ext cx="750887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charset="0"/>
                  <a:cs typeface="Calibri" charset="0"/>
                </a:rPr>
                <a:t>mProbe 2</a:t>
              </a:r>
              <a:endParaRPr lang="en-US" sz="1100"/>
            </a:p>
          </p:txBody>
        </p:sp>
        <p:sp>
          <p:nvSpPr>
            <p:cNvPr id="32" name="Rectangle 38"/>
            <p:cNvSpPr>
              <a:spLocks noChangeArrowheads="1"/>
            </p:cNvSpPr>
            <p:nvPr/>
          </p:nvSpPr>
          <p:spPr bwMode="auto">
            <a:xfrm>
              <a:off x="3321050" y="6453188"/>
              <a:ext cx="7747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charset="0"/>
                  <a:cs typeface="Calibri" charset="0"/>
                </a:rPr>
                <a:t>mProbe N</a:t>
              </a:r>
              <a:endParaRPr lang="en-US" sz="1100"/>
            </a:p>
          </p:txBody>
        </p:sp>
        <p:sp>
          <p:nvSpPr>
            <p:cNvPr id="33" name="Rectangle 40"/>
            <p:cNvSpPr>
              <a:spLocks noChangeArrowheads="1"/>
            </p:cNvSpPr>
            <p:nvPr/>
          </p:nvSpPr>
          <p:spPr bwMode="auto">
            <a:xfrm>
              <a:off x="4787900" y="6453188"/>
              <a:ext cx="10033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charset="0"/>
                  <a:cs typeface="Calibri" charset="0"/>
                </a:rPr>
                <a:t>legacyProbe 1</a:t>
              </a:r>
              <a:endParaRPr lang="en-US" sz="1100"/>
            </a:p>
          </p:txBody>
        </p:sp>
        <p:sp>
          <p:nvSpPr>
            <p:cNvPr id="34" name="Rectangle 41"/>
            <p:cNvSpPr>
              <a:spLocks noChangeArrowheads="1"/>
            </p:cNvSpPr>
            <p:nvPr/>
          </p:nvSpPr>
          <p:spPr bwMode="auto">
            <a:xfrm>
              <a:off x="5795963" y="6453188"/>
              <a:ext cx="10033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charset="0"/>
                  <a:cs typeface="Calibri" charset="0"/>
                </a:rPr>
                <a:t>legacyProbe 2</a:t>
              </a:r>
              <a:endParaRPr lang="en-US" sz="1100"/>
            </a:p>
          </p:txBody>
        </p:sp>
        <p:sp>
          <p:nvSpPr>
            <p:cNvPr id="35" name="Rectangle 42"/>
            <p:cNvSpPr>
              <a:spLocks noChangeArrowheads="1"/>
            </p:cNvSpPr>
            <p:nvPr/>
          </p:nvSpPr>
          <p:spPr bwMode="auto">
            <a:xfrm>
              <a:off x="7092950" y="6453188"/>
              <a:ext cx="10239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100">
                  <a:latin typeface="Calibri" charset="0"/>
                  <a:cs typeface="Calibri" charset="0"/>
                </a:rPr>
                <a:t>legacyProbe N</a:t>
              </a:r>
              <a:endParaRPr lang="en-US" sz="1100"/>
            </a:p>
          </p:txBody>
        </p:sp>
        <p:sp>
          <p:nvSpPr>
            <p:cNvPr id="36" name="Can 35"/>
            <p:cNvSpPr/>
            <p:nvPr/>
          </p:nvSpPr>
          <p:spPr bwMode="auto">
            <a:xfrm>
              <a:off x="6875463" y="981075"/>
              <a:ext cx="865187" cy="431800"/>
            </a:xfrm>
            <a:prstGeom prst="can">
              <a:avLst/>
            </a:prstGeom>
            <a:solidFill>
              <a:srgbClr val="F65448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100" dirty="0" err="1">
                  <a:latin typeface="Calibri"/>
                  <a:cs typeface="Calibri"/>
                </a:rPr>
                <a:t>legacyDB</a:t>
              </a:r>
              <a:r>
                <a:rPr lang="en-US" sz="1100" dirty="0">
                  <a:latin typeface="Calibri"/>
                  <a:cs typeface="Calibri"/>
                </a:rPr>
                <a:t> 1</a:t>
              </a:r>
              <a:r>
                <a:rPr lang="en-US" dirty="0">
                  <a:latin typeface="Comic Sans MS" pitchFamily="66" charset="0"/>
                </a:rPr>
                <a:t> </a:t>
              </a:r>
            </a:p>
          </p:txBody>
        </p:sp>
        <p:sp>
          <p:nvSpPr>
            <p:cNvPr id="37" name="Can 36"/>
            <p:cNvSpPr/>
            <p:nvPr/>
          </p:nvSpPr>
          <p:spPr bwMode="auto">
            <a:xfrm>
              <a:off x="6875463" y="1628775"/>
              <a:ext cx="865187" cy="431800"/>
            </a:xfrm>
            <a:prstGeom prst="can">
              <a:avLst/>
            </a:prstGeom>
            <a:solidFill>
              <a:srgbClr val="F65448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100" dirty="0" err="1">
                  <a:latin typeface="Calibri"/>
                  <a:cs typeface="Calibri"/>
                </a:rPr>
                <a:t>legacyDB</a:t>
              </a:r>
              <a:r>
                <a:rPr lang="en-US" sz="1100" dirty="0">
                  <a:latin typeface="Calibri"/>
                  <a:cs typeface="Calibri"/>
                </a:rPr>
                <a:t> 2 </a:t>
              </a:r>
            </a:p>
          </p:txBody>
        </p:sp>
        <p:sp>
          <p:nvSpPr>
            <p:cNvPr id="38" name="Can 37"/>
            <p:cNvSpPr/>
            <p:nvPr/>
          </p:nvSpPr>
          <p:spPr bwMode="auto">
            <a:xfrm>
              <a:off x="6875463" y="2636838"/>
              <a:ext cx="865187" cy="431800"/>
            </a:xfrm>
            <a:prstGeom prst="can">
              <a:avLst/>
            </a:prstGeom>
            <a:solidFill>
              <a:srgbClr val="F65448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/>
            <a:lstStyle/>
            <a:p>
              <a:pPr>
                <a:defRPr/>
              </a:pPr>
              <a:r>
                <a:rPr lang="en-US" sz="1100" dirty="0" err="1">
                  <a:latin typeface="Calibri"/>
                  <a:cs typeface="Calibri"/>
                </a:rPr>
                <a:t>legacyDB</a:t>
              </a:r>
              <a:r>
                <a:rPr lang="en-US" sz="1100" dirty="0">
                  <a:latin typeface="Calibri"/>
                  <a:cs typeface="Calibri"/>
                </a:rPr>
                <a:t> N </a:t>
              </a:r>
            </a:p>
          </p:txBody>
        </p:sp>
        <p:sp>
          <p:nvSpPr>
            <p:cNvPr id="39" name="Can 47"/>
            <p:cNvSpPr>
              <a:spLocks noChangeArrowheads="1"/>
            </p:cNvSpPr>
            <p:nvPr/>
          </p:nvSpPr>
          <p:spPr bwMode="auto">
            <a:xfrm>
              <a:off x="6875463" y="3357563"/>
              <a:ext cx="865187" cy="1079500"/>
            </a:xfrm>
            <a:prstGeom prst="can">
              <a:avLst>
                <a:gd name="adj" fmla="val 2495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100" dirty="0">
                  <a:latin typeface="Calibri" charset="0"/>
                  <a:cs typeface="Calibri" charset="0"/>
                </a:rPr>
                <a:t>mPlane</a:t>
              </a:r>
            </a:p>
            <a:p>
              <a:pPr algn="ctr"/>
              <a:r>
                <a:rPr lang="en-US" sz="1100" dirty="0">
                  <a:latin typeface="Calibri" charset="0"/>
                  <a:cs typeface="Calibri" charset="0"/>
                </a:rPr>
                <a:t>Repository </a:t>
              </a:r>
              <a:endParaRPr lang="en-US" sz="1100" dirty="0"/>
            </a:p>
          </p:txBody>
        </p:sp>
        <p:sp>
          <p:nvSpPr>
            <p:cNvPr id="40" name="Oval 48"/>
            <p:cNvSpPr>
              <a:spLocks noChangeArrowheads="1"/>
            </p:cNvSpPr>
            <p:nvPr/>
          </p:nvSpPr>
          <p:spPr bwMode="auto">
            <a:xfrm>
              <a:off x="7235825" y="2133600"/>
              <a:ext cx="73025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Oval 49"/>
            <p:cNvSpPr>
              <a:spLocks noChangeArrowheads="1"/>
            </p:cNvSpPr>
            <p:nvPr/>
          </p:nvSpPr>
          <p:spPr bwMode="auto">
            <a:xfrm>
              <a:off x="7235825" y="2276475"/>
              <a:ext cx="73025" cy="7302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50"/>
            <p:cNvSpPr>
              <a:spLocks noChangeArrowheads="1"/>
            </p:cNvSpPr>
            <p:nvPr/>
          </p:nvSpPr>
          <p:spPr bwMode="auto">
            <a:xfrm>
              <a:off x="7235825" y="2420938"/>
              <a:ext cx="73025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52"/>
            <p:cNvSpPr txBox="1">
              <a:spLocks noChangeArrowheads="1"/>
            </p:cNvSpPr>
            <p:nvPr/>
          </p:nvSpPr>
          <p:spPr bwMode="auto">
            <a:xfrm>
              <a:off x="1116013" y="611188"/>
              <a:ext cx="20161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  <a:cs typeface="Calibri" charset="0"/>
                </a:rPr>
                <a:t>Supervisor</a:t>
              </a:r>
            </a:p>
          </p:txBody>
        </p:sp>
        <p:sp>
          <p:nvSpPr>
            <p:cNvPr id="44" name="TextBox 53"/>
            <p:cNvSpPr txBox="1">
              <a:spLocks noChangeArrowheads="1"/>
            </p:cNvSpPr>
            <p:nvPr/>
          </p:nvSpPr>
          <p:spPr bwMode="auto">
            <a:xfrm>
              <a:off x="2627313" y="1844675"/>
              <a:ext cx="216058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 charset="0"/>
                  <a:cs typeface="Calibri" charset="0"/>
                </a:rPr>
                <a:t>Intelligent Reasoner</a:t>
              </a:r>
            </a:p>
          </p:txBody>
        </p:sp>
        <p:sp>
          <p:nvSpPr>
            <p:cNvPr id="45" name="TextBox 54"/>
            <p:cNvSpPr txBox="1">
              <a:spLocks noChangeArrowheads="1"/>
            </p:cNvSpPr>
            <p:nvPr/>
          </p:nvSpPr>
          <p:spPr bwMode="auto">
            <a:xfrm>
              <a:off x="3419475" y="2852738"/>
              <a:ext cx="20161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400">
                  <a:latin typeface="Calibri" charset="0"/>
                  <a:cs typeface="Calibri" charset="0"/>
                </a:rPr>
                <a:t>Analysis Modules</a:t>
              </a:r>
            </a:p>
          </p:txBody>
        </p:sp>
        <p:sp>
          <p:nvSpPr>
            <p:cNvPr id="46" name="Rectangle 57"/>
            <p:cNvSpPr>
              <a:spLocks noChangeArrowheads="1"/>
            </p:cNvSpPr>
            <p:nvPr/>
          </p:nvSpPr>
          <p:spPr bwMode="auto">
            <a:xfrm>
              <a:off x="2484438" y="4508500"/>
              <a:ext cx="358775" cy="5048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Rectangle 58"/>
            <p:cNvSpPr>
              <a:spLocks noChangeArrowheads="1"/>
            </p:cNvSpPr>
            <p:nvPr/>
          </p:nvSpPr>
          <p:spPr bwMode="auto">
            <a:xfrm>
              <a:off x="5219700" y="2708275"/>
              <a:ext cx="576263" cy="3603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Rectangle 59"/>
            <p:cNvSpPr>
              <a:spLocks noChangeArrowheads="1"/>
            </p:cNvSpPr>
            <p:nvPr/>
          </p:nvSpPr>
          <p:spPr bwMode="auto">
            <a:xfrm>
              <a:off x="6300788" y="1196975"/>
              <a:ext cx="574675" cy="714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60"/>
            <p:cNvSpPr>
              <a:spLocks noChangeArrowheads="1"/>
            </p:cNvSpPr>
            <p:nvPr/>
          </p:nvSpPr>
          <p:spPr bwMode="auto">
            <a:xfrm>
              <a:off x="6300788" y="1844675"/>
              <a:ext cx="574675" cy="714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61"/>
            <p:cNvSpPr>
              <a:spLocks noChangeArrowheads="1"/>
            </p:cNvSpPr>
            <p:nvPr/>
          </p:nvSpPr>
          <p:spPr bwMode="auto">
            <a:xfrm>
              <a:off x="6300788" y="2852738"/>
              <a:ext cx="574675" cy="7143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Rectangle 62"/>
            <p:cNvSpPr>
              <a:spLocks noChangeArrowheads="1"/>
            </p:cNvSpPr>
            <p:nvPr/>
          </p:nvSpPr>
          <p:spPr bwMode="auto">
            <a:xfrm>
              <a:off x="6300788" y="3860800"/>
              <a:ext cx="574675" cy="730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63"/>
            <p:cNvSpPr>
              <a:spLocks noChangeArrowheads="1"/>
            </p:cNvSpPr>
            <p:nvPr/>
          </p:nvSpPr>
          <p:spPr bwMode="auto">
            <a:xfrm rot="16200000">
              <a:off x="5795169" y="4580731"/>
              <a:ext cx="504825" cy="3603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65"/>
            <p:cNvSpPr>
              <a:spLocks noChangeArrowheads="1"/>
            </p:cNvSpPr>
            <p:nvPr/>
          </p:nvSpPr>
          <p:spPr bwMode="auto">
            <a:xfrm rot="16200000">
              <a:off x="1260475" y="5553075"/>
              <a:ext cx="287338" cy="714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Rectangle 66"/>
            <p:cNvSpPr>
              <a:spLocks noChangeArrowheads="1"/>
            </p:cNvSpPr>
            <p:nvPr/>
          </p:nvSpPr>
          <p:spPr bwMode="auto">
            <a:xfrm rot="16200000">
              <a:off x="2196307" y="5552281"/>
              <a:ext cx="287338" cy="730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Rectangle 67"/>
            <p:cNvSpPr>
              <a:spLocks noChangeArrowheads="1"/>
            </p:cNvSpPr>
            <p:nvPr/>
          </p:nvSpPr>
          <p:spPr bwMode="auto">
            <a:xfrm rot="16200000">
              <a:off x="3563938" y="5553075"/>
              <a:ext cx="287338" cy="7143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68"/>
            <p:cNvSpPr>
              <a:spLocks noChangeArrowheads="1"/>
            </p:cNvSpPr>
            <p:nvPr/>
          </p:nvSpPr>
          <p:spPr bwMode="auto">
            <a:xfrm rot="16200000">
              <a:off x="5146675" y="5553075"/>
              <a:ext cx="287338" cy="714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Rectangle 69"/>
            <p:cNvSpPr>
              <a:spLocks noChangeArrowheads="1"/>
            </p:cNvSpPr>
            <p:nvPr/>
          </p:nvSpPr>
          <p:spPr bwMode="auto">
            <a:xfrm rot="16200000">
              <a:off x="6084888" y="5553075"/>
              <a:ext cx="287338" cy="7143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Rectangle 70"/>
            <p:cNvSpPr>
              <a:spLocks noChangeArrowheads="1"/>
            </p:cNvSpPr>
            <p:nvPr/>
          </p:nvSpPr>
          <p:spPr bwMode="auto">
            <a:xfrm rot="16200000">
              <a:off x="7461250" y="5553075"/>
              <a:ext cx="287338" cy="7143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eft Brace 71"/>
            <p:cNvSpPr>
              <a:spLocks/>
            </p:cNvSpPr>
            <p:nvPr/>
          </p:nvSpPr>
          <p:spPr bwMode="auto">
            <a:xfrm>
              <a:off x="611188" y="981075"/>
              <a:ext cx="215900" cy="3816350"/>
            </a:xfrm>
            <a:prstGeom prst="leftBrace">
              <a:avLst>
                <a:gd name="adj1" fmla="val 8347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eft Brace 72"/>
            <p:cNvSpPr>
              <a:spLocks/>
            </p:cNvSpPr>
            <p:nvPr/>
          </p:nvSpPr>
          <p:spPr bwMode="auto">
            <a:xfrm flipV="1">
              <a:off x="611188" y="4868863"/>
              <a:ext cx="215900" cy="1873250"/>
            </a:xfrm>
            <a:prstGeom prst="leftBrace">
              <a:avLst>
                <a:gd name="adj1" fmla="val 835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Right Brace 74"/>
            <p:cNvSpPr>
              <a:spLocks/>
            </p:cNvSpPr>
            <p:nvPr/>
          </p:nvSpPr>
          <p:spPr bwMode="auto">
            <a:xfrm>
              <a:off x="8108950" y="908050"/>
              <a:ext cx="287338" cy="3889375"/>
            </a:xfrm>
            <a:prstGeom prst="rightBrace">
              <a:avLst>
                <a:gd name="adj1" fmla="val 833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TextBox 75"/>
            <p:cNvSpPr txBox="1">
              <a:spLocks noChangeArrowheads="1"/>
            </p:cNvSpPr>
            <p:nvPr/>
          </p:nvSpPr>
          <p:spPr bwMode="auto">
            <a:xfrm>
              <a:off x="0" y="2636838"/>
              <a:ext cx="7112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 charset="0"/>
                  <a:cs typeface="Calibri" charset="0"/>
                </a:rPr>
                <a:t>WP4</a:t>
              </a:r>
            </a:p>
          </p:txBody>
        </p:sp>
        <p:sp>
          <p:nvSpPr>
            <p:cNvPr id="63" name="TextBox 77"/>
            <p:cNvSpPr txBox="1">
              <a:spLocks noChangeArrowheads="1"/>
            </p:cNvSpPr>
            <p:nvPr/>
          </p:nvSpPr>
          <p:spPr bwMode="auto">
            <a:xfrm>
              <a:off x="8469313" y="2636838"/>
              <a:ext cx="7112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  <a:cs typeface="Calibri" charset="0"/>
                </a:rPr>
                <a:t>WP3</a:t>
              </a:r>
            </a:p>
          </p:txBody>
        </p:sp>
        <p:sp>
          <p:nvSpPr>
            <p:cNvPr id="64" name="TextBox 78"/>
            <p:cNvSpPr txBox="1">
              <a:spLocks noChangeArrowheads="1"/>
            </p:cNvSpPr>
            <p:nvPr/>
          </p:nvSpPr>
          <p:spPr bwMode="auto">
            <a:xfrm>
              <a:off x="0" y="5661025"/>
              <a:ext cx="7112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 eaLnBrk="0" hangingPunct="0"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>
                  <a:latin typeface="Calibri" charset="0"/>
                  <a:cs typeface="Calibri" charset="0"/>
                </a:rPr>
                <a:t>WP2</a:t>
              </a:r>
            </a:p>
          </p:txBody>
        </p:sp>
      </p:grpSp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9566" y="682739"/>
            <a:ext cx="4506775" cy="459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62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10" dur="3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mPlane </a:t>
            </a:r>
            <a:r>
              <a:rPr lang="en-US" dirty="0" err="1" smtClean="0"/>
              <a:t>WPs’organization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15"/>
          <p:cNvSpPr/>
          <p:nvPr/>
        </p:nvSpPr>
        <p:spPr>
          <a:xfrm>
            <a:off x="615950" y="1123223"/>
            <a:ext cx="8420100" cy="4965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WP8 - </a:t>
            </a:r>
            <a:r>
              <a:rPr lang="it-IT" sz="1600" dirty="0" smtClean="0">
                <a:solidFill>
                  <a:schemeClr val="tx1"/>
                </a:solidFill>
                <a:latin typeface="Calibri"/>
                <a:cs typeface="Calibri"/>
              </a:rPr>
              <a:t> Project Management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5" name="Rounded Rectangle 11"/>
          <p:cNvSpPr/>
          <p:nvPr/>
        </p:nvSpPr>
        <p:spPr>
          <a:xfrm>
            <a:off x="615950" y="1707423"/>
            <a:ext cx="8277225" cy="430688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smtClean="0">
                <a:solidFill>
                  <a:schemeClr val="tx1"/>
                </a:solidFill>
                <a:latin typeface="Calibri"/>
                <a:cs typeface="Calibri"/>
              </a:rPr>
              <a:t>WP7 -</a:t>
            </a:r>
            <a:r>
              <a:rPr lang="it-IT" sz="16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it-IT" sz="1600" dirty="0">
                <a:solidFill>
                  <a:schemeClr val="tx1"/>
                </a:solidFill>
                <a:latin typeface="Calibri"/>
                <a:cs typeface="Calibri"/>
              </a:rPr>
              <a:t>Dissemination, Exploitation </a:t>
            </a:r>
            <a:r>
              <a:rPr lang="it-IT" sz="1600" dirty="0" smtClean="0">
                <a:solidFill>
                  <a:schemeClr val="tx1"/>
                </a:solidFill>
                <a:latin typeface="Calibri"/>
                <a:cs typeface="Calibri"/>
              </a:rPr>
              <a:t>and </a:t>
            </a:r>
            <a:r>
              <a:rPr lang="it-IT" sz="1600" dirty="0">
                <a:solidFill>
                  <a:schemeClr val="tx1"/>
                </a:solidFill>
                <a:latin typeface="Calibri"/>
                <a:cs typeface="Calibri"/>
              </a:rPr>
              <a:t>Standardization</a:t>
            </a:r>
            <a:endParaRPr lang="en-US" sz="16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6" name="Rounded Rectangle 8"/>
          <p:cNvSpPr/>
          <p:nvPr/>
        </p:nvSpPr>
        <p:spPr>
          <a:xfrm>
            <a:off x="755650" y="2534510"/>
            <a:ext cx="8064500" cy="4794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	                       WP4 -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mPlane Supervisor: </a:t>
            </a: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Iterative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	 </a:t>
            </a: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                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and Adaptive Analysis</a:t>
            </a:r>
            <a:r>
              <a:rPr lang="it-IT" sz="1400" dirty="0" smtClean="0">
                <a:solidFill>
                  <a:schemeClr val="tx1"/>
                </a:solidFill>
                <a:latin typeface="Calibri"/>
                <a:cs typeface="Calibri"/>
              </a:rPr>
              <a:t> (supervision layer)</a:t>
            </a:r>
            <a:endParaRPr lang="en-US" sz="1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7" name="Rounded Rectangle 7"/>
          <p:cNvSpPr/>
          <p:nvPr/>
        </p:nvSpPr>
        <p:spPr>
          <a:xfrm>
            <a:off x="757238" y="3236185"/>
            <a:ext cx="8062912" cy="47942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	                         WP3 - Large-scale Data Analysis</a:t>
            </a:r>
            <a:b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                       	  </a:t>
            </a: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(Repository and Analysis Layer)</a:t>
            </a:r>
          </a:p>
        </p:txBody>
      </p:sp>
      <p:sp>
        <p:nvSpPr>
          <p:cNvPr id="8" name="Rounded Rectangle 5"/>
          <p:cNvSpPr/>
          <p:nvPr/>
        </p:nvSpPr>
        <p:spPr>
          <a:xfrm>
            <a:off x="757238" y="3939448"/>
            <a:ext cx="8062912" cy="4778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	                            WP2 – Programmable Probes</a:t>
            </a:r>
          </a:p>
          <a:p>
            <a:pPr>
              <a:defRPr/>
            </a:pPr>
            <a:r>
              <a:rPr lang="en-US" sz="1400" dirty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		           (Measurement Layer)</a:t>
            </a:r>
          </a:p>
        </p:txBody>
      </p:sp>
      <p:sp>
        <p:nvSpPr>
          <p:cNvPr id="9" name="Rounded Rectangle 10"/>
          <p:cNvSpPr/>
          <p:nvPr/>
        </p:nvSpPr>
        <p:spPr>
          <a:xfrm>
            <a:off x="827088" y="2283685"/>
            <a:ext cx="1584325" cy="359251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WP1</a:t>
            </a:r>
            <a:r>
              <a:rPr lang="it-IT" sz="1400" dirty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it-IT" sz="1400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Use Cases, Requirements and Architecture</a:t>
            </a:r>
            <a:endParaRPr lang="it-IT" sz="14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062788" y="2283685"/>
            <a:ext cx="1655762" cy="3592513"/>
          </a:xfrm>
          <a:prstGeom prst="roundRect">
            <a:avLst/>
          </a:prstGeom>
          <a:solidFill>
            <a:schemeClr val="accent1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Calibri"/>
                <a:cs typeface="Calibri"/>
              </a:rPr>
              <a:t>WP6</a:t>
            </a:r>
            <a:r>
              <a:rPr lang="it-IT" sz="1400" dirty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it-IT" sz="1400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Demonstration</a:t>
            </a:r>
            <a:endParaRPr lang="it-IT" sz="14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580063" y="2283685"/>
            <a:ext cx="1425575" cy="3592513"/>
          </a:xfrm>
          <a:prstGeom prst="roundRect">
            <a:avLst/>
          </a:prstGeom>
          <a:solidFill>
            <a:schemeClr val="tx2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b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WP5</a:t>
            </a:r>
            <a:r>
              <a:rPr lang="it-IT" sz="1400" dirty="0">
                <a:solidFill>
                  <a:schemeClr val="tx1"/>
                </a:solidFill>
                <a:latin typeface="Calibri"/>
                <a:cs typeface="Calibri"/>
              </a:rPr>
              <a:t/>
            </a:r>
            <a:br>
              <a:rPr lang="it-IT" sz="1400" dirty="0">
                <a:solidFill>
                  <a:schemeClr val="tx1"/>
                </a:solidFill>
                <a:latin typeface="Calibri"/>
                <a:cs typeface="Calibri"/>
              </a:rPr>
            </a:br>
            <a:r>
              <a:rPr lang="en-US" sz="1400" dirty="0" smtClean="0">
                <a:solidFill>
                  <a:schemeClr val="tx1"/>
                </a:solidFill>
                <a:latin typeface="Calibri"/>
                <a:cs typeface="Calibri"/>
              </a:rPr>
              <a:t>Integration, Deployment, Data Collection, Evaluation</a:t>
            </a:r>
            <a:endParaRPr lang="it-IT" sz="1400" dirty="0" smtClean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966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mPlane objectives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790293"/>
              </p:ext>
            </p:extLst>
          </p:nvPr>
        </p:nvGraphicFramePr>
        <p:xfrm>
          <a:off x="457200" y="1268760"/>
          <a:ext cx="8229600" cy="4485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2812"/>
                <a:gridCol w="4006788"/>
              </a:tblGrid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Times New Roman"/>
                          <a:ea typeface="Times New Roman"/>
                        </a:rPr>
                        <a:t>mPlane Mission and S/T Objectives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</a:rPr>
                        <a:t>Benchmarks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</a:rPr>
                        <a:t>(M)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800" i="1" dirty="0">
                          <a:solidFill>
                            <a:srgbClr val="E80202"/>
                          </a:solidFill>
                          <a:effectLst/>
                          <a:latin typeface="Times New Roman"/>
                          <a:ea typeface="Times New Roman"/>
                        </a:rPr>
                        <a:t>Improve knowledge </a:t>
                      </a:r>
                      <a:r>
                        <a:rPr lang="en-GB" sz="1800" i="1" dirty="0">
                          <a:effectLst/>
                          <a:latin typeface="Times New Roman"/>
                          <a:ea typeface="Times New Roman"/>
                        </a:rPr>
                        <a:t>of the state of the Internet and enable better network management and operations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Improvements in terms of capabilities and time to perform the troubleshooting documented in the assessment and evaluation deliverables (WP5).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</a:rPr>
                        <a:t>(M)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800" i="1" dirty="0">
                          <a:solidFill>
                            <a:srgbClr val="E80202"/>
                          </a:solidFill>
                          <a:effectLst/>
                          <a:latin typeface="Times New Roman"/>
                          <a:ea typeface="Times New Roman"/>
                        </a:rPr>
                        <a:t>Increase the transparency </a:t>
                      </a:r>
                      <a:r>
                        <a:rPr lang="en-GB" sz="1800" i="1" dirty="0">
                          <a:effectLst/>
                          <a:latin typeface="Times New Roman"/>
                          <a:ea typeface="Times New Roman"/>
                        </a:rPr>
                        <a:t>of the Internet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Use cases that exploit the transparency provided by mPlane documented in the assessment and evaluation deliverables (WP5).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Times New Roman"/>
                          <a:ea typeface="Times New Roman"/>
                        </a:rPr>
                        <a:t>6. 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</a:rPr>
                        <a:t>(M)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800" i="1" dirty="0">
                          <a:effectLst/>
                          <a:latin typeface="Times New Roman"/>
                          <a:ea typeface="Times New Roman"/>
                        </a:rPr>
                        <a:t>Offer the research community a large and well-defined set </a:t>
                      </a:r>
                      <a:r>
                        <a:rPr lang="en-GB" sz="1800" i="1" dirty="0" smtClean="0">
                          <a:effectLst/>
                          <a:latin typeface="Times New Roman"/>
                          <a:ea typeface="Times New Roman"/>
                        </a:rPr>
                        <a:t>of measurements </a:t>
                      </a:r>
                      <a:r>
                        <a:rPr lang="en-GB" sz="1800" i="1" dirty="0">
                          <a:effectLst/>
                          <a:latin typeface="Times New Roman"/>
                          <a:ea typeface="Times New Roman"/>
                        </a:rPr>
                        <a:t>coupled with a </a:t>
                      </a:r>
                      <a:r>
                        <a:rPr lang="en-GB" sz="1800" i="1" dirty="0">
                          <a:solidFill>
                            <a:srgbClr val="E80202"/>
                          </a:solidFill>
                          <a:effectLst/>
                          <a:latin typeface="Times New Roman"/>
                          <a:ea typeface="Times New Roman"/>
                        </a:rPr>
                        <a:t>standard and open platform</a:t>
                      </a:r>
                      <a:endParaRPr lang="en-US" sz="1800" dirty="0">
                        <a:solidFill>
                          <a:srgbClr val="E80202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Probes and repositories open for the research community (following the applicable privacy regulations).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1. 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</a:rPr>
                        <a:t>(S/T)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800" i="1" dirty="0">
                          <a:effectLst/>
                          <a:latin typeface="Times New Roman"/>
                          <a:ea typeface="Times New Roman"/>
                        </a:rPr>
                        <a:t>The definition of an </a:t>
                      </a:r>
                      <a:r>
                        <a:rPr lang="en-GB" sz="1800" i="1" dirty="0">
                          <a:solidFill>
                            <a:srgbClr val="E80202"/>
                          </a:solidFill>
                          <a:effectLst/>
                          <a:latin typeface="Times New Roman"/>
                          <a:ea typeface="Times New Roman"/>
                        </a:rPr>
                        <a:t>architecture</a:t>
                      </a:r>
                      <a:r>
                        <a:rPr lang="en-GB" sz="1800" i="1" dirty="0">
                          <a:effectLst/>
                          <a:latin typeface="Times New Roman"/>
                          <a:ea typeface="Times New Roman"/>
                        </a:rPr>
                        <a:t> for the mPlane platform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smtClean="0">
                          <a:effectLst/>
                          <a:latin typeface="Times New Roman"/>
                          <a:ea typeface="Times New Roman"/>
                        </a:rPr>
                        <a:t>Interface definition to interact with existing/emerging/novel standards (WP1)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5. </a:t>
                      </a:r>
                      <a:r>
                        <a:rPr lang="en-GB" sz="1800" b="1" dirty="0">
                          <a:effectLst/>
                          <a:latin typeface="Times New Roman"/>
                          <a:ea typeface="Times New Roman"/>
                        </a:rPr>
                        <a:t>(S/T)</a:t>
                      </a: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n-GB" sz="1800" i="1" dirty="0">
                          <a:effectLst/>
                          <a:latin typeface="Times New Roman"/>
                          <a:ea typeface="Times New Roman"/>
                        </a:rPr>
                        <a:t>The </a:t>
                      </a:r>
                      <a:r>
                        <a:rPr lang="en-GB" sz="1800" i="1" dirty="0">
                          <a:solidFill>
                            <a:srgbClr val="E80202"/>
                          </a:solidFill>
                          <a:effectLst/>
                          <a:latin typeface="Times New Roman"/>
                          <a:ea typeface="Times New Roman"/>
                        </a:rPr>
                        <a:t>prototyping</a:t>
                      </a:r>
                      <a:r>
                        <a:rPr lang="en-GB" sz="1800" i="1" dirty="0">
                          <a:effectLst/>
                          <a:latin typeface="Times New Roman"/>
                          <a:ea typeface="Times New Roman"/>
                        </a:rPr>
                        <a:t> and demonstration of mPlane capabilities and benefits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/>
                          <a:ea typeface="Times New Roman"/>
                        </a:rPr>
                        <a:t>WP5 and WP6 deliverables documenting the mPlane prototype and demonstrator.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722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mPlane impact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108807"/>
              </p:ext>
            </p:extLst>
          </p:nvPr>
        </p:nvGraphicFramePr>
        <p:xfrm>
          <a:off x="457200" y="1600200"/>
          <a:ext cx="8229600" cy="3691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2164"/>
                <a:gridCol w="71974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Times New Roman"/>
                          <a:cs typeface="Times New Roman"/>
                        </a:rPr>
                        <a:t>#</a:t>
                      </a:r>
                      <a:endParaRPr lang="en-US" sz="3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/>
                          <a:cs typeface="Times New Roman"/>
                        </a:rPr>
                        <a:t>Expected impact</a:t>
                      </a:r>
                      <a:endParaRPr lang="en-US" sz="32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Times New Roman"/>
                          <a:ea typeface="Times New Roman"/>
                        </a:rPr>
                        <a:t>1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effectLst/>
                          <a:latin typeface="Times New Roman"/>
                          <a:ea typeface="Times New Roman"/>
                        </a:rPr>
                        <a:t>Strengthened positioning of European industry </a:t>
                      </a:r>
                      <a:r>
                        <a:rPr lang="en-GB" sz="1800" i="1" dirty="0">
                          <a:effectLst/>
                          <a:latin typeface="Times New Roman"/>
                          <a:ea typeface="Times New Roman"/>
                        </a:rPr>
                        <a:t>in the fields of Future Internet technologies, mobile and wireless broadband systems, optical networks, and network management technologies.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Times New Roman"/>
                          <a:ea typeface="Times New Roman"/>
                        </a:rPr>
                        <a:t>2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effectLst/>
                          <a:latin typeface="Times New Roman"/>
                          <a:ea typeface="Times New Roman"/>
                        </a:rPr>
                        <a:t>Developing the technology</a:t>
                      </a:r>
                      <a:r>
                        <a:rPr lang="en-GB" sz="1800" i="1" dirty="0">
                          <a:effectLst/>
                          <a:latin typeface="Times New Roman"/>
                          <a:ea typeface="Times New Roman"/>
                        </a:rPr>
                        <a:t> for the future generations of the European high-speed broadband and mobile network infrastructure.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Times New Roman"/>
                          <a:ea typeface="Times New Roman"/>
                        </a:rPr>
                        <a:t>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effectLst/>
                          <a:latin typeface="Times New Roman"/>
                          <a:ea typeface="Times New Roman"/>
                        </a:rPr>
                        <a:t>Increased economic </a:t>
                      </a:r>
                      <a:r>
                        <a:rPr lang="en-GB" sz="1800" i="1" dirty="0">
                          <a:effectLst/>
                          <a:latin typeface="Times New Roman"/>
                          <a:ea typeface="Times New Roman"/>
                        </a:rPr>
                        <a:t>and energy efficiency of access/transport infrastructures (cost/bit).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Times New Roman"/>
                          <a:ea typeface="Times New Roman"/>
                        </a:rPr>
                        <a:t>4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effectLst/>
                          <a:latin typeface="Times New Roman"/>
                          <a:ea typeface="Times New Roman"/>
                        </a:rPr>
                        <a:t>Contributions to standards </a:t>
                      </a:r>
                      <a:r>
                        <a:rPr lang="en-GB" sz="1800" i="1" dirty="0">
                          <a:effectLst/>
                          <a:latin typeface="Times New Roman"/>
                          <a:ea typeface="Times New Roman"/>
                        </a:rPr>
                        <a:t>and regulation as well as the related IPRs, with a predominant role for Europe in standardization bodies and </a:t>
                      </a:r>
                      <a:r>
                        <a:rPr lang="en-GB" sz="1800" i="1" dirty="0" err="1">
                          <a:effectLst/>
                          <a:latin typeface="Times New Roman"/>
                          <a:ea typeface="Times New Roman"/>
                        </a:rPr>
                        <a:t>fora</a:t>
                      </a:r>
                      <a:r>
                        <a:rPr lang="en-GB" sz="1800" i="1" dirty="0">
                          <a:effectLst/>
                          <a:latin typeface="Times New Roman"/>
                          <a:ea typeface="Times New Roman"/>
                        </a:rPr>
                        <a:t>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effectLst/>
                          <a:latin typeface="Times New Roman"/>
                          <a:ea typeface="Times New Roman"/>
                        </a:rPr>
                        <a:t>5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800" b="1" i="1" dirty="0">
                          <a:effectLst/>
                          <a:latin typeface="Times New Roman"/>
                          <a:ea typeface="Times New Roman"/>
                        </a:rPr>
                        <a:t>Industry adoption </a:t>
                      </a:r>
                      <a:r>
                        <a:rPr lang="en-GB" sz="1800" i="1" dirty="0">
                          <a:effectLst/>
                          <a:latin typeface="Times New Roman"/>
                          <a:ea typeface="Times New Roman"/>
                        </a:rPr>
                        <a:t>of integrated all optical networks and of spectral-efficient broadband wireless systems, novel Internet architectures and technologies.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47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mPlane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85788" y="4287838"/>
            <a:ext cx="1558925" cy="1309687"/>
          </a:xfrm>
          <a:custGeom>
            <a:avLst/>
            <a:gdLst>
              <a:gd name="T0" fmla="*/ 2147483647 w 1205"/>
              <a:gd name="T1" fmla="*/ 2147483647 h 952"/>
              <a:gd name="T2" fmla="*/ 2147483647 w 1205"/>
              <a:gd name="T3" fmla="*/ 2147483647 h 952"/>
              <a:gd name="T4" fmla="*/ 2147483647 w 1205"/>
              <a:gd name="T5" fmla="*/ 2147483647 h 952"/>
              <a:gd name="T6" fmla="*/ 2147483647 w 1205"/>
              <a:gd name="T7" fmla="*/ 2147483647 h 952"/>
              <a:gd name="T8" fmla="*/ 2147483647 w 1205"/>
              <a:gd name="T9" fmla="*/ 2147483647 h 952"/>
              <a:gd name="T10" fmla="*/ 2147483647 w 1205"/>
              <a:gd name="T11" fmla="*/ 2147483647 h 952"/>
              <a:gd name="T12" fmla="*/ 2147483647 w 1205"/>
              <a:gd name="T13" fmla="*/ 2147483647 h 952"/>
              <a:gd name="T14" fmla="*/ 2147483647 w 1205"/>
              <a:gd name="T15" fmla="*/ 2147483647 h 952"/>
              <a:gd name="T16" fmla="*/ 2147483647 w 1205"/>
              <a:gd name="T17" fmla="*/ 2147483647 h 952"/>
              <a:gd name="T18" fmla="*/ 2147483647 w 1205"/>
              <a:gd name="T19" fmla="*/ 2147483647 h 952"/>
              <a:gd name="T20" fmla="*/ 2147483647 w 1205"/>
              <a:gd name="T21" fmla="*/ 2147483647 h 952"/>
              <a:gd name="T22" fmla="*/ 2147483647 w 1205"/>
              <a:gd name="T23" fmla="*/ 2147483647 h 952"/>
              <a:gd name="T24" fmla="*/ 2147483647 w 1205"/>
              <a:gd name="T25" fmla="*/ 0 h 952"/>
              <a:gd name="T26" fmla="*/ 2147483647 w 1205"/>
              <a:gd name="T27" fmla="*/ 2147483647 h 952"/>
              <a:gd name="T28" fmla="*/ 2147483647 w 1205"/>
              <a:gd name="T29" fmla="*/ 2147483647 h 952"/>
              <a:gd name="T30" fmla="*/ 2147483647 w 1205"/>
              <a:gd name="T31" fmla="*/ 2147483647 h 952"/>
              <a:gd name="T32" fmla="*/ 2147483647 w 1205"/>
              <a:gd name="T33" fmla="*/ 2147483647 h 952"/>
              <a:gd name="T34" fmla="*/ 2147483647 w 1205"/>
              <a:gd name="T35" fmla="*/ 2147483647 h 952"/>
              <a:gd name="T36" fmla="*/ 2147483647 w 1205"/>
              <a:gd name="T37" fmla="*/ 2147483647 h 952"/>
              <a:gd name="T38" fmla="*/ 2147483647 w 1205"/>
              <a:gd name="T39" fmla="*/ 2147483647 h 952"/>
              <a:gd name="T40" fmla="*/ 2147483647 w 1205"/>
              <a:gd name="T41" fmla="*/ 2147483647 h 952"/>
              <a:gd name="T42" fmla="*/ 2147483647 w 1205"/>
              <a:gd name="T43" fmla="*/ 2147483647 h 952"/>
              <a:gd name="T44" fmla="*/ 2147483647 w 1205"/>
              <a:gd name="T45" fmla="*/ 2147483647 h 952"/>
              <a:gd name="T46" fmla="*/ 2147483647 w 1205"/>
              <a:gd name="T47" fmla="*/ 2147483647 h 952"/>
              <a:gd name="T48" fmla="*/ 2147483647 w 1205"/>
              <a:gd name="T49" fmla="*/ 2147483647 h 952"/>
              <a:gd name="T50" fmla="*/ 2147483647 w 1205"/>
              <a:gd name="T51" fmla="*/ 2147483647 h 952"/>
              <a:gd name="T52" fmla="*/ 2147483647 w 1205"/>
              <a:gd name="T53" fmla="*/ 2147483647 h 952"/>
              <a:gd name="T54" fmla="*/ 2147483647 w 1205"/>
              <a:gd name="T55" fmla="*/ 2147483647 h 952"/>
              <a:gd name="T56" fmla="*/ 2147483647 w 1205"/>
              <a:gd name="T57" fmla="*/ 2147483647 h 952"/>
              <a:gd name="T58" fmla="*/ 2147483647 w 1205"/>
              <a:gd name="T59" fmla="*/ 2147483647 h 952"/>
              <a:gd name="T60" fmla="*/ 2147483647 w 1205"/>
              <a:gd name="T61" fmla="*/ 2147483647 h 952"/>
              <a:gd name="T62" fmla="*/ 2147483647 w 1205"/>
              <a:gd name="T63" fmla="*/ 2147483647 h 952"/>
              <a:gd name="T64" fmla="*/ 2147483647 w 1205"/>
              <a:gd name="T65" fmla="*/ 2147483647 h 952"/>
              <a:gd name="T66" fmla="*/ 2147483647 w 1205"/>
              <a:gd name="T67" fmla="*/ 2147483647 h 952"/>
              <a:gd name="T68" fmla="*/ 2147483647 w 1205"/>
              <a:gd name="T69" fmla="*/ 2147483647 h 952"/>
              <a:gd name="T70" fmla="*/ 2147483647 w 1205"/>
              <a:gd name="T71" fmla="*/ 2147483647 h 952"/>
              <a:gd name="T72" fmla="*/ 2147483647 w 1205"/>
              <a:gd name="T73" fmla="*/ 2147483647 h 952"/>
              <a:gd name="T74" fmla="*/ 2147483647 w 1205"/>
              <a:gd name="T75" fmla="*/ 2147483647 h 952"/>
              <a:gd name="T76" fmla="*/ 0 w 1205"/>
              <a:gd name="T77" fmla="*/ 2147483647 h 952"/>
              <a:gd name="T78" fmla="*/ 2147483647 w 1205"/>
              <a:gd name="T79" fmla="*/ 2147483647 h 952"/>
              <a:gd name="T80" fmla="*/ 2147483647 w 1205"/>
              <a:gd name="T81" fmla="*/ 2147483647 h 952"/>
              <a:gd name="T82" fmla="*/ 2147483647 w 1205"/>
              <a:gd name="T83" fmla="*/ 2147483647 h 952"/>
              <a:gd name="T84" fmla="*/ 2147483647 w 1205"/>
              <a:gd name="T85" fmla="*/ 2147483647 h 952"/>
              <a:gd name="T86" fmla="*/ 2147483647 w 1205"/>
              <a:gd name="T87" fmla="*/ 2147483647 h 952"/>
              <a:gd name="T88" fmla="*/ 2147483647 w 1205"/>
              <a:gd name="T89" fmla="*/ 2147483647 h 952"/>
              <a:gd name="T90" fmla="*/ 2147483647 w 1205"/>
              <a:gd name="T91" fmla="*/ 2147483647 h 952"/>
              <a:gd name="T92" fmla="*/ 2147483647 w 1205"/>
              <a:gd name="T93" fmla="*/ 2147483647 h 952"/>
              <a:gd name="T94" fmla="*/ 2147483647 w 1205"/>
              <a:gd name="T95" fmla="*/ 2147483647 h 952"/>
              <a:gd name="T96" fmla="*/ 2147483647 w 1205"/>
              <a:gd name="T97" fmla="*/ 2147483647 h 952"/>
              <a:gd name="T98" fmla="*/ 2147483647 w 1205"/>
              <a:gd name="T99" fmla="*/ 2147483647 h 952"/>
              <a:gd name="T100" fmla="*/ 2147483647 w 1205"/>
              <a:gd name="T101" fmla="*/ 2147483647 h 952"/>
              <a:gd name="T102" fmla="*/ 2147483647 w 1205"/>
              <a:gd name="T103" fmla="*/ 2147483647 h 952"/>
              <a:gd name="T104" fmla="*/ 2147483647 w 1205"/>
              <a:gd name="T105" fmla="*/ 2147483647 h 952"/>
              <a:gd name="T106" fmla="*/ 2147483647 w 1205"/>
              <a:gd name="T107" fmla="*/ 2147483647 h 952"/>
              <a:gd name="T108" fmla="*/ 2147483647 w 1205"/>
              <a:gd name="T109" fmla="*/ 2147483647 h 952"/>
              <a:gd name="T110" fmla="*/ 2147483647 w 1205"/>
              <a:gd name="T111" fmla="*/ 2147483647 h 952"/>
              <a:gd name="T112" fmla="*/ 2147483647 w 1205"/>
              <a:gd name="T113" fmla="*/ 2147483647 h 952"/>
              <a:gd name="T114" fmla="*/ 2147483647 w 1205"/>
              <a:gd name="T115" fmla="*/ 2147483647 h 95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205"/>
              <a:gd name="T175" fmla="*/ 0 h 952"/>
              <a:gd name="T176" fmla="*/ 1205 w 1205"/>
              <a:gd name="T177" fmla="*/ 952 h 95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205" h="952">
                <a:moveTo>
                  <a:pt x="1180" y="352"/>
                </a:moveTo>
                <a:lnTo>
                  <a:pt x="1154" y="336"/>
                </a:lnTo>
                <a:lnTo>
                  <a:pt x="1095" y="320"/>
                </a:lnTo>
                <a:lnTo>
                  <a:pt x="1036" y="296"/>
                </a:lnTo>
                <a:lnTo>
                  <a:pt x="969" y="288"/>
                </a:lnTo>
                <a:lnTo>
                  <a:pt x="910" y="280"/>
                </a:lnTo>
                <a:lnTo>
                  <a:pt x="893" y="256"/>
                </a:lnTo>
                <a:lnTo>
                  <a:pt x="859" y="232"/>
                </a:lnTo>
                <a:lnTo>
                  <a:pt x="817" y="224"/>
                </a:lnTo>
                <a:lnTo>
                  <a:pt x="784" y="192"/>
                </a:lnTo>
                <a:lnTo>
                  <a:pt x="733" y="152"/>
                </a:lnTo>
                <a:lnTo>
                  <a:pt x="716" y="144"/>
                </a:lnTo>
                <a:lnTo>
                  <a:pt x="699" y="144"/>
                </a:lnTo>
                <a:lnTo>
                  <a:pt x="666" y="136"/>
                </a:lnTo>
                <a:lnTo>
                  <a:pt x="632" y="120"/>
                </a:lnTo>
                <a:lnTo>
                  <a:pt x="598" y="128"/>
                </a:lnTo>
                <a:lnTo>
                  <a:pt x="556" y="104"/>
                </a:lnTo>
                <a:lnTo>
                  <a:pt x="522" y="104"/>
                </a:lnTo>
                <a:lnTo>
                  <a:pt x="480" y="96"/>
                </a:lnTo>
                <a:lnTo>
                  <a:pt x="387" y="64"/>
                </a:lnTo>
                <a:lnTo>
                  <a:pt x="362" y="48"/>
                </a:lnTo>
                <a:lnTo>
                  <a:pt x="320" y="48"/>
                </a:lnTo>
                <a:lnTo>
                  <a:pt x="227" y="32"/>
                </a:lnTo>
                <a:lnTo>
                  <a:pt x="202" y="16"/>
                </a:lnTo>
                <a:lnTo>
                  <a:pt x="185" y="0"/>
                </a:lnTo>
                <a:lnTo>
                  <a:pt x="168" y="0"/>
                </a:lnTo>
                <a:lnTo>
                  <a:pt x="143" y="0"/>
                </a:lnTo>
                <a:lnTo>
                  <a:pt x="135" y="8"/>
                </a:lnTo>
                <a:lnTo>
                  <a:pt x="126" y="24"/>
                </a:lnTo>
                <a:lnTo>
                  <a:pt x="109" y="24"/>
                </a:lnTo>
                <a:lnTo>
                  <a:pt x="59" y="32"/>
                </a:lnTo>
                <a:lnTo>
                  <a:pt x="17" y="48"/>
                </a:lnTo>
                <a:lnTo>
                  <a:pt x="25" y="80"/>
                </a:lnTo>
                <a:lnTo>
                  <a:pt x="25" y="88"/>
                </a:lnTo>
                <a:lnTo>
                  <a:pt x="25" y="104"/>
                </a:lnTo>
                <a:lnTo>
                  <a:pt x="34" y="128"/>
                </a:lnTo>
                <a:lnTo>
                  <a:pt x="17" y="184"/>
                </a:lnTo>
                <a:lnTo>
                  <a:pt x="67" y="176"/>
                </a:lnTo>
                <a:lnTo>
                  <a:pt x="84" y="184"/>
                </a:lnTo>
                <a:lnTo>
                  <a:pt x="84" y="200"/>
                </a:lnTo>
                <a:lnTo>
                  <a:pt x="76" y="208"/>
                </a:lnTo>
                <a:lnTo>
                  <a:pt x="93" y="216"/>
                </a:lnTo>
                <a:lnTo>
                  <a:pt x="126" y="216"/>
                </a:lnTo>
                <a:lnTo>
                  <a:pt x="143" y="232"/>
                </a:lnTo>
                <a:lnTo>
                  <a:pt x="168" y="232"/>
                </a:lnTo>
                <a:lnTo>
                  <a:pt x="194" y="224"/>
                </a:lnTo>
                <a:lnTo>
                  <a:pt x="227" y="240"/>
                </a:lnTo>
                <a:lnTo>
                  <a:pt x="236" y="256"/>
                </a:lnTo>
                <a:lnTo>
                  <a:pt x="236" y="264"/>
                </a:lnTo>
                <a:lnTo>
                  <a:pt x="253" y="272"/>
                </a:lnTo>
                <a:lnTo>
                  <a:pt x="261" y="288"/>
                </a:lnTo>
                <a:lnTo>
                  <a:pt x="261" y="296"/>
                </a:lnTo>
                <a:lnTo>
                  <a:pt x="227" y="312"/>
                </a:lnTo>
                <a:lnTo>
                  <a:pt x="202" y="328"/>
                </a:lnTo>
                <a:lnTo>
                  <a:pt x="168" y="344"/>
                </a:lnTo>
                <a:lnTo>
                  <a:pt x="177" y="368"/>
                </a:lnTo>
                <a:lnTo>
                  <a:pt x="160" y="400"/>
                </a:lnTo>
                <a:lnTo>
                  <a:pt x="160" y="424"/>
                </a:lnTo>
                <a:lnTo>
                  <a:pt x="152" y="432"/>
                </a:lnTo>
                <a:lnTo>
                  <a:pt x="143" y="432"/>
                </a:lnTo>
                <a:lnTo>
                  <a:pt x="143" y="464"/>
                </a:lnTo>
                <a:lnTo>
                  <a:pt x="126" y="480"/>
                </a:lnTo>
                <a:lnTo>
                  <a:pt x="101" y="488"/>
                </a:lnTo>
                <a:lnTo>
                  <a:pt x="76" y="488"/>
                </a:lnTo>
                <a:lnTo>
                  <a:pt x="93" y="552"/>
                </a:lnTo>
                <a:lnTo>
                  <a:pt x="109" y="568"/>
                </a:lnTo>
                <a:lnTo>
                  <a:pt x="109" y="576"/>
                </a:lnTo>
                <a:lnTo>
                  <a:pt x="101" y="584"/>
                </a:lnTo>
                <a:lnTo>
                  <a:pt x="76" y="592"/>
                </a:lnTo>
                <a:lnTo>
                  <a:pt x="67" y="608"/>
                </a:lnTo>
                <a:lnTo>
                  <a:pt x="59" y="632"/>
                </a:lnTo>
                <a:lnTo>
                  <a:pt x="67" y="656"/>
                </a:lnTo>
                <a:lnTo>
                  <a:pt x="76" y="672"/>
                </a:lnTo>
                <a:lnTo>
                  <a:pt x="84" y="672"/>
                </a:lnTo>
                <a:lnTo>
                  <a:pt x="59" y="696"/>
                </a:lnTo>
                <a:lnTo>
                  <a:pt x="17" y="720"/>
                </a:lnTo>
                <a:lnTo>
                  <a:pt x="8" y="752"/>
                </a:lnTo>
                <a:lnTo>
                  <a:pt x="0" y="784"/>
                </a:lnTo>
                <a:lnTo>
                  <a:pt x="17" y="784"/>
                </a:lnTo>
                <a:lnTo>
                  <a:pt x="59" y="792"/>
                </a:lnTo>
                <a:lnTo>
                  <a:pt x="93" y="816"/>
                </a:lnTo>
                <a:lnTo>
                  <a:pt x="109" y="840"/>
                </a:lnTo>
                <a:lnTo>
                  <a:pt x="109" y="880"/>
                </a:lnTo>
                <a:lnTo>
                  <a:pt x="118" y="920"/>
                </a:lnTo>
                <a:lnTo>
                  <a:pt x="152" y="952"/>
                </a:lnTo>
                <a:lnTo>
                  <a:pt x="219" y="928"/>
                </a:lnTo>
                <a:lnTo>
                  <a:pt x="253" y="920"/>
                </a:lnTo>
                <a:lnTo>
                  <a:pt x="295" y="912"/>
                </a:lnTo>
                <a:lnTo>
                  <a:pt x="337" y="896"/>
                </a:lnTo>
                <a:lnTo>
                  <a:pt x="379" y="904"/>
                </a:lnTo>
                <a:lnTo>
                  <a:pt x="463" y="920"/>
                </a:lnTo>
                <a:lnTo>
                  <a:pt x="539" y="928"/>
                </a:lnTo>
                <a:lnTo>
                  <a:pt x="573" y="928"/>
                </a:lnTo>
                <a:lnTo>
                  <a:pt x="598" y="904"/>
                </a:lnTo>
                <a:lnTo>
                  <a:pt x="615" y="872"/>
                </a:lnTo>
                <a:lnTo>
                  <a:pt x="649" y="856"/>
                </a:lnTo>
                <a:lnTo>
                  <a:pt x="733" y="848"/>
                </a:lnTo>
                <a:lnTo>
                  <a:pt x="725" y="824"/>
                </a:lnTo>
                <a:lnTo>
                  <a:pt x="733" y="800"/>
                </a:lnTo>
                <a:lnTo>
                  <a:pt x="784" y="752"/>
                </a:lnTo>
                <a:lnTo>
                  <a:pt x="842" y="720"/>
                </a:lnTo>
                <a:lnTo>
                  <a:pt x="809" y="664"/>
                </a:lnTo>
                <a:lnTo>
                  <a:pt x="809" y="624"/>
                </a:lnTo>
                <a:lnTo>
                  <a:pt x="842" y="592"/>
                </a:lnTo>
                <a:lnTo>
                  <a:pt x="885" y="536"/>
                </a:lnTo>
                <a:lnTo>
                  <a:pt x="927" y="504"/>
                </a:lnTo>
                <a:lnTo>
                  <a:pt x="935" y="504"/>
                </a:lnTo>
                <a:lnTo>
                  <a:pt x="944" y="472"/>
                </a:lnTo>
                <a:lnTo>
                  <a:pt x="977" y="448"/>
                </a:lnTo>
                <a:lnTo>
                  <a:pt x="1019" y="440"/>
                </a:lnTo>
                <a:lnTo>
                  <a:pt x="1095" y="432"/>
                </a:lnTo>
                <a:lnTo>
                  <a:pt x="1196" y="376"/>
                </a:lnTo>
                <a:lnTo>
                  <a:pt x="1205" y="376"/>
                </a:lnTo>
                <a:lnTo>
                  <a:pt x="1205" y="368"/>
                </a:lnTo>
                <a:lnTo>
                  <a:pt x="1205" y="344"/>
                </a:lnTo>
                <a:lnTo>
                  <a:pt x="1180" y="35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9413" y="4530725"/>
            <a:ext cx="544512" cy="846138"/>
          </a:xfrm>
          <a:custGeom>
            <a:avLst/>
            <a:gdLst>
              <a:gd name="T0" fmla="*/ 2147483647 w 421"/>
              <a:gd name="T1" fmla="*/ 2147483647 h 616"/>
              <a:gd name="T2" fmla="*/ 2147483647 w 421"/>
              <a:gd name="T3" fmla="*/ 2147483647 h 616"/>
              <a:gd name="T4" fmla="*/ 2147483647 w 421"/>
              <a:gd name="T5" fmla="*/ 2147483647 h 616"/>
              <a:gd name="T6" fmla="*/ 2147483647 w 421"/>
              <a:gd name="T7" fmla="*/ 2147483647 h 616"/>
              <a:gd name="T8" fmla="*/ 2147483647 w 421"/>
              <a:gd name="T9" fmla="*/ 2147483647 h 616"/>
              <a:gd name="T10" fmla="*/ 2147483647 w 421"/>
              <a:gd name="T11" fmla="*/ 2147483647 h 616"/>
              <a:gd name="T12" fmla="*/ 2147483647 w 421"/>
              <a:gd name="T13" fmla="*/ 2147483647 h 616"/>
              <a:gd name="T14" fmla="*/ 2147483647 w 421"/>
              <a:gd name="T15" fmla="*/ 2147483647 h 616"/>
              <a:gd name="T16" fmla="*/ 2147483647 w 421"/>
              <a:gd name="T17" fmla="*/ 2147483647 h 616"/>
              <a:gd name="T18" fmla="*/ 2147483647 w 421"/>
              <a:gd name="T19" fmla="*/ 2147483647 h 616"/>
              <a:gd name="T20" fmla="*/ 2147483647 w 421"/>
              <a:gd name="T21" fmla="*/ 2147483647 h 616"/>
              <a:gd name="T22" fmla="*/ 2147483647 w 421"/>
              <a:gd name="T23" fmla="*/ 2147483647 h 616"/>
              <a:gd name="T24" fmla="*/ 2147483647 w 421"/>
              <a:gd name="T25" fmla="*/ 2147483647 h 616"/>
              <a:gd name="T26" fmla="*/ 2147483647 w 421"/>
              <a:gd name="T27" fmla="*/ 2147483647 h 616"/>
              <a:gd name="T28" fmla="*/ 2147483647 w 421"/>
              <a:gd name="T29" fmla="*/ 2147483647 h 616"/>
              <a:gd name="T30" fmla="*/ 2147483647 w 421"/>
              <a:gd name="T31" fmla="*/ 2147483647 h 616"/>
              <a:gd name="T32" fmla="*/ 2147483647 w 421"/>
              <a:gd name="T33" fmla="*/ 2147483647 h 616"/>
              <a:gd name="T34" fmla="*/ 2147483647 w 421"/>
              <a:gd name="T35" fmla="*/ 2147483647 h 616"/>
              <a:gd name="T36" fmla="*/ 2147483647 w 421"/>
              <a:gd name="T37" fmla="*/ 2147483647 h 616"/>
              <a:gd name="T38" fmla="*/ 2147483647 w 421"/>
              <a:gd name="T39" fmla="*/ 2147483647 h 616"/>
              <a:gd name="T40" fmla="*/ 2147483647 w 421"/>
              <a:gd name="T41" fmla="*/ 2147483647 h 616"/>
              <a:gd name="T42" fmla="*/ 2147483647 w 421"/>
              <a:gd name="T43" fmla="*/ 2147483647 h 616"/>
              <a:gd name="T44" fmla="*/ 2147483647 w 421"/>
              <a:gd name="T45" fmla="*/ 2147483647 h 616"/>
              <a:gd name="T46" fmla="*/ 2147483647 w 421"/>
              <a:gd name="T47" fmla="*/ 2147483647 h 616"/>
              <a:gd name="T48" fmla="*/ 2147483647 w 421"/>
              <a:gd name="T49" fmla="*/ 2147483647 h 616"/>
              <a:gd name="T50" fmla="*/ 2147483647 w 421"/>
              <a:gd name="T51" fmla="*/ 2147483647 h 616"/>
              <a:gd name="T52" fmla="*/ 2147483647 w 421"/>
              <a:gd name="T53" fmla="*/ 2147483647 h 616"/>
              <a:gd name="T54" fmla="*/ 2147483647 w 421"/>
              <a:gd name="T55" fmla="*/ 2147483647 h 616"/>
              <a:gd name="T56" fmla="*/ 2147483647 w 421"/>
              <a:gd name="T57" fmla="*/ 2147483647 h 616"/>
              <a:gd name="T58" fmla="*/ 2147483647 w 421"/>
              <a:gd name="T59" fmla="*/ 2147483647 h 616"/>
              <a:gd name="T60" fmla="*/ 2147483647 w 421"/>
              <a:gd name="T61" fmla="*/ 2147483647 h 616"/>
              <a:gd name="T62" fmla="*/ 2147483647 w 421"/>
              <a:gd name="T63" fmla="*/ 2147483647 h 616"/>
              <a:gd name="T64" fmla="*/ 2147483647 w 421"/>
              <a:gd name="T65" fmla="*/ 2147483647 h 6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1"/>
              <a:gd name="T100" fmla="*/ 0 h 616"/>
              <a:gd name="T101" fmla="*/ 421 w 421"/>
              <a:gd name="T102" fmla="*/ 616 h 6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1" h="616">
                <a:moveTo>
                  <a:pt x="413" y="96"/>
                </a:moveTo>
                <a:lnTo>
                  <a:pt x="396" y="88"/>
                </a:lnTo>
                <a:lnTo>
                  <a:pt x="396" y="80"/>
                </a:lnTo>
                <a:lnTo>
                  <a:pt x="387" y="64"/>
                </a:lnTo>
                <a:lnTo>
                  <a:pt x="354" y="48"/>
                </a:lnTo>
                <a:lnTo>
                  <a:pt x="328" y="56"/>
                </a:lnTo>
                <a:lnTo>
                  <a:pt x="303" y="56"/>
                </a:lnTo>
                <a:lnTo>
                  <a:pt x="286" y="40"/>
                </a:lnTo>
                <a:lnTo>
                  <a:pt x="253" y="40"/>
                </a:lnTo>
                <a:lnTo>
                  <a:pt x="236" y="32"/>
                </a:lnTo>
                <a:lnTo>
                  <a:pt x="244" y="24"/>
                </a:lnTo>
                <a:lnTo>
                  <a:pt x="244" y="8"/>
                </a:lnTo>
                <a:lnTo>
                  <a:pt x="227" y="0"/>
                </a:lnTo>
                <a:lnTo>
                  <a:pt x="177" y="8"/>
                </a:lnTo>
                <a:lnTo>
                  <a:pt x="177" y="40"/>
                </a:lnTo>
                <a:lnTo>
                  <a:pt x="160" y="112"/>
                </a:lnTo>
                <a:lnTo>
                  <a:pt x="143" y="144"/>
                </a:lnTo>
                <a:lnTo>
                  <a:pt x="126" y="208"/>
                </a:lnTo>
                <a:lnTo>
                  <a:pt x="92" y="256"/>
                </a:lnTo>
                <a:lnTo>
                  <a:pt x="42" y="304"/>
                </a:lnTo>
                <a:lnTo>
                  <a:pt x="17" y="352"/>
                </a:lnTo>
                <a:lnTo>
                  <a:pt x="8" y="368"/>
                </a:lnTo>
                <a:lnTo>
                  <a:pt x="17" y="376"/>
                </a:lnTo>
                <a:lnTo>
                  <a:pt x="34" y="384"/>
                </a:lnTo>
                <a:lnTo>
                  <a:pt x="25" y="400"/>
                </a:lnTo>
                <a:lnTo>
                  <a:pt x="25" y="408"/>
                </a:lnTo>
                <a:lnTo>
                  <a:pt x="34" y="416"/>
                </a:lnTo>
                <a:lnTo>
                  <a:pt x="67" y="416"/>
                </a:lnTo>
                <a:lnTo>
                  <a:pt x="42" y="480"/>
                </a:lnTo>
                <a:lnTo>
                  <a:pt x="42" y="512"/>
                </a:lnTo>
                <a:lnTo>
                  <a:pt x="25" y="544"/>
                </a:lnTo>
                <a:lnTo>
                  <a:pt x="8" y="576"/>
                </a:lnTo>
                <a:lnTo>
                  <a:pt x="0" y="592"/>
                </a:lnTo>
                <a:lnTo>
                  <a:pt x="8" y="592"/>
                </a:lnTo>
                <a:lnTo>
                  <a:pt x="50" y="592"/>
                </a:lnTo>
                <a:lnTo>
                  <a:pt x="84" y="600"/>
                </a:lnTo>
                <a:lnTo>
                  <a:pt x="126" y="616"/>
                </a:lnTo>
                <a:lnTo>
                  <a:pt x="160" y="608"/>
                </a:lnTo>
                <a:lnTo>
                  <a:pt x="168" y="576"/>
                </a:lnTo>
                <a:lnTo>
                  <a:pt x="177" y="544"/>
                </a:lnTo>
                <a:lnTo>
                  <a:pt x="219" y="520"/>
                </a:lnTo>
                <a:lnTo>
                  <a:pt x="244" y="496"/>
                </a:lnTo>
                <a:lnTo>
                  <a:pt x="236" y="496"/>
                </a:lnTo>
                <a:lnTo>
                  <a:pt x="227" y="480"/>
                </a:lnTo>
                <a:lnTo>
                  <a:pt x="219" y="456"/>
                </a:lnTo>
                <a:lnTo>
                  <a:pt x="227" y="432"/>
                </a:lnTo>
                <a:lnTo>
                  <a:pt x="236" y="416"/>
                </a:lnTo>
                <a:lnTo>
                  <a:pt x="261" y="408"/>
                </a:lnTo>
                <a:lnTo>
                  <a:pt x="269" y="400"/>
                </a:lnTo>
                <a:lnTo>
                  <a:pt x="269" y="392"/>
                </a:lnTo>
                <a:lnTo>
                  <a:pt x="253" y="376"/>
                </a:lnTo>
                <a:lnTo>
                  <a:pt x="236" y="312"/>
                </a:lnTo>
                <a:lnTo>
                  <a:pt x="261" y="312"/>
                </a:lnTo>
                <a:lnTo>
                  <a:pt x="286" y="304"/>
                </a:lnTo>
                <a:lnTo>
                  <a:pt x="303" y="288"/>
                </a:lnTo>
                <a:lnTo>
                  <a:pt x="303" y="256"/>
                </a:lnTo>
                <a:lnTo>
                  <a:pt x="312" y="256"/>
                </a:lnTo>
                <a:lnTo>
                  <a:pt x="320" y="248"/>
                </a:lnTo>
                <a:lnTo>
                  <a:pt x="320" y="224"/>
                </a:lnTo>
                <a:lnTo>
                  <a:pt x="337" y="192"/>
                </a:lnTo>
                <a:lnTo>
                  <a:pt x="328" y="168"/>
                </a:lnTo>
                <a:lnTo>
                  <a:pt x="362" y="152"/>
                </a:lnTo>
                <a:lnTo>
                  <a:pt x="387" y="136"/>
                </a:lnTo>
                <a:lnTo>
                  <a:pt x="421" y="120"/>
                </a:lnTo>
                <a:lnTo>
                  <a:pt x="421" y="112"/>
                </a:lnTo>
                <a:lnTo>
                  <a:pt x="413" y="96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585788" y="4287838"/>
            <a:ext cx="1558925" cy="1309687"/>
          </a:xfrm>
          <a:custGeom>
            <a:avLst/>
            <a:gdLst>
              <a:gd name="T0" fmla="*/ 2147483647 w 1205"/>
              <a:gd name="T1" fmla="*/ 2147483647 h 952"/>
              <a:gd name="T2" fmla="*/ 2147483647 w 1205"/>
              <a:gd name="T3" fmla="*/ 2147483647 h 952"/>
              <a:gd name="T4" fmla="*/ 2147483647 w 1205"/>
              <a:gd name="T5" fmla="*/ 2147483647 h 952"/>
              <a:gd name="T6" fmla="*/ 2147483647 w 1205"/>
              <a:gd name="T7" fmla="*/ 2147483647 h 952"/>
              <a:gd name="T8" fmla="*/ 2147483647 w 1205"/>
              <a:gd name="T9" fmla="*/ 2147483647 h 952"/>
              <a:gd name="T10" fmla="*/ 2147483647 w 1205"/>
              <a:gd name="T11" fmla="*/ 2147483647 h 952"/>
              <a:gd name="T12" fmla="*/ 2147483647 w 1205"/>
              <a:gd name="T13" fmla="*/ 2147483647 h 952"/>
              <a:gd name="T14" fmla="*/ 2147483647 w 1205"/>
              <a:gd name="T15" fmla="*/ 2147483647 h 952"/>
              <a:gd name="T16" fmla="*/ 2147483647 w 1205"/>
              <a:gd name="T17" fmla="*/ 2147483647 h 952"/>
              <a:gd name="T18" fmla="*/ 2147483647 w 1205"/>
              <a:gd name="T19" fmla="*/ 2147483647 h 952"/>
              <a:gd name="T20" fmla="*/ 2147483647 w 1205"/>
              <a:gd name="T21" fmla="*/ 2147483647 h 952"/>
              <a:gd name="T22" fmla="*/ 2147483647 w 1205"/>
              <a:gd name="T23" fmla="*/ 2147483647 h 952"/>
              <a:gd name="T24" fmla="*/ 2147483647 w 1205"/>
              <a:gd name="T25" fmla="*/ 0 h 952"/>
              <a:gd name="T26" fmla="*/ 2147483647 w 1205"/>
              <a:gd name="T27" fmla="*/ 2147483647 h 952"/>
              <a:gd name="T28" fmla="*/ 2147483647 w 1205"/>
              <a:gd name="T29" fmla="*/ 2147483647 h 952"/>
              <a:gd name="T30" fmla="*/ 2147483647 w 1205"/>
              <a:gd name="T31" fmla="*/ 2147483647 h 952"/>
              <a:gd name="T32" fmla="*/ 2147483647 w 1205"/>
              <a:gd name="T33" fmla="*/ 2147483647 h 952"/>
              <a:gd name="T34" fmla="*/ 2147483647 w 1205"/>
              <a:gd name="T35" fmla="*/ 2147483647 h 952"/>
              <a:gd name="T36" fmla="*/ 2147483647 w 1205"/>
              <a:gd name="T37" fmla="*/ 2147483647 h 952"/>
              <a:gd name="T38" fmla="*/ 2147483647 w 1205"/>
              <a:gd name="T39" fmla="*/ 2147483647 h 952"/>
              <a:gd name="T40" fmla="*/ 2147483647 w 1205"/>
              <a:gd name="T41" fmla="*/ 2147483647 h 952"/>
              <a:gd name="T42" fmla="*/ 2147483647 w 1205"/>
              <a:gd name="T43" fmla="*/ 2147483647 h 952"/>
              <a:gd name="T44" fmla="*/ 2147483647 w 1205"/>
              <a:gd name="T45" fmla="*/ 2147483647 h 952"/>
              <a:gd name="T46" fmla="*/ 2147483647 w 1205"/>
              <a:gd name="T47" fmla="*/ 2147483647 h 952"/>
              <a:gd name="T48" fmla="*/ 2147483647 w 1205"/>
              <a:gd name="T49" fmla="*/ 2147483647 h 952"/>
              <a:gd name="T50" fmla="*/ 2147483647 w 1205"/>
              <a:gd name="T51" fmla="*/ 2147483647 h 952"/>
              <a:gd name="T52" fmla="*/ 2147483647 w 1205"/>
              <a:gd name="T53" fmla="*/ 2147483647 h 952"/>
              <a:gd name="T54" fmla="*/ 2147483647 w 1205"/>
              <a:gd name="T55" fmla="*/ 2147483647 h 952"/>
              <a:gd name="T56" fmla="*/ 2147483647 w 1205"/>
              <a:gd name="T57" fmla="*/ 2147483647 h 952"/>
              <a:gd name="T58" fmla="*/ 2147483647 w 1205"/>
              <a:gd name="T59" fmla="*/ 2147483647 h 952"/>
              <a:gd name="T60" fmla="*/ 2147483647 w 1205"/>
              <a:gd name="T61" fmla="*/ 2147483647 h 952"/>
              <a:gd name="T62" fmla="*/ 2147483647 w 1205"/>
              <a:gd name="T63" fmla="*/ 2147483647 h 952"/>
              <a:gd name="T64" fmla="*/ 2147483647 w 1205"/>
              <a:gd name="T65" fmla="*/ 2147483647 h 952"/>
              <a:gd name="T66" fmla="*/ 2147483647 w 1205"/>
              <a:gd name="T67" fmla="*/ 2147483647 h 952"/>
              <a:gd name="T68" fmla="*/ 2147483647 w 1205"/>
              <a:gd name="T69" fmla="*/ 2147483647 h 952"/>
              <a:gd name="T70" fmla="*/ 2147483647 w 1205"/>
              <a:gd name="T71" fmla="*/ 2147483647 h 952"/>
              <a:gd name="T72" fmla="*/ 2147483647 w 1205"/>
              <a:gd name="T73" fmla="*/ 2147483647 h 952"/>
              <a:gd name="T74" fmla="*/ 2147483647 w 1205"/>
              <a:gd name="T75" fmla="*/ 2147483647 h 952"/>
              <a:gd name="T76" fmla="*/ 0 w 1205"/>
              <a:gd name="T77" fmla="*/ 2147483647 h 952"/>
              <a:gd name="T78" fmla="*/ 2147483647 w 1205"/>
              <a:gd name="T79" fmla="*/ 2147483647 h 952"/>
              <a:gd name="T80" fmla="*/ 2147483647 w 1205"/>
              <a:gd name="T81" fmla="*/ 2147483647 h 952"/>
              <a:gd name="T82" fmla="*/ 2147483647 w 1205"/>
              <a:gd name="T83" fmla="*/ 2147483647 h 952"/>
              <a:gd name="T84" fmla="*/ 2147483647 w 1205"/>
              <a:gd name="T85" fmla="*/ 2147483647 h 952"/>
              <a:gd name="T86" fmla="*/ 2147483647 w 1205"/>
              <a:gd name="T87" fmla="*/ 2147483647 h 952"/>
              <a:gd name="T88" fmla="*/ 2147483647 w 1205"/>
              <a:gd name="T89" fmla="*/ 2147483647 h 952"/>
              <a:gd name="T90" fmla="*/ 2147483647 w 1205"/>
              <a:gd name="T91" fmla="*/ 2147483647 h 952"/>
              <a:gd name="T92" fmla="*/ 2147483647 w 1205"/>
              <a:gd name="T93" fmla="*/ 2147483647 h 952"/>
              <a:gd name="T94" fmla="*/ 2147483647 w 1205"/>
              <a:gd name="T95" fmla="*/ 2147483647 h 952"/>
              <a:gd name="T96" fmla="*/ 2147483647 w 1205"/>
              <a:gd name="T97" fmla="*/ 2147483647 h 952"/>
              <a:gd name="T98" fmla="*/ 2147483647 w 1205"/>
              <a:gd name="T99" fmla="*/ 2147483647 h 952"/>
              <a:gd name="T100" fmla="*/ 2147483647 w 1205"/>
              <a:gd name="T101" fmla="*/ 2147483647 h 952"/>
              <a:gd name="T102" fmla="*/ 2147483647 w 1205"/>
              <a:gd name="T103" fmla="*/ 2147483647 h 952"/>
              <a:gd name="T104" fmla="*/ 2147483647 w 1205"/>
              <a:gd name="T105" fmla="*/ 2147483647 h 952"/>
              <a:gd name="T106" fmla="*/ 2147483647 w 1205"/>
              <a:gd name="T107" fmla="*/ 2147483647 h 952"/>
              <a:gd name="T108" fmla="*/ 2147483647 w 1205"/>
              <a:gd name="T109" fmla="*/ 2147483647 h 952"/>
              <a:gd name="T110" fmla="*/ 2147483647 w 1205"/>
              <a:gd name="T111" fmla="*/ 2147483647 h 952"/>
              <a:gd name="T112" fmla="*/ 2147483647 w 1205"/>
              <a:gd name="T113" fmla="*/ 2147483647 h 952"/>
              <a:gd name="T114" fmla="*/ 2147483647 w 1205"/>
              <a:gd name="T115" fmla="*/ 2147483647 h 952"/>
              <a:gd name="T116" fmla="*/ 2147483647 w 1205"/>
              <a:gd name="T117" fmla="*/ 2147483647 h 95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05"/>
              <a:gd name="T178" fmla="*/ 0 h 952"/>
              <a:gd name="T179" fmla="*/ 1205 w 1205"/>
              <a:gd name="T180" fmla="*/ 952 h 95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05" h="952">
                <a:moveTo>
                  <a:pt x="1180" y="352"/>
                </a:moveTo>
                <a:lnTo>
                  <a:pt x="1154" y="336"/>
                </a:lnTo>
                <a:lnTo>
                  <a:pt x="1095" y="320"/>
                </a:lnTo>
                <a:lnTo>
                  <a:pt x="1036" y="296"/>
                </a:lnTo>
                <a:lnTo>
                  <a:pt x="969" y="288"/>
                </a:lnTo>
                <a:lnTo>
                  <a:pt x="910" y="280"/>
                </a:lnTo>
                <a:lnTo>
                  <a:pt x="893" y="256"/>
                </a:lnTo>
                <a:lnTo>
                  <a:pt x="859" y="232"/>
                </a:lnTo>
                <a:lnTo>
                  <a:pt x="817" y="224"/>
                </a:lnTo>
                <a:lnTo>
                  <a:pt x="784" y="192"/>
                </a:lnTo>
                <a:lnTo>
                  <a:pt x="733" y="152"/>
                </a:lnTo>
                <a:lnTo>
                  <a:pt x="716" y="144"/>
                </a:lnTo>
                <a:lnTo>
                  <a:pt x="699" y="144"/>
                </a:lnTo>
                <a:lnTo>
                  <a:pt x="666" y="136"/>
                </a:lnTo>
                <a:lnTo>
                  <a:pt x="632" y="120"/>
                </a:lnTo>
                <a:lnTo>
                  <a:pt x="598" y="128"/>
                </a:lnTo>
                <a:lnTo>
                  <a:pt x="556" y="104"/>
                </a:lnTo>
                <a:lnTo>
                  <a:pt x="522" y="104"/>
                </a:lnTo>
                <a:lnTo>
                  <a:pt x="480" y="96"/>
                </a:lnTo>
                <a:lnTo>
                  <a:pt x="387" y="64"/>
                </a:lnTo>
                <a:lnTo>
                  <a:pt x="362" y="48"/>
                </a:lnTo>
                <a:lnTo>
                  <a:pt x="320" y="48"/>
                </a:lnTo>
                <a:lnTo>
                  <a:pt x="227" y="32"/>
                </a:lnTo>
                <a:lnTo>
                  <a:pt x="202" y="16"/>
                </a:lnTo>
                <a:lnTo>
                  <a:pt x="185" y="0"/>
                </a:lnTo>
                <a:lnTo>
                  <a:pt x="168" y="0"/>
                </a:lnTo>
                <a:lnTo>
                  <a:pt x="143" y="0"/>
                </a:lnTo>
                <a:lnTo>
                  <a:pt x="135" y="8"/>
                </a:lnTo>
                <a:lnTo>
                  <a:pt x="126" y="24"/>
                </a:lnTo>
                <a:lnTo>
                  <a:pt x="109" y="24"/>
                </a:lnTo>
                <a:lnTo>
                  <a:pt x="59" y="32"/>
                </a:lnTo>
                <a:lnTo>
                  <a:pt x="17" y="48"/>
                </a:lnTo>
                <a:lnTo>
                  <a:pt x="25" y="80"/>
                </a:lnTo>
                <a:lnTo>
                  <a:pt x="25" y="88"/>
                </a:lnTo>
                <a:lnTo>
                  <a:pt x="25" y="104"/>
                </a:lnTo>
                <a:lnTo>
                  <a:pt x="34" y="128"/>
                </a:lnTo>
                <a:lnTo>
                  <a:pt x="17" y="184"/>
                </a:lnTo>
                <a:lnTo>
                  <a:pt x="67" y="176"/>
                </a:lnTo>
                <a:lnTo>
                  <a:pt x="84" y="184"/>
                </a:lnTo>
                <a:lnTo>
                  <a:pt x="84" y="200"/>
                </a:lnTo>
                <a:lnTo>
                  <a:pt x="76" y="208"/>
                </a:lnTo>
                <a:lnTo>
                  <a:pt x="93" y="216"/>
                </a:lnTo>
                <a:lnTo>
                  <a:pt x="126" y="216"/>
                </a:lnTo>
                <a:lnTo>
                  <a:pt x="143" y="232"/>
                </a:lnTo>
                <a:lnTo>
                  <a:pt x="168" y="232"/>
                </a:lnTo>
                <a:lnTo>
                  <a:pt x="194" y="224"/>
                </a:lnTo>
                <a:lnTo>
                  <a:pt x="227" y="240"/>
                </a:lnTo>
                <a:lnTo>
                  <a:pt x="236" y="256"/>
                </a:lnTo>
                <a:lnTo>
                  <a:pt x="236" y="264"/>
                </a:lnTo>
                <a:lnTo>
                  <a:pt x="253" y="272"/>
                </a:lnTo>
                <a:lnTo>
                  <a:pt x="261" y="288"/>
                </a:lnTo>
                <a:lnTo>
                  <a:pt x="261" y="296"/>
                </a:lnTo>
                <a:lnTo>
                  <a:pt x="227" y="312"/>
                </a:lnTo>
                <a:lnTo>
                  <a:pt x="202" y="328"/>
                </a:lnTo>
                <a:lnTo>
                  <a:pt x="168" y="344"/>
                </a:lnTo>
                <a:lnTo>
                  <a:pt x="177" y="368"/>
                </a:lnTo>
                <a:lnTo>
                  <a:pt x="160" y="400"/>
                </a:lnTo>
                <a:lnTo>
                  <a:pt x="160" y="424"/>
                </a:lnTo>
                <a:lnTo>
                  <a:pt x="152" y="432"/>
                </a:lnTo>
                <a:lnTo>
                  <a:pt x="143" y="432"/>
                </a:lnTo>
                <a:lnTo>
                  <a:pt x="143" y="464"/>
                </a:lnTo>
                <a:lnTo>
                  <a:pt x="126" y="480"/>
                </a:lnTo>
                <a:lnTo>
                  <a:pt x="101" y="488"/>
                </a:lnTo>
                <a:lnTo>
                  <a:pt x="76" y="488"/>
                </a:lnTo>
                <a:lnTo>
                  <a:pt x="93" y="552"/>
                </a:lnTo>
                <a:lnTo>
                  <a:pt x="109" y="568"/>
                </a:lnTo>
                <a:lnTo>
                  <a:pt x="109" y="576"/>
                </a:lnTo>
                <a:lnTo>
                  <a:pt x="101" y="584"/>
                </a:lnTo>
                <a:lnTo>
                  <a:pt x="76" y="592"/>
                </a:lnTo>
                <a:lnTo>
                  <a:pt x="67" y="608"/>
                </a:lnTo>
                <a:lnTo>
                  <a:pt x="59" y="632"/>
                </a:lnTo>
                <a:lnTo>
                  <a:pt x="67" y="656"/>
                </a:lnTo>
                <a:lnTo>
                  <a:pt x="76" y="672"/>
                </a:lnTo>
                <a:lnTo>
                  <a:pt x="84" y="672"/>
                </a:lnTo>
                <a:lnTo>
                  <a:pt x="59" y="696"/>
                </a:lnTo>
                <a:lnTo>
                  <a:pt x="17" y="720"/>
                </a:lnTo>
                <a:lnTo>
                  <a:pt x="8" y="752"/>
                </a:lnTo>
                <a:lnTo>
                  <a:pt x="0" y="784"/>
                </a:lnTo>
                <a:lnTo>
                  <a:pt x="17" y="784"/>
                </a:lnTo>
                <a:lnTo>
                  <a:pt x="59" y="792"/>
                </a:lnTo>
                <a:lnTo>
                  <a:pt x="93" y="816"/>
                </a:lnTo>
                <a:lnTo>
                  <a:pt x="109" y="840"/>
                </a:lnTo>
                <a:lnTo>
                  <a:pt x="109" y="880"/>
                </a:lnTo>
                <a:lnTo>
                  <a:pt x="118" y="920"/>
                </a:lnTo>
                <a:lnTo>
                  <a:pt x="152" y="952"/>
                </a:lnTo>
                <a:lnTo>
                  <a:pt x="219" y="928"/>
                </a:lnTo>
                <a:lnTo>
                  <a:pt x="253" y="920"/>
                </a:lnTo>
                <a:lnTo>
                  <a:pt x="295" y="912"/>
                </a:lnTo>
                <a:lnTo>
                  <a:pt x="337" y="896"/>
                </a:lnTo>
                <a:lnTo>
                  <a:pt x="379" y="904"/>
                </a:lnTo>
                <a:lnTo>
                  <a:pt x="463" y="920"/>
                </a:lnTo>
                <a:lnTo>
                  <a:pt x="539" y="928"/>
                </a:lnTo>
                <a:lnTo>
                  <a:pt x="573" y="928"/>
                </a:lnTo>
                <a:lnTo>
                  <a:pt x="598" y="904"/>
                </a:lnTo>
                <a:lnTo>
                  <a:pt x="615" y="872"/>
                </a:lnTo>
                <a:lnTo>
                  <a:pt x="649" y="856"/>
                </a:lnTo>
                <a:lnTo>
                  <a:pt x="733" y="848"/>
                </a:lnTo>
                <a:lnTo>
                  <a:pt x="725" y="824"/>
                </a:lnTo>
                <a:lnTo>
                  <a:pt x="733" y="800"/>
                </a:lnTo>
                <a:lnTo>
                  <a:pt x="784" y="752"/>
                </a:lnTo>
                <a:lnTo>
                  <a:pt x="842" y="720"/>
                </a:lnTo>
                <a:lnTo>
                  <a:pt x="809" y="664"/>
                </a:lnTo>
                <a:lnTo>
                  <a:pt x="809" y="624"/>
                </a:lnTo>
                <a:lnTo>
                  <a:pt x="842" y="592"/>
                </a:lnTo>
                <a:lnTo>
                  <a:pt x="885" y="536"/>
                </a:lnTo>
                <a:lnTo>
                  <a:pt x="927" y="504"/>
                </a:lnTo>
                <a:lnTo>
                  <a:pt x="935" y="504"/>
                </a:lnTo>
                <a:lnTo>
                  <a:pt x="944" y="472"/>
                </a:lnTo>
                <a:lnTo>
                  <a:pt x="977" y="448"/>
                </a:lnTo>
                <a:lnTo>
                  <a:pt x="1019" y="440"/>
                </a:lnTo>
                <a:lnTo>
                  <a:pt x="1095" y="432"/>
                </a:lnTo>
                <a:lnTo>
                  <a:pt x="1196" y="376"/>
                </a:lnTo>
                <a:lnTo>
                  <a:pt x="1205" y="376"/>
                </a:lnTo>
                <a:lnTo>
                  <a:pt x="1205" y="368"/>
                </a:lnTo>
                <a:lnTo>
                  <a:pt x="1205" y="344"/>
                </a:lnTo>
                <a:lnTo>
                  <a:pt x="1180" y="352"/>
                </a:lnTo>
                <a:close/>
              </a:path>
            </a:pathLst>
          </a:custGeom>
          <a:noFill/>
          <a:ln w="12700" cmpd="sng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79413" y="4530725"/>
            <a:ext cx="544512" cy="846138"/>
          </a:xfrm>
          <a:custGeom>
            <a:avLst/>
            <a:gdLst>
              <a:gd name="T0" fmla="*/ 2147483647 w 421"/>
              <a:gd name="T1" fmla="*/ 2147483647 h 616"/>
              <a:gd name="T2" fmla="*/ 2147483647 w 421"/>
              <a:gd name="T3" fmla="*/ 2147483647 h 616"/>
              <a:gd name="T4" fmla="*/ 2147483647 w 421"/>
              <a:gd name="T5" fmla="*/ 2147483647 h 616"/>
              <a:gd name="T6" fmla="*/ 2147483647 w 421"/>
              <a:gd name="T7" fmla="*/ 2147483647 h 616"/>
              <a:gd name="T8" fmla="*/ 2147483647 w 421"/>
              <a:gd name="T9" fmla="*/ 2147483647 h 616"/>
              <a:gd name="T10" fmla="*/ 2147483647 w 421"/>
              <a:gd name="T11" fmla="*/ 2147483647 h 616"/>
              <a:gd name="T12" fmla="*/ 2147483647 w 421"/>
              <a:gd name="T13" fmla="*/ 2147483647 h 616"/>
              <a:gd name="T14" fmla="*/ 2147483647 w 421"/>
              <a:gd name="T15" fmla="*/ 2147483647 h 616"/>
              <a:gd name="T16" fmla="*/ 2147483647 w 421"/>
              <a:gd name="T17" fmla="*/ 2147483647 h 616"/>
              <a:gd name="T18" fmla="*/ 2147483647 w 421"/>
              <a:gd name="T19" fmla="*/ 2147483647 h 616"/>
              <a:gd name="T20" fmla="*/ 2147483647 w 421"/>
              <a:gd name="T21" fmla="*/ 2147483647 h 616"/>
              <a:gd name="T22" fmla="*/ 2147483647 w 421"/>
              <a:gd name="T23" fmla="*/ 2147483647 h 616"/>
              <a:gd name="T24" fmla="*/ 2147483647 w 421"/>
              <a:gd name="T25" fmla="*/ 2147483647 h 616"/>
              <a:gd name="T26" fmla="*/ 2147483647 w 421"/>
              <a:gd name="T27" fmla="*/ 2147483647 h 616"/>
              <a:gd name="T28" fmla="*/ 2147483647 w 421"/>
              <a:gd name="T29" fmla="*/ 2147483647 h 616"/>
              <a:gd name="T30" fmla="*/ 2147483647 w 421"/>
              <a:gd name="T31" fmla="*/ 2147483647 h 616"/>
              <a:gd name="T32" fmla="*/ 2147483647 w 421"/>
              <a:gd name="T33" fmla="*/ 2147483647 h 616"/>
              <a:gd name="T34" fmla="*/ 2147483647 w 421"/>
              <a:gd name="T35" fmla="*/ 2147483647 h 616"/>
              <a:gd name="T36" fmla="*/ 2147483647 w 421"/>
              <a:gd name="T37" fmla="*/ 2147483647 h 616"/>
              <a:gd name="T38" fmla="*/ 2147483647 w 421"/>
              <a:gd name="T39" fmla="*/ 2147483647 h 616"/>
              <a:gd name="T40" fmla="*/ 2147483647 w 421"/>
              <a:gd name="T41" fmla="*/ 2147483647 h 616"/>
              <a:gd name="T42" fmla="*/ 2147483647 w 421"/>
              <a:gd name="T43" fmla="*/ 2147483647 h 616"/>
              <a:gd name="T44" fmla="*/ 2147483647 w 421"/>
              <a:gd name="T45" fmla="*/ 2147483647 h 616"/>
              <a:gd name="T46" fmla="*/ 2147483647 w 421"/>
              <a:gd name="T47" fmla="*/ 2147483647 h 616"/>
              <a:gd name="T48" fmla="*/ 2147483647 w 421"/>
              <a:gd name="T49" fmla="*/ 2147483647 h 616"/>
              <a:gd name="T50" fmla="*/ 2147483647 w 421"/>
              <a:gd name="T51" fmla="*/ 2147483647 h 616"/>
              <a:gd name="T52" fmla="*/ 2147483647 w 421"/>
              <a:gd name="T53" fmla="*/ 2147483647 h 616"/>
              <a:gd name="T54" fmla="*/ 2147483647 w 421"/>
              <a:gd name="T55" fmla="*/ 2147483647 h 616"/>
              <a:gd name="T56" fmla="*/ 2147483647 w 421"/>
              <a:gd name="T57" fmla="*/ 2147483647 h 616"/>
              <a:gd name="T58" fmla="*/ 2147483647 w 421"/>
              <a:gd name="T59" fmla="*/ 2147483647 h 616"/>
              <a:gd name="T60" fmla="*/ 2147483647 w 421"/>
              <a:gd name="T61" fmla="*/ 2147483647 h 616"/>
              <a:gd name="T62" fmla="*/ 2147483647 w 421"/>
              <a:gd name="T63" fmla="*/ 2147483647 h 616"/>
              <a:gd name="T64" fmla="*/ 2147483647 w 421"/>
              <a:gd name="T65" fmla="*/ 2147483647 h 616"/>
              <a:gd name="T66" fmla="*/ 2147483647 w 421"/>
              <a:gd name="T67" fmla="*/ 2147483647 h 6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421"/>
              <a:gd name="T103" fmla="*/ 0 h 616"/>
              <a:gd name="T104" fmla="*/ 421 w 421"/>
              <a:gd name="T105" fmla="*/ 616 h 6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421" h="616">
                <a:moveTo>
                  <a:pt x="413" y="96"/>
                </a:moveTo>
                <a:lnTo>
                  <a:pt x="396" y="88"/>
                </a:lnTo>
                <a:lnTo>
                  <a:pt x="396" y="80"/>
                </a:lnTo>
                <a:lnTo>
                  <a:pt x="387" y="64"/>
                </a:lnTo>
                <a:lnTo>
                  <a:pt x="354" y="48"/>
                </a:lnTo>
                <a:lnTo>
                  <a:pt x="328" y="56"/>
                </a:lnTo>
                <a:lnTo>
                  <a:pt x="303" y="56"/>
                </a:lnTo>
                <a:lnTo>
                  <a:pt x="286" y="40"/>
                </a:lnTo>
                <a:lnTo>
                  <a:pt x="253" y="40"/>
                </a:lnTo>
                <a:lnTo>
                  <a:pt x="236" y="32"/>
                </a:lnTo>
                <a:lnTo>
                  <a:pt x="244" y="24"/>
                </a:lnTo>
                <a:lnTo>
                  <a:pt x="244" y="8"/>
                </a:lnTo>
                <a:lnTo>
                  <a:pt x="227" y="0"/>
                </a:lnTo>
                <a:lnTo>
                  <a:pt x="177" y="8"/>
                </a:lnTo>
                <a:lnTo>
                  <a:pt x="177" y="40"/>
                </a:lnTo>
                <a:lnTo>
                  <a:pt x="160" y="112"/>
                </a:lnTo>
                <a:lnTo>
                  <a:pt x="143" y="144"/>
                </a:lnTo>
                <a:lnTo>
                  <a:pt x="126" y="208"/>
                </a:lnTo>
                <a:lnTo>
                  <a:pt x="92" y="256"/>
                </a:lnTo>
                <a:lnTo>
                  <a:pt x="42" y="304"/>
                </a:lnTo>
                <a:lnTo>
                  <a:pt x="17" y="352"/>
                </a:lnTo>
                <a:lnTo>
                  <a:pt x="8" y="368"/>
                </a:lnTo>
                <a:lnTo>
                  <a:pt x="17" y="376"/>
                </a:lnTo>
                <a:lnTo>
                  <a:pt x="34" y="384"/>
                </a:lnTo>
                <a:lnTo>
                  <a:pt x="25" y="400"/>
                </a:lnTo>
                <a:lnTo>
                  <a:pt x="25" y="408"/>
                </a:lnTo>
                <a:lnTo>
                  <a:pt x="34" y="416"/>
                </a:lnTo>
                <a:lnTo>
                  <a:pt x="67" y="416"/>
                </a:lnTo>
                <a:lnTo>
                  <a:pt x="42" y="480"/>
                </a:lnTo>
                <a:lnTo>
                  <a:pt x="42" y="512"/>
                </a:lnTo>
                <a:lnTo>
                  <a:pt x="25" y="544"/>
                </a:lnTo>
                <a:lnTo>
                  <a:pt x="8" y="576"/>
                </a:lnTo>
                <a:lnTo>
                  <a:pt x="0" y="592"/>
                </a:lnTo>
                <a:lnTo>
                  <a:pt x="8" y="592"/>
                </a:lnTo>
                <a:lnTo>
                  <a:pt x="50" y="592"/>
                </a:lnTo>
                <a:lnTo>
                  <a:pt x="84" y="600"/>
                </a:lnTo>
                <a:lnTo>
                  <a:pt x="126" y="616"/>
                </a:lnTo>
                <a:lnTo>
                  <a:pt x="160" y="608"/>
                </a:lnTo>
                <a:lnTo>
                  <a:pt x="168" y="576"/>
                </a:lnTo>
                <a:lnTo>
                  <a:pt x="177" y="544"/>
                </a:lnTo>
                <a:lnTo>
                  <a:pt x="219" y="520"/>
                </a:lnTo>
                <a:lnTo>
                  <a:pt x="244" y="496"/>
                </a:lnTo>
                <a:lnTo>
                  <a:pt x="236" y="496"/>
                </a:lnTo>
                <a:lnTo>
                  <a:pt x="227" y="480"/>
                </a:lnTo>
                <a:lnTo>
                  <a:pt x="219" y="456"/>
                </a:lnTo>
                <a:lnTo>
                  <a:pt x="227" y="432"/>
                </a:lnTo>
                <a:lnTo>
                  <a:pt x="236" y="416"/>
                </a:lnTo>
                <a:lnTo>
                  <a:pt x="261" y="408"/>
                </a:lnTo>
                <a:lnTo>
                  <a:pt x="269" y="400"/>
                </a:lnTo>
                <a:lnTo>
                  <a:pt x="269" y="392"/>
                </a:lnTo>
                <a:lnTo>
                  <a:pt x="253" y="376"/>
                </a:lnTo>
                <a:lnTo>
                  <a:pt x="236" y="312"/>
                </a:lnTo>
                <a:lnTo>
                  <a:pt x="261" y="312"/>
                </a:lnTo>
                <a:lnTo>
                  <a:pt x="286" y="304"/>
                </a:lnTo>
                <a:lnTo>
                  <a:pt x="303" y="288"/>
                </a:lnTo>
                <a:lnTo>
                  <a:pt x="303" y="256"/>
                </a:lnTo>
                <a:lnTo>
                  <a:pt x="312" y="256"/>
                </a:lnTo>
                <a:lnTo>
                  <a:pt x="320" y="248"/>
                </a:lnTo>
                <a:lnTo>
                  <a:pt x="320" y="224"/>
                </a:lnTo>
                <a:lnTo>
                  <a:pt x="337" y="192"/>
                </a:lnTo>
                <a:lnTo>
                  <a:pt x="328" y="168"/>
                </a:lnTo>
                <a:lnTo>
                  <a:pt x="362" y="152"/>
                </a:lnTo>
                <a:lnTo>
                  <a:pt x="387" y="136"/>
                </a:lnTo>
                <a:lnTo>
                  <a:pt x="421" y="120"/>
                </a:lnTo>
                <a:lnTo>
                  <a:pt x="421" y="112"/>
                </a:lnTo>
                <a:lnTo>
                  <a:pt x="413" y="9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79475" y="2439988"/>
            <a:ext cx="512763" cy="561975"/>
          </a:xfrm>
          <a:custGeom>
            <a:avLst/>
            <a:gdLst>
              <a:gd name="T0" fmla="*/ 2147483647 w 396"/>
              <a:gd name="T1" fmla="*/ 2147483647 h 408"/>
              <a:gd name="T2" fmla="*/ 2147483647 w 396"/>
              <a:gd name="T3" fmla="*/ 2147483647 h 408"/>
              <a:gd name="T4" fmla="*/ 2147483647 w 396"/>
              <a:gd name="T5" fmla="*/ 2147483647 h 408"/>
              <a:gd name="T6" fmla="*/ 2147483647 w 396"/>
              <a:gd name="T7" fmla="*/ 2147483647 h 408"/>
              <a:gd name="T8" fmla="*/ 2147483647 w 396"/>
              <a:gd name="T9" fmla="*/ 2147483647 h 408"/>
              <a:gd name="T10" fmla="*/ 2147483647 w 396"/>
              <a:gd name="T11" fmla="*/ 2147483647 h 408"/>
              <a:gd name="T12" fmla="*/ 2147483647 w 396"/>
              <a:gd name="T13" fmla="*/ 2147483647 h 408"/>
              <a:gd name="T14" fmla="*/ 2147483647 w 396"/>
              <a:gd name="T15" fmla="*/ 2147483647 h 408"/>
              <a:gd name="T16" fmla="*/ 2147483647 w 396"/>
              <a:gd name="T17" fmla="*/ 2147483647 h 408"/>
              <a:gd name="T18" fmla="*/ 2147483647 w 396"/>
              <a:gd name="T19" fmla="*/ 2147483647 h 408"/>
              <a:gd name="T20" fmla="*/ 2147483647 w 396"/>
              <a:gd name="T21" fmla="*/ 2147483647 h 408"/>
              <a:gd name="T22" fmla="*/ 2147483647 w 396"/>
              <a:gd name="T23" fmla="*/ 0 h 408"/>
              <a:gd name="T24" fmla="*/ 2147483647 w 396"/>
              <a:gd name="T25" fmla="*/ 0 h 408"/>
              <a:gd name="T26" fmla="*/ 2147483647 w 396"/>
              <a:gd name="T27" fmla="*/ 2147483647 h 408"/>
              <a:gd name="T28" fmla="*/ 2147483647 w 396"/>
              <a:gd name="T29" fmla="*/ 2147483647 h 408"/>
              <a:gd name="T30" fmla="*/ 2147483647 w 396"/>
              <a:gd name="T31" fmla="*/ 2147483647 h 408"/>
              <a:gd name="T32" fmla="*/ 2147483647 w 396"/>
              <a:gd name="T33" fmla="*/ 2147483647 h 408"/>
              <a:gd name="T34" fmla="*/ 2147483647 w 396"/>
              <a:gd name="T35" fmla="*/ 2147483647 h 408"/>
              <a:gd name="T36" fmla="*/ 2147483647 w 396"/>
              <a:gd name="T37" fmla="*/ 2147483647 h 408"/>
              <a:gd name="T38" fmla="*/ 2147483647 w 396"/>
              <a:gd name="T39" fmla="*/ 2147483647 h 408"/>
              <a:gd name="T40" fmla="*/ 2147483647 w 396"/>
              <a:gd name="T41" fmla="*/ 2147483647 h 408"/>
              <a:gd name="T42" fmla="*/ 2147483647 w 396"/>
              <a:gd name="T43" fmla="*/ 2147483647 h 408"/>
              <a:gd name="T44" fmla="*/ 2147483647 w 396"/>
              <a:gd name="T45" fmla="*/ 2147483647 h 408"/>
              <a:gd name="T46" fmla="*/ 2147483647 w 396"/>
              <a:gd name="T47" fmla="*/ 2147483647 h 408"/>
              <a:gd name="T48" fmla="*/ 2147483647 w 396"/>
              <a:gd name="T49" fmla="*/ 2147483647 h 408"/>
              <a:gd name="T50" fmla="*/ 2147483647 w 396"/>
              <a:gd name="T51" fmla="*/ 2147483647 h 408"/>
              <a:gd name="T52" fmla="*/ 2147483647 w 396"/>
              <a:gd name="T53" fmla="*/ 2147483647 h 408"/>
              <a:gd name="T54" fmla="*/ 2147483647 w 396"/>
              <a:gd name="T55" fmla="*/ 2147483647 h 408"/>
              <a:gd name="T56" fmla="*/ 2147483647 w 396"/>
              <a:gd name="T57" fmla="*/ 2147483647 h 408"/>
              <a:gd name="T58" fmla="*/ 2147483647 w 396"/>
              <a:gd name="T59" fmla="*/ 2147483647 h 408"/>
              <a:gd name="T60" fmla="*/ 2147483647 w 396"/>
              <a:gd name="T61" fmla="*/ 2147483647 h 408"/>
              <a:gd name="T62" fmla="*/ 2147483647 w 396"/>
              <a:gd name="T63" fmla="*/ 2147483647 h 408"/>
              <a:gd name="T64" fmla="*/ 0 w 396"/>
              <a:gd name="T65" fmla="*/ 2147483647 h 408"/>
              <a:gd name="T66" fmla="*/ 2147483647 w 396"/>
              <a:gd name="T67" fmla="*/ 2147483647 h 408"/>
              <a:gd name="T68" fmla="*/ 2147483647 w 396"/>
              <a:gd name="T69" fmla="*/ 2147483647 h 408"/>
              <a:gd name="T70" fmla="*/ 2147483647 w 396"/>
              <a:gd name="T71" fmla="*/ 2147483647 h 408"/>
              <a:gd name="T72" fmla="*/ 2147483647 w 396"/>
              <a:gd name="T73" fmla="*/ 2147483647 h 408"/>
              <a:gd name="T74" fmla="*/ 2147483647 w 396"/>
              <a:gd name="T75" fmla="*/ 2147483647 h 408"/>
              <a:gd name="T76" fmla="*/ 2147483647 w 396"/>
              <a:gd name="T77" fmla="*/ 2147483647 h 408"/>
              <a:gd name="T78" fmla="*/ 2147483647 w 396"/>
              <a:gd name="T79" fmla="*/ 2147483647 h 408"/>
              <a:gd name="T80" fmla="*/ 2147483647 w 396"/>
              <a:gd name="T81" fmla="*/ 2147483647 h 408"/>
              <a:gd name="T82" fmla="*/ 2147483647 w 396"/>
              <a:gd name="T83" fmla="*/ 2147483647 h 408"/>
              <a:gd name="T84" fmla="*/ 2147483647 w 396"/>
              <a:gd name="T85" fmla="*/ 2147483647 h 408"/>
              <a:gd name="T86" fmla="*/ 2147483647 w 396"/>
              <a:gd name="T87" fmla="*/ 2147483647 h 408"/>
              <a:gd name="T88" fmla="*/ 2147483647 w 396"/>
              <a:gd name="T89" fmla="*/ 2147483647 h 408"/>
              <a:gd name="T90" fmla="*/ 2147483647 w 396"/>
              <a:gd name="T91" fmla="*/ 2147483647 h 408"/>
              <a:gd name="T92" fmla="*/ 2147483647 w 396"/>
              <a:gd name="T93" fmla="*/ 2147483647 h 408"/>
              <a:gd name="T94" fmla="*/ 2147483647 w 396"/>
              <a:gd name="T95" fmla="*/ 2147483647 h 408"/>
              <a:gd name="T96" fmla="*/ 2147483647 w 396"/>
              <a:gd name="T97" fmla="*/ 2147483647 h 40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96"/>
              <a:gd name="T148" fmla="*/ 0 h 408"/>
              <a:gd name="T149" fmla="*/ 396 w 396"/>
              <a:gd name="T150" fmla="*/ 408 h 40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96" h="408">
                <a:moveTo>
                  <a:pt x="363" y="160"/>
                </a:moveTo>
                <a:lnTo>
                  <a:pt x="354" y="136"/>
                </a:lnTo>
                <a:lnTo>
                  <a:pt x="329" y="120"/>
                </a:lnTo>
                <a:lnTo>
                  <a:pt x="295" y="144"/>
                </a:lnTo>
                <a:lnTo>
                  <a:pt x="262" y="96"/>
                </a:lnTo>
                <a:lnTo>
                  <a:pt x="278" y="80"/>
                </a:lnTo>
                <a:lnTo>
                  <a:pt x="278" y="64"/>
                </a:lnTo>
                <a:lnTo>
                  <a:pt x="312" y="64"/>
                </a:lnTo>
                <a:lnTo>
                  <a:pt x="321" y="48"/>
                </a:lnTo>
                <a:lnTo>
                  <a:pt x="329" y="32"/>
                </a:lnTo>
                <a:lnTo>
                  <a:pt x="346" y="24"/>
                </a:lnTo>
                <a:lnTo>
                  <a:pt x="354" y="0"/>
                </a:lnTo>
                <a:lnTo>
                  <a:pt x="329" y="0"/>
                </a:lnTo>
                <a:lnTo>
                  <a:pt x="304" y="8"/>
                </a:lnTo>
                <a:lnTo>
                  <a:pt x="262" y="8"/>
                </a:lnTo>
                <a:lnTo>
                  <a:pt x="253" y="32"/>
                </a:lnTo>
                <a:lnTo>
                  <a:pt x="219" y="56"/>
                </a:lnTo>
                <a:lnTo>
                  <a:pt x="219" y="80"/>
                </a:lnTo>
                <a:lnTo>
                  <a:pt x="186" y="96"/>
                </a:lnTo>
                <a:lnTo>
                  <a:pt x="127" y="72"/>
                </a:lnTo>
                <a:lnTo>
                  <a:pt x="93" y="104"/>
                </a:lnTo>
                <a:lnTo>
                  <a:pt x="110" y="136"/>
                </a:lnTo>
                <a:lnTo>
                  <a:pt x="76" y="160"/>
                </a:lnTo>
                <a:lnTo>
                  <a:pt x="110" y="192"/>
                </a:lnTo>
                <a:lnTo>
                  <a:pt x="152" y="208"/>
                </a:lnTo>
                <a:lnTo>
                  <a:pt x="144" y="224"/>
                </a:lnTo>
                <a:lnTo>
                  <a:pt x="118" y="224"/>
                </a:lnTo>
                <a:lnTo>
                  <a:pt x="102" y="256"/>
                </a:lnTo>
                <a:lnTo>
                  <a:pt x="51" y="272"/>
                </a:lnTo>
                <a:lnTo>
                  <a:pt x="51" y="304"/>
                </a:lnTo>
                <a:lnTo>
                  <a:pt x="9" y="312"/>
                </a:lnTo>
                <a:lnTo>
                  <a:pt x="26" y="328"/>
                </a:lnTo>
                <a:lnTo>
                  <a:pt x="0" y="368"/>
                </a:lnTo>
                <a:lnTo>
                  <a:pt x="26" y="376"/>
                </a:lnTo>
                <a:lnTo>
                  <a:pt x="26" y="400"/>
                </a:lnTo>
                <a:lnTo>
                  <a:pt x="59" y="408"/>
                </a:lnTo>
                <a:lnTo>
                  <a:pt x="160" y="408"/>
                </a:lnTo>
                <a:lnTo>
                  <a:pt x="228" y="376"/>
                </a:lnTo>
                <a:lnTo>
                  <a:pt x="287" y="376"/>
                </a:lnTo>
                <a:lnTo>
                  <a:pt x="329" y="392"/>
                </a:lnTo>
                <a:lnTo>
                  <a:pt x="329" y="360"/>
                </a:lnTo>
                <a:lnTo>
                  <a:pt x="354" y="328"/>
                </a:lnTo>
                <a:lnTo>
                  <a:pt x="371" y="304"/>
                </a:lnTo>
                <a:lnTo>
                  <a:pt x="388" y="232"/>
                </a:lnTo>
                <a:lnTo>
                  <a:pt x="380" y="208"/>
                </a:lnTo>
                <a:lnTo>
                  <a:pt x="371" y="176"/>
                </a:lnTo>
                <a:lnTo>
                  <a:pt x="396" y="168"/>
                </a:lnTo>
                <a:lnTo>
                  <a:pt x="380" y="160"/>
                </a:lnTo>
                <a:lnTo>
                  <a:pt x="363" y="160"/>
                </a:lnTo>
                <a:close/>
              </a:path>
            </a:pathLst>
          </a:custGeom>
          <a:solidFill>
            <a:srgbClr val="FFEBAB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219200" y="2473325"/>
            <a:ext cx="260350" cy="198438"/>
          </a:xfrm>
          <a:custGeom>
            <a:avLst/>
            <a:gdLst>
              <a:gd name="T0" fmla="*/ 2147483647 w 202"/>
              <a:gd name="T1" fmla="*/ 2147483647 h 144"/>
              <a:gd name="T2" fmla="*/ 2147483647 w 202"/>
              <a:gd name="T3" fmla="*/ 2147483647 h 144"/>
              <a:gd name="T4" fmla="*/ 2147483647 w 202"/>
              <a:gd name="T5" fmla="*/ 2147483647 h 144"/>
              <a:gd name="T6" fmla="*/ 2147483647 w 202"/>
              <a:gd name="T7" fmla="*/ 0 h 144"/>
              <a:gd name="T8" fmla="*/ 2147483647 w 202"/>
              <a:gd name="T9" fmla="*/ 0 h 144"/>
              <a:gd name="T10" fmla="*/ 2147483647 w 202"/>
              <a:gd name="T11" fmla="*/ 0 h 144"/>
              <a:gd name="T12" fmla="*/ 2147483647 w 202"/>
              <a:gd name="T13" fmla="*/ 0 h 144"/>
              <a:gd name="T14" fmla="*/ 2147483647 w 202"/>
              <a:gd name="T15" fmla="*/ 2147483647 h 144"/>
              <a:gd name="T16" fmla="*/ 2147483647 w 202"/>
              <a:gd name="T17" fmla="*/ 0 h 144"/>
              <a:gd name="T18" fmla="*/ 2147483647 w 202"/>
              <a:gd name="T19" fmla="*/ 2147483647 h 144"/>
              <a:gd name="T20" fmla="*/ 2147483647 w 202"/>
              <a:gd name="T21" fmla="*/ 2147483647 h 144"/>
              <a:gd name="T22" fmla="*/ 2147483647 w 202"/>
              <a:gd name="T23" fmla="*/ 2147483647 h 144"/>
              <a:gd name="T24" fmla="*/ 2147483647 w 202"/>
              <a:gd name="T25" fmla="*/ 2147483647 h 144"/>
              <a:gd name="T26" fmla="*/ 2147483647 w 202"/>
              <a:gd name="T27" fmla="*/ 2147483647 h 144"/>
              <a:gd name="T28" fmla="*/ 0 w 202"/>
              <a:gd name="T29" fmla="*/ 2147483647 h 144"/>
              <a:gd name="T30" fmla="*/ 2147483647 w 202"/>
              <a:gd name="T31" fmla="*/ 2147483647 h 144"/>
              <a:gd name="T32" fmla="*/ 2147483647 w 202"/>
              <a:gd name="T33" fmla="*/ 2147483647 h 144"/>
              <a:gd name="T34" fmla="*/ 2147483647 w 202"/>
              <a:gd name="T35" fmla="*/ 2147483647 h 144"/>
              <a:gd name="T36" fmla="*/ 2147483647 w 202"/>
              <a:gd name="T37" fmla="*/ 2147483647 h 144"/>
              <a:gd name="T38" fmla="*/ 2147483647 w 202"/>
              <a:gd name="T39" fmla="*/ 2147483647 h 144"/>
              <a:gd name="T40" fmla="*/ 2147483647 w 202"/>
              <a:gd name="T41" fmla="*/ 2147483647 h 144"/>
              <a:gd name="T42" fmla="*/ 2147483647 w 202"/>
              <a:gd name="T43" fmla="*/ 2147483647 h 144"/>
              <a:gd name="T44" fmla="*/ 2147483647 w 202"/>
              <a:gd name="T45" fmla="*/ 2147483647 h 144"/>
              <a:gd name="T46" fmla="*/ 2147483647 w 202"/>
              <a:gd name="T47" fmla="*/ 2147483647 h 144"/>
              <a:gd name="T48" fmla="*/ 2147483647 w 202"/>
              <a:gd name="T49" fmla="*/ 2147483647 h 144"/>
              <a:gd name="T50" fmla="*/ 2147483647 w 202"/>
              <a:gd name="T51" fmla="*/ 2147483647 h 14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02"/>
              <a:gd name="T79" fmla="*/ 0 h 144"/>
              <a:gd name="T80" fmla="*/ 202 w 202"/>
              <a:gd name="T81" fmla="*/ 144 h 14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02" h="144">
                <a:moveTo>
                  <a:pt x="185" y="72"/>
                </a:moveTo>
                <a:lnTo>
                  <a:pt x="177" y="48"/>
                </a:lnTo>
                <a:lnTo>
                  <a:pt x="177" y="16"/>
                </a:lnTo>
                <a:lnTo>
                  <a:pt x="151" y="0"/>
                </a:lnTo>
                <a:lnTo>
                  <a:pt x="126" y="0"/>
                </a:lnTo>
                <a:lnTo>
                  <a:pt x="109" y="0"/>
                </a:lnTo>
                <a:lnTo>
                  <a:pt x="84" y="0"/>
                </a:lnTo>
                <a:lnTo>
                  <a:pt x="84" y="8"/>
                </a:lnTo>
                <a:lnTo>
                  <a:pt x="84" y="0"/>
                </a:lnTo>
                <a:lnTo>
                  <a:pt x="67" y="8"/>
                </a:lnTo>
                <a:lnTo>
                  <a:pt x="59" y="24"/>
                </a:lnTo>
                <a:lnTo>
                  <a:pt x="50" y="40"/>
                </a:lnTo>
                <a:lnTo>
                  <a:pt x="16" y="40"/>
                </a:lnTo>
                <a:lnTo>
                  <a:pt x="16" y="56"/>
                </a:lnTo>
                <a:lnTo>
                  <a:pt x="0" y="72"/>
                </a:lnTo>
                <a:lnTo>
                  <a:pt x="33" y="120"/>
                </a:lnTo>
                <a:lnTo>
                  <a:pt x="67" y="96"/>
                </a:lnTo>
                <a:lnTo>
                  <a:pt x="92" y="112"/>
                </a:lnTo>
                <a:lnTo>
                  <a:pt x="101" y="136"/>
                </a:lnTo>
                <a:lnTo>
                  <a:pt x="118" y="136"/>
                </a:lnTo>
                <a:lnTo>
                  <a:pt x="134" y="144"/>
                </a:lnTo>
                <a:lnTo>
                  <a:pt x="143" y="144"/>
                </a:lnTo>
                <a:lnTo>
                  <a:pt x="168" y="128"/>
                </a:lnTo>
                <a:lnTo>
                  <a:pt x="193" y="120"/>
                </a:lnTo>
                <a:lnTo>
                  <a:pt x="202" y="88"/>
                </a:lnTo>
                <a:lnTo>
                  <a:pt x="185" y="72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284288" y="1955800"/>
            <a:ext cx="860425" cy="1397000"/>
          </a:xfrm>
          <a:custGeom>
            <a:avLst/>
            <a:gdLst>
              <a:gd name="T0" fmla="*/ 2147483647 w 666"/>
              <a:gd name="T1" fmla="*/ 2147483647 h 1016"/>
              <a:gd name="T2" fmla="*/ 2147483647 w 666"/>
              <a:gd name="T3" fmla="*/ 2147483647 h 1016"/>
              <a:gd name="T4" fmla="*/ 2147483647 w 666"/>
              <a:gd name="T5" fmla="*/ 2147483647 h 1016"/>
              <a:gd name="T6" fmla="*/ 2147483647 w 666"/>
              <a:gd name="T7" fmla="*/ 2147483647 h 1016"/>
              <a:gd name="T8" fmla="*/ 2147483647 w 666"/>
              <a:gd name="T9" fmla="*/ 2147483647 h 1016"/>
              <a:gd name="T10" fmla="*/ 2147483647 w 666"/>
              <a:gd name="T11" fmla="*/ 2147483647 h 1016"/>
              <a:gd name="T12" fmla="*/ 2147483647 w 666"/>
              <a:gd name="T13" fmla="*/ 2147483647 h 1016"/>
              <a:gd name="T14" fmla="*/ 2147483647 w 666"/>
              <a:gd name="T15" fmla="*/ 2147483647 h 1016"/>
              <a:gd name="T16" fmla="*/ 2147483647 w 666"/>
              <a:gd name="T17" fmla="*/ 2147483647 h 1016"/>
              <a:gd name="T18" fmla="*/ 2147483647 w 666"/>
              <a:gd name="T19" fmla="*/ 2147483647 h 1016"/>
              <a:gd name="T20" fmla="*/ 2147483647 w 666"/>
              <a:gd name="T21" fmla="*/ 2147483647 h 1016"/>
              <a:gd name="T22" fmla="*/ 2147483647 w 666"/>
              <a:gd name="T23" fmla="*/ 2147483647 h 1016"/>
              <a:gd name="T24" fmla="*/ 2147483647 w 666"/>
              <a:gd name="T25" fmla="*/ 2147483647 h 1016"/>
              <a:gd name="T26" fmla="*/ 2147483647 w 666"/>
              <a:gd name="T27" fmla="*/ 2147483647 h 1016"/>
              <a:gd name="T28" fmla="*/ 2147483647 w 666"/>
              <a:gd name="T29" fmla="*/ 2147483647 h 1016"/>
              <a:gd name="T30" fmla="*/ 2147483647 w 666"/>
              <a:gd name="T31" fmla="*/ 2147483647 h 1016"/>
              <a:gd name="T32" fmla="*/ 2147483647 w 666"/>
              <a:gd name="T33" fmla="*/ 2147483647 h 1016"/>
              <a:gd name="T34" fmla="*/ 2147483647 w 666"/>
              <a:gd name="T35" fmla="*/ 2147483647 h 1016"/>
              <a:gd name="T36" fmla="*/ 2147483647 w 666"/>
              <a:gd name="T37" fmla="*/ 2147483647 h 1016"/>
              <a:gd name="T38" fmla="*/ 2147483647 w 666"/>
              <a:gd name="T39" fmla="*/ 2147483647 h 1016"/>
              <a:gd name="T40" fmla="*/ 2147483647 w 666"/>
              <a:gd name="T41" fmla="*/ 2147483647 h 1016"/>
              <a:gd name="T42" fmla="*/ 2147483647 w 666"/>
              <a:gd name="T43" fmla="*/ 2147483647 h 1016"/>
              <a:gd name="T44" fmla="*/ 2147483647 w 666"/>
              <a:gd name="T45" fmla="*/ 2147483647 h 1016"/>
              <a:gd name="T46" fmla="*/ 2147483647 w 666"/>
              <a:gd name="T47" fmla="*/ 2147483647 h 1016"/>
              <a:gd name="T48" fmla="*/ 2147483647 w 666"/>
              <a:gd name="T49" fmla="*/ 2147483647 h 1016"/>
              <a:gd name="T50" fmla="*/ 2147483647 w 666"/>
              <a:gd name="T51" fmla="*/ 2147483647 h 1016"/>
              <a:gd name="T52" fmla="*/ 0 w 666"/>
              <a:gd name="T53" fmla="*/ 2147483647 h 1016"/>
              <a:gd name="T54" fmla="*/ 2147483647 w 666"/>
              <a:gd name="T55" fmla="*/ 2147483647 h 1016"/>
              <a:gd name="T56" fmla="*/ 2147483647 w 666"/>
              <a:gd name="T57" fmla="*/ 2147483647 h 1016"/>
              <a:gd name="T58" fmla="*/ 2147483647 w 666"/>
              <a:gd name="T59" fmla="*/ 2147483647 h 1016"/>
              <a:gd name="T60" fmla="*/ 2147483647 w 666"/>
              <a:gd name="T61" fmla="*/ 2147483647 h 1016"/>
              <a:gd name="T62" fmla="*/ 2147483647 w 666"/>
              <a:gd name="T63" fmla="*/ 2147483647 h 1016"/>
              <a:gd name="T64" fmla="*/ 2147483647 w 666"/>
              <a:gd name="T65" fmla="*/ 2147483647 h 1016"/>
              <a:gd name="T66" fmla="*/ 2147483647 w 666"/>
              <a:gd name="T67" fmla="*/ 2147483647 h 1016"/>
              <a:gd name="T68" fmla="*/ 2147483647 w 666"/>
              <a:gd name="T69" fmla="*/ 2147483647 h 1016"/>
              <a:gd name="T70" fmla="*/ 2147483647 w 666"/>
              <a:gd name="T71" fmla="*/ 2147483647 h 1016"/>
              <a:gd name="T72" fmla="*/ 2147483647 w 666"/>
              <a:gd name="T73" fmla="*/ 2147483647 h 1016"/>
              <a:gd name="T74" fmla="*/ 2147483647 w 666"/>
              <a:gd name="T75" fmla="*/ 2147483647 h 1016"/>
              <a:gd name="T76" fmla="*/ 2147483647 w 666"/>
              <a:gd name="T77" fmla="*/ 2147483647 h 1016"/>
              <a:gd name="T78" fmla="*/ 2147483647 w 666"/>
              <a:gd name="T79" fmla="*/ 2147483647 h 1016"/>
              <a:gd name="T80" fmla="*/ 2147483647 w 666"/>
              <a:gd name="T81" fmla="*/ 2147483647 h 1016"/>
              <a:gd name="T82" fmla="*/ 2147483647 w 666"/>
              <a:gd name="T83" fmla="*/ 2147483647 h 1016"/>
              <a:gd name="T84" fmla="*/ 2147483647 w 666"/>
              <a:gd name="T85" fmla="*/ 2147483647 h 1016"/>
              <a:gd name="T86" fmla="*/ 2147483647 w 666"/>
              <a:gd name="T87" fmla="*/ 2147483647 h 1016"/>
              <a:gd name="T88" fmla="*/ 2147483647 w 666"/>
              <a:gd name="T89" fmla="*/ 2147483647 h 1016"/>
              <a:gd name="T90" fmla="*/ 2147483647 w 666"/>
              <a:gd name="T91" fmla="*/ 2147483647 h 1016"/>
              <a:gd name="T92" fmla="*/ 2147483647 w 666"/>
              <a:gd name="T93" fmla="*/ 2147483647 h 1016"/>
              <a:gd name="T94" fmla="*/ 2147483647 w 666"/>
              <a:gd name="T95" fmla="*/ 2147483647 h 10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6"/>
              <a:gd name="T145" fmla="*/ 0 h 1016"/>
              <a:gd name="T146" fmla="*/ 666 w 666"/>
              <a:gd name="T147" fmla="*/ 1016 h 101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6" h="1016">
                <a:moveTo>
                  <a:pt x="329" y="128"/>
                </a:moveTo>
                <a:lnTo>
                  <a:pt x="354" y="104"/>
                </a:lnTo>
                <a:lnTo>
                  <a:pt x="337" y="96"/>
                </a:lnTo>
                <a:lnTo>
                  <a:pt x="388" y="64"/>
                </a:lnTo>
                <a:lnTo>
                  <a:pt x="413" y="56"/>
                </a:lnTo>
                <a:lnTo>
                  <a:pt x="421" y="24"/>
                </a:lnTo>
                <a:lnTo>
                  <a:pt x="320" y="16"/>
                </a:lnTo>
                <a:lnTo>
                  <a:pt x="287" y="0"/>
                </a:lnTo>
                <a:lnTo>
                  <a:pt x="270" y="24"/>
                </a:lnTo>
                <a:lnTo>
                  <a:pt x="253" y="40"/>
                </a:lnTo>
                <a:lnTo>
                  <a:pt x="245" y="56"/>
                </a:lnTo>
                <a:lnTo>
                  <a:pt x="253" y="80"/>
                </a:lnTo>
                <a:lnTo>
                  <a:pt x="219" y="88"/>
                </a:lnTo>
                <a:lnTo>
                  <a:pt x="202" y="104"/>
                </a:lnTo>
                <a:lnTo>
                  <a:pt x="202" y="136"/>
                </a:lnTo>
                <a:lnTo>
                  <a:pt x="202" y="160"/>
                </a:lnTo>
                <a:lnTo>
                  <a:pt x="186" y="184"/>
                </a:lnTo>
                <a:lnTo>
                  <a:pt x="169" y="200"/>
                </a:lnTo>
                <a:lnTo>
                  <a:pt x="135" y="248"/>
                </a:lnTo>
                <a:lnTo>
                  <a:pt x="160" y="256"/>
                </a:lnTo>
                <a:lnTo>
                  <a:pt x="202" y="232"/>
                </a:lnTo>
                <a:lnTo>
                  <a:pt x="186" y="264"/>
                </a:lnTo>
                <a:lnTo>
                  <a:pt x="177" y="296"/>
                </a:lnTo>
                <a:lnTo>
                  <a:pt x="169" y="320"/>
                </a:lnTo>
                <a:lnTo>
                  <a:pt x="143" y="376"/>
                </a:lnTo>
                <a:lnTo>
                  <a:pt x="169" y="376"/>
                </a:lnTo>
                <a:lnTo>
                  <a:pt x="186" y="344"/>
                </a:lnTo>
                <a:lnTo>
                  <a:pt x="202" y="304"/>
                </a:lnTo>
                <a:lnTo>
                  <a:pt x="211" y="328"/>
                </a:lnTo>
                <a:lnTo>
                  <a:pt x="228" y="320"/>
                </a:lnTo>
                <a:lnTo>
                  <a:pt x="219" y="344"/>
                </a:lnTo>
                <a:lnTo>
                  <a:pt x="228" y="360"/>
                </a:lnTo>
                <a:lnTo>
                  <a:pt x="186" y="424"/>
                </a:lnTo>
                <a:lnTo>
                  <a:pt x="194" y="472"/>
                </a:lnTo>
                <a:lnTo>
                  <a:pt x="202" y="440"/>
                </a:lnTo>
                <a:lnTo>
                  <a:pt x="236" y="464"/>
                </a:lnTo>
                <a:lnTo>
                  <a:pt x="253" y="456"/>
                </a:lnTo>
                <a:lnTo>
                  <a:pt x="278" y="464"/>
                </a:lnTo>
                <a:lnTo>
                  <a:pt x="303" y="448"/>
                </a:lnTo>
                <a:lnTo>
                  <a:pt x="329" y="456"/>
                </a:lnTo>
                <a:lnTo>
                  <a:pt x="295" y="480"/>
                </a:lnTo>
                <a:lnTo>
                  <a:pt x="287" y="496"/>
                </a:lnTo>
                <a:lnTo>
                  <a:pt x="312" y="544"/>
                </a:lnTo>
                <a:lnTo>
                  <a:pt x="329" y="544"/>
                </a:lnTo>
                <a:lnTo>
                  <a:pt x="329" y="576"/>
                </a:lnTo>
                <a:lnTo>
                  <a:pt x="320" y="576"/>
                </a:lnTo>
                <a:lnTo>
                  <a:pt x="312" y="632"/>
                </a:lnTo>
                <a:lnTo>
                  <a:pt x="295" y="648"/>
                </a:lnTo>
                <a:lnTo>
                  <a:pt x="287" y="640"/>
                </a:lnTo>
                <a:lnTo>
                  <a:pt x="236" y="640"/>
                </a:lnTo>
                <a:lnTo>
                  <a:pt x="202" y="624"/>
                </a:lnTo>
                <a:lnTo>
                  <a:pt x="186" y="632"/>
                </a:lnTo>
                <a:lnTo>
                  <a:pt x="202" y="648"/>
                </a:lnTo>
                <a:lnTo>
                  <a:pt x="160" y="680"/>
                </a:lnTo>
                <a:lnTo>
                  <a:pt x="177" y="688"/>
                </a:lnTo>
                <a:lnTo>
                  <a:pt x="202" y="680"/>
                </a:lnTo>
                <a:lnTo>
                  <a:pt x="211" y="744"/>
                </a:lnTo>
                <a:lnTo>
                  <a:pt x="169" y="760"/>
                </a:lnTo>
                <a:lnTo>
                  <a:pt x="143" y="768"/>
                </a:lnTo>
                <a:lnTo>
                  <a:pt x="101" y="776"/>
                </a:lnTo>
                <a:lnTo>
                  <a:pt x="84" y="784"/>
                </a:lnTo>
                <a:lnTo>
                  <a:pt x="93" y="792"/>
                </a:lnTo>
                <a:lnTo>
                  <a:pt x="101" y="808"/>
                </a:lnTo>
                <a:lnTo>
                  <a:pt x="135" y="824"/>
                </a:lnTo>
                <a:lnTo>
                  <a:pt x="152" y="808"/>
                </a:lnTo>
                <a:lnTo>
                  <a:pt x="169" y="824"/>
                </a:lnTo>
                <a:lnTo>
                  <a:pt x="160" y="840"/>
                </a:lnTo>
                <a:lnTo>
                  <a:pt x="194" y="840"/>
                </a:lnTo>
                <a:lnTo>
                  <a:pt x="219" y="864"/>
                </a:lnTo>
                <a:lnTo>
                  <a:pt x="261" y="864"/>
                </a:lnTo>
                <a:lnTo>
                  <a:pt x="278" y="856"/>
                </a:lnTo>
                <a:lnTo>
                  <a:pt x="295" y="848"/>
                </a:lnTo>
                <a:lnTo>
                  <a:pt x="270" y="872"/>
                </a:lnTo>
                <a:lnTo>
                  <a:pt x="261" y="888"/>
                </a:lnTo>
                <a:lnTo>
                  <a:pt x="228" y="896"/>
                </a:lnTo>
                <a:lnTo>
                  <a:pt x="160" y="888"/>
                </a:lnTo>
                <a:lnTo>
                  <a:pt x="152" y="896"/>
                </a:lnTo>
                <a:lnTo>
                  <a:pt x="127" y="904"/>
                </a:lnTo>
                <a:lnTo>
                  <a:pt x="110" y="928"/>
                </a:lnTo>
                <a:lnTo>
                  <a:pt x="42" y="976"/>
                </a:lnTo>
                <a:lnTo>
                  <a:pt x="0" y="984"/>
                </a:lnTo>
                <a:lnTo>
                  <a:pt x="9" y="992"/>
                </a:lnTo>
                <a:lnTo>
                  <a:pt x="34" y="992"/>
                </a:lnTo>
                <a:lnTo>
                  <a:pt x="51" y="1016"/>
                </a:lnTo>
                <a:lnTo>
                  <a:pt x="68" y="1008"/>
                </a:lnTo>
                <a:lnTo>
                  <a:pt x="68" y="992"/>
                </a:lnTo>
                <a:lnTo>
                  <a:pt x="93" y="976"/>
                </a:lnTo>
                <a:lnTo>
                  <a:pt x="143" y="976"/>
                </a:lnTo>
                <a:lnTo>
                  <a:pt x="169" y="1008"/>
                </a:lnTo>
                <a:lnTo>
                  <a:pt x="219" y="960"/>
                </a:lnTo>
                <a:lnTo>
                  <a:pt x="261" y="952"/>
                </a:lnTo>
                <a:lnTo>
                  <a:pt x="295" y="976"/>
                </a:lnTo>
                <a:lnTo>
                  <a:pt x="337" y="984"/>
                </a:lnTo>
                <a:lnTo>
                  <a:pt x="346" y="968"/>
                </a:lnTo>
                <a:lnTo>
                  <a:pt x="388" y="968"/>
                </a:lnTo>
                <a:lnTo>
                  <a:pt x="421" y="968"/>
                </a:lnTo>
                <a:lnTo>
                  <a:pt x="472" y="968"/>
                </a:lnTo>
                <a:lnTo>
                  <a:pt x="506" y="984"/>
                </a:lnTo>
                <a:lnTo>
                  <a:pt x="573" y="968"/>
                </a:lnTo>
                <a:lnTo>
                  <a:pt x="590" y="952"/>
                </a:lnTo>
                <a:lnTo>
                  <a:pt x="624" y="952"/>
                </a:lnTo>
                <a:lnTo>
                  <a:pt x="624" y="928"/>
                </a:lnTo>
                <a:lnTo>
                  <a:pt x="565" y="912"/>
                </a:lnTo>
                <a:lnTo>
                  <a:pt x="590" y="896"/>
                </a:lnTo>
                <a:lnTo>
                  <a:pt x="590" y="872"/>
                </a:lnTo>
                <a:lnTo>
                  <a:pt x="624" y="872"/>
                </a:lnTo>
                <a:lnTo>
                  <a:pt x="624" y="856"/>
                </a:lnTo>
                <a:lnTo>
                  <a:pt x="649" y="840"/>
                </a:lnTo>
                <a:lnTo>
                  <a:pt x="657" y="816"/>
                </a:lnTo>
                <a:lnTo>
                  <a:pt x="666" y="800"/>
                </a:lnTo>
                <a:lnTo>
                  <a:pt x="666" y="760"/>
                </a:lnTo>
                <a:lnTo>
                  <a:pt x="582" y="728"/>
                </a:lnTo>
                <a:lnTo>
                  <a:pt x="565" y="744"/>
                </a:lnTo>
                <a:lnTo>
                  <a:pt x="539" y="728"/>
                </a:lnTo>
                <a:lnTo>
                  <a:pt x="573" y="704"/>
                </a:lnTo>
                <a:lnTo>
                  <a:pt x="556" y="656"/>
                </a:lnTo>
                <a:lnTo>
                  <a:pt x="523" y="632"/>
                </a:lnTo>
                <a:lnTo>
                  <a:pt x="548" y="632"/>
                </a:lnTo>
                <a:lnTo>
                  <a:pt x="539" y="592"/>
                </a:lnTo>
                <a:lnTo>
                  <a:pt x="539" y="576"/>
                </a:lnTo>
                <a:lnTo>
                  <a:pt x="531" y="560"/>
                </a:lnTo>
                <a:lnTo>
                  <a:pt x="523" y="536"/>
                </a:lnTo>
                <a:lnTo>
                  <a:pt x="480" y="512"/>
                </a:lnTo>
                <a:lnTo>
                  <a:pt x="472" y="480"/>
                </a:lnTo>
                <a:lnTo>
                  <a:pt x="455" y="440"/>
                </a:lnTo>
                <a:lnTo>
                  <a:pt x="455" y="392"/>
                </a:lnTo>
                <a:lnTo>
                  <a:pt x="447" y="376"/>
                </a:lnTo>
                <a:lnTo>
                  <a:pt x="421" y="352"/>
                </a:lnTo>
                <a:lnTo>
                  <a:pt x="413" y="344"/>
                </a:lnTo>
                <a:lnTo>
                  <a:pt x="396" y="328"/>
                </a:lnTo>
                <a:lnTo>
                  <a:pt x="362" y="328"/>
                </a:lnTo>
                <a:lnTo>
                  <a:pt x="337" y="320"/>
                </a:lnTo>
                <a:lnTo>
                  <a:pt x="371" y="312"/>
                </a:lnTo>
                <a:lnTo>
                  <a:pt x="396" y="304"/>
                </a:lnTo>
                <a:lnTo>
                  <a:pt x="388" y="280"/>
                </a:lnTo>
                <a:lnTo>
                  <a:pt x="421" y="264"/>
                </a:lnTo>
                <a:lnTo>
                  <a:pt x="421" y="248"/>
                </a:lnTo>
                <a:lnTo>
                  <a:pt x="447" y="224"/>
                </a:lnTo>
                <a:lnTo>
                  <a:pt x="455" y="192"/>
                </a:lnTo>
                <a:lnTo>
                  <a:pt x="489" y="168"/>
                </a:lnTo>
                <a:lnTo>
                  <a:pt x="489" y="144"/>
                </a:lnTo>
                <a:lnTo>
                  <a:pt x="447" y="144"/>
                </a:lnTo>
                <a:lnTo>
                  <a:pt x="430" y="128"/>
                </a:lnTo>
                <a:lnTo>
                  <a:pt x="379" y="120"/>
                </a:lnTo>
                <a:lnTo>
                  <a:pt x="329" y="12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219200" y="2473325"/>
            <a:ext cx="260350" cy="198438"/>
          </a:xfrm>
          <a:custGeom>
            <a:avLst/>
            <a:gdLst>
              <a:gd name="T0" fmla="*/ 2147483647 w 202"/>
              <a:gd name="T1" fmla="*/ 2147483647 h 144"/>
              <a:gd name="T2" fmla="*/ 2147483647 w 202"/>
              <a:gd name="T3" fmla="*/ 2147483647 h 144"/>
              <a:gd name="T4" fmla="*/ 2147483647 w 202"/>
              <a:gd name="T5" fmla="*/ 2147483647 h 144"/>
              <a:gd name="T6" fmla="*/ 2147483647 w 202"/>
              <a:gd name="T7" fmla="*/ 0 h 144"/>
              <a:gd name="T8" fmla="*/ 2147483647 w 202"/>
              <a:gd name="T9" fmla="*/ 0 h 144"/>
              <a:gd name="T10" fmla="*/ 2147483647 w 202"/>
              <a:gd name="T11" fmla="*/ 0 h 144"/>
              <a:gd name="T12" fmla="*/ 2147483647 w 202"/>
              <a:gd name="T13" fmla="*/ 0 h 144"/>
              <a:gd name="T14" fmla="*/ 2147483647 w 202"/>
              <a:gd name="T15" fmla="*/ 2147483647 h 144"/>
              <a:gd name="T16" fmla="*/ 2147483647 w 202"/>
              <a:gd name="T17" fmla="*/ 0 h 144"/>
              <a:gd name="T18" fmla="*/ 2147483647 w 202"/>
              <a:gd name="T19" fmla="*/ 2147483647 h 144"/>
              <a:gd name="T20" fmla="*/ 2147483647 w 202"/>
              <a:gd name="T21" fmla="*/ 2147483647 h 144"/>
              <a:gd name="T22" fmla="*/ 2147483647 w 202"/>
              <a:gd name="T23" fmla="*/ 2147483647 h 144"/>
              <a:gd name="T24" fmla="*/ 2147483647 w 202"/>
              <a:gd name="T25" fmla="*/ 2147483647 h 144"/>
              <a:gd name="T26" fmla="*/ 2147483647 w 202"/>
              <a:gd name="T27" fmla="*/ 2147483647 h 144"/>
              <a:gd name="T28" fmla="*/ 0 w 202"/>
              <a:gd name="T29" fmla="*/ 2147483647 h 144"/>
              <a:gd name="T30" fmla="*/ 2147483647 w 202"/>
              <a:gd name="T31" fmla="*/ 2147483647 h 144"/>
              <a:gd name="T32" fmla="*/ 2147483647 w 202"/>
              <a:gd name="T33" fmla="*/ 2147483647 h 144"/>
              <a:gd name="T34" fmla="*/ 2147483647 w 202"/>
              <a:gd name="T35" fmla="*/ 2147483647 h 144"/>
              <a:gd name="T36" fmla="*/ 2147483647 w 202"/>
              <a:gd name="T37" fmla="*/ 2147483647 h 144"/>
              <a:gd name="T38" fmla="*/ 2147483647 w 202"/>
              <a:gd name="T39" fmla="*/ 2147483647 h 144"/>
              <a:gd name="T40" fmla="*/ 2147483647 w 202"/>
              <a:gd name="T41" fmla="*/ 2147483647 h 144"/>
              <a:gd name="T42" fmla="*/ 2147483647 w 202"/>
              <a:gd name="T43" fmla="*/ 2147483647 h 144"/>
              <a:gd name="T44" fmla="*/ 2147483647 w 202"/>
              <a:gd name="T45" fmla="*/ 2147483647 h 144"/>
              <a:gd name="T46" fmla="*/ 2147483647 w 202"/>
              <a:gd name="T47" fmla="*/ 2147483647 h 144"/>
              <a:gd name="T48" fmla="*/ 2147483647 w 202"/>
              <a:gd name="T49" fmla="*/ 2147483647 h 144"/>
              <a:gd name="T50" fmla="*/ 2147483647 w 202"/>
              <a:gd name="T51" fmla="*/ 2147483647 h 144"/>
              <a:gd name="T52" fmla="*/ 2147483647 w 202"/>
              <a:gd name="T53" fmla="*/ 2147483647 h 144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202"/>
              <a:gd name="T82" fmla="*/ 0 h 144"/>
              <a:gd name="T83" fmla="*/ 202 w 202"/>
              <a:gd name="T84" fmla="*/ 144 h 144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202" h="144">
                <a:moveTo>
                  <a:pt x="185" y="72"/>
                </a:moveTo>
                <a:lnTo>
                  <a:pt x="177" y="48"/>
                </a:lnTo>
                <a:lnTo>
                  <a:pt x="177" y="16"/>
                </a:lnTo>
                <a:lnTo>
                  <a:pt x="151" y="0"/>
                </a:lnTo>
                <a:lnTo>
                  <a:pt x="126" y="0"/>
                </a:lnTo>
                <a:lnTo>
                  <a:pt x="109" y="0"/>
                </a:lnTo>
                <a:lnTo>
                  <a:pt x="84" y="0"/>
                </a:lnTo>
                <a:lnTo>
                  <a:pt x="84" y="8"/>
                </a:lnTo>
                <a:lnTo>
                  <a:pt x="84" y="0"/>
                </a:lnTo>
                <a:lnTo>
                  <a:pt x="67" y="8"/>
                </a:lnTo>
                <a:lnTo>
                  <a:pt x="59" y="24"/>
                </a:lnTo>
                <a:lnTo>
                  <a:pt x="50" y="40"/>
                </a:lnTo>
                <a:lnTo>
                  <a:pt x="16" y="40"/>
                </a:lnTo>
                <a:lnTo>
                  <a:pt x="16" y="56"/>
                </a:lnTo>
                <a:lnTo>
                  <a:pt x="0" y="72"/>
                </a:lnTo>
                <a:lnTo>
                  <a:pt x="33" y="120"/>
                </a:lnTo>
                <a:lnTo>
                  <a:pt x="67" y="96"/>
                </a:lnTo>
                <a:lnTo>
                  <a:pt x="92" y="112"/>
                </a:lnTo>
                <a:lnTo>
                  <a:pt x="101" y="136"/>
                </a:lnTo>
                <a:lnTo>
                  <a:pt x="118" y="136"/>
                </a:lnTo>
                <a:lnTo>
                  <a:pt x="134" y="144"/>
                </a:lnTo>
                <a:lnTo>
                  <a:pt x="143" y="144"/>
                </a:lnTo>
                <a:lnTo>
                  <a:pt x="168" y="128"/>
                </a:lnTo>
                <a:lnTo>
                  <a:pt x="193" y="120"/>
                </a:lnTo>
                <a:lnTo>
                  <a:pt x="202" y="88"/>
                </a:lnTo>
                <a:lnTo>
                  <a:pt x="185" y="72"/>
                </a:lnTo>
                <a:close/>
              </a:path>
            </a:pathLst>
          </a:custGeom>
          <a:solidFill>
            <a:srgbClr val="FFEBAB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284288" y="1955800"/>
            <a:ext cx="860425" cy="1397000"/>
          </a:xfrm>
          <a:custGeom>
            <a:avLst/>
            <a:gdLst>
              <a:gd name="T0" fmla="*/ 2147483647 w 666"/>
              <a:gd name="T1" fmla="*/ 2147483647 h 1016"/>
              <a:gd name="T2" fmla="*/ 2147483647 w 666"/>
              <a:gd name="T3" fmla="*/ 2147483647 h 1016"/>
              <a:gd name="T4" fmla="*/ 2147483647 w 666"/>
              <a:gd name="T5" fmla="*/ 2147483647 h 1016"/>
              <a:gd name="T6" fmla="*/ 2147483647 w 666"/>
              <a:gd name="T7" fmla="*/ 2147483647 h 1016"/>
              <a:gd name="T8" fmla="*/ 2147483647 w 666"/>
              <a:gd name="T9" fmla="*/ 2147483647 h 1016"/>
              <a:gd name="T10" fmla="*/ 2147483647 w 666"/>
              <a:gd name="T11" fmla="*/ 2147483647 h 1016"/>
              <a:gd name="T12" fmla="*/ 2147483647 w 666"/>
              <a:gd name="T13" fmla="*/ 2147483647 h 1016"/>
              <a:gd name="T14" fmla="*/ 2147483647 w 666"/>
              <a:gd name="T15" fmla="*/ 2147483647 h 1016"/>
              <a:gd name="T16" fmla="*/ 2147483647 w 666"/>
              <a:gd name="T17" fmla="*/ 2147483647 h 1016"/>
              <a:gd name="T18" fmla="*/ 2147483647 w 666"/>
              <a:gd name="T19" fmla="*/ 2147483647 h 1016"/>
              <a:gd name="T20" fmla="*/ 2147483647 w 666"/>
              <a:gd name="T21" fmla="*/ 2147483647 h 1016"/>
              <a:gd name="T22" fmla="*/ 2147483647 w 666"/>
              <a:gd name="T23" fmla="*/ 2147483647 h 1016"/>
              <a:gd name="T24" fmla="*/ 2147483647 w 666"/>
              <a:gd name="T25" fmla="*/ 2147483647 h 1016"/>
              <a:gd name="T26" fmla="*/ 2147483647 w 666"/>
              <a:gd name="T27" fmla="*/ 2147483647 h 1016"/>
              <a:gd name="T28" fmla="*/ 2147483647 w 666"/>
              <a:gd name="T29" fmla="*/ 2147483647 h 1016"/>
              <a:gd name="T30" fmla="*/ 2147483647 w 666"/>
              <a:gd name="T31" fmla="*/ 2147483647 h 1016"/>
              <a:gd name="T32" fmla="*/ 2147483647 w 666"/>
              <a:gd name="T33" fmla="*/ 2147483647 h 1016"/>
              <a:gd name="T34" fmla="*/ 2147483647 w 666"/>
              <a:gd name="T35" fmla="*/ 2147483647 h 1016"/>
              <a:gd name="T36" fmla="*/ 2147483647 w 666"/>
              <a:gd name="T37" fmla="*/ 2147483647 h 1016"/>
              <a:gd name="T38" fmla="*/ 2147483647 w 666"/>
              <a:gd name="T39" fmla="*/ 2147483647 h 1016"/>
              <a:gd name="T40" fmla="*/ 2147483647 w 666"/>
              <a:gd name="T41" fmla="*/ 2147483647 h 1016"/>
              <a:gd name="T42" fmla="*/ 2147483647 w 666"/>
              <a:gd name="T43" fmla="*/ 2147483647 h 1016"/>
              <a:gd name="T44" fmla="*/ 2147483647 w 666"/>
              <a:gd name="T45" fmla="*/ 2147483647 h 1016"/>
              <a:gd name="T46" fmla="*/ 2147483647 w 666"/>
              <a:gd name="T47" fmla="*/ 2147483647 h 1016"/>
              <a:gd name="T48" fmla="*/ 2147483647 w 666"/>
              <a:gd name="T49" fmla="*/ 2147483647 h 1016"/>
              <a:gd name="T50" fmla="*/ 2147483647 w 666"/>
              <a:gd name="T51" fmla="*/ 2147483647 h 1016"/>
              <a:gd name="T52" fmla="*/ 0 w 666"/>
              <a:gd name="T53" fmla="*/ 2147483647 h 1016"/>
              <a:gd name="T54" fmla="*/ 2147483647 w 666"/>
              <a:gd name="T55" fmla="*/ 2147483647 h 1016"/>
              <a:gd name="T56" fmla="*/ 2147483647 w 666"/>
              <a:gd name="T57" fmla="*/ 2147483647 h 1016"/>
              <a:gd name="T58" fmla="*/ 2147483647 w 666"/>
              <a:gd name="T59" fmla="*/ 2147483647 h 1016"/>
              <a:gd name="T60" fmla="*/ 2147483647 w 666"/>
              <a:gd name="T61" fmla="*/ 2147483647 h 1016"/>
              <a:gd name="T62" fmla="*/ 2147483647 w 666"/>
              <a:gd name="T63" fmla="*/ 2147483647 h 1016"/>
              <a:gd name="T64" fmla="*/ 2147483647 w 666"/>
              <a:gd name="T65" fmla="*/ 2147483647 h 1016"/>
              <a:gd name="T66" fmla="*/ 2147483647 w 666"/>
              <a:gd name="T67" fmla="*/ 2147483647 h 1016"/>
              <a:gd name="T68" fmla="*/ 2147483647 w 666"/>
              <a:gd name="T69" fmla="*/ 2147483647 h 1016"/>
              <a:gd name="T70" fmla="*/ 2147483647 w 666"/>
              <a:gd name="T71" fmla="*/ 2147483647 h 1016"/>
              <a:gd name="T72" fmla="*/ 2147483647 w 666"/>
              <a:gd name="T73" fmla="*/ 2147483647 h 1016"/>
              <a:gd name="T74" fmla="*/ 2147483647 w 666"/>
              <a:gd name="T75" fmla="*/ 2147483647 h 1016"/>
              <a:gd name="T76" fmla="*/ 2147483647 w 666"/>
              <a:gd name="T77" fmla="*/ 2147483647 h 1016"/>
              <a:gd name="T78" fmla="*/ 2147483647 w 666"/>
              <a:gd name="T79" fmla="*/ 2147483647 h 1016"/>
              <a:gd name="T80" fmla="*/ 2147483647 w 666"/>
              <a:gd name="T81" fmla="*/ 2147483647 h 1016"/>
              <a:gd name="T82" fmla="*/ 2147483647 w 666"/>
              <a:gd name="T83" fmla="*/ 2147483647 h 1016"/>
              <a:gd name="T84" fmla="*/ 2147483647 w 666"/>
              <a:gd name="T85" fmla="*/ 2147483647 h 1016"/>
              <a:gd name="T86" fmla="*/ 2147483647 w 666"/>
              <a:gd name="T87" fmla="*/ 2147483647 h 1016"/>
              <a:gd name="T88" fmla="*/ 2147483647 w 666"/>
              <a:gd name="T89" fmla="*/ 2147483647 h 1016"/>
              <a:gd name="T90" fmla="*/ 2147483647 w 666"/>
              <a:gd name="T91" fmla="*/ 2147483647 h 1016"/>
              <a:gd name="T92" fmla="*/ 2147483647 w 666"/>
              <a:gd name="T93" fmla="*/ 2147483647 h 1016"/>
              <a:gd name="T94" fmla="*/ 2147483647 w 666"/>
              <a:gd name="T95" fmla="*/ 2147483647 h 101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66"/>
              <a:gd name="T145" fmla="*/ 0 h 1016"/>
              <a:gd name="T146" fmla="*/ 666 w 666"/>
              <a:gd name="T147" fmla="*/ 1016 h 101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66" h="1016">
                <a:moveTo>
                  <a:pt x="329" y="128"/>
                </a:moveTo>
                <a:lnTo>
                  <a:pt x="354" y="104"/>
                </a:lnTo>
                <a:lnTo>
                  <a:pt x="337" y="96"/>
                </a:lnTo>
                <a:lnTo>
                  <a:pt x="388" y="64"/>
                </a:lnTo>
                <a:lnTo>
                  <a:pt x="413" y="56"/>
                </a:lnTo>
                <a:lnTo>
                  <a:pt x="421" y="24"/>
                </a:lnTo>
                <a:lnTo>
                  <a:pt x="320" y="16"/>
                </a:lnTo>
                <a:lnTo>
                  <a:pt x="287" y="0"/>
                </a:lnTo>
                <a:lnTo>
                  <a:pt x="270" y="24"/>
                </a:lnTo>
                <a:lnTo>
                  <a:pt x="253" y="40"/>
                </a:lnTo>
                <a:lnTo>
                  <a:pt x="245" y="56"/>
                </a:lnTo>
                <a:lnTo>
                  <a:pt x="253" y="80"/>
                </a:lnTo>
                <a:lnTo>
                  <a:pt x="219" y="88"/>
                </a:lnTo>
                <a:lnTo>
                  <a:pt x="202" y="104"/>
                </a:lnTo>
                <a:lnTo>
                  <a:pt x="202" y="136"/>
                </a:lnTo>
                <a:lnTo>
                  <a:pt x="202" y="160"/>
                </a:lnTo>
                <a:lnTo>
                  <a:pt x="186" y="184"/>
                </a:lnTo>
                <a:lnTo>
                  <a:pt x="169" y="200"/>
                </a:lnTo>
                <a:lnTo>
                  <a:pt x="135" y="248"/>
                </a:lnTo>
                <a:lnTo>
                  <a:pt x="160" y="256"/>
                </a:lnTo>
                <a:lnTo>
                  <a:pt x="202" y="232"/>
                </a:lnTo>
                <a:lnTo>
                  <a:pt x="186" y="264"/>
                </a:lnTo>
                <a:lnTo>
                  <a:pt x="177" y="296"/>
                </a:lnTo>
                <a:lnTo>
                  <a:pt x="169" y="320"/>
                </a:lnTo>
                <a:lnTo>
                  <a:pt x="143" y="376"/>
                </a:lnTo>
                <a:lnTo>
                  <a:pt x="169" y="376"/>
                </a:lnTo>
                <a:lnTo>
                  <a:pt x="186" y="344"/>
                </a:lnTo>
                <a:lnTo>
                  <a:pt x="202" y="304"/>
                </a:lnTo>
                <a:lnTo>
                  <a:pt x="211" y="328"/>
                </a:lnTo>
                <a:lnTo>
                  <a:pt x="228" y="320"/>
                </a:lnTo>
                <a:lnTo>
                  <a:pt x="219" y="344"/>
                </a:lnTo>
                <a:lnTo>
                  <a:pt x="228" y="360"/>
                </a:lnTo>
                <a:lnTo>
                  <a:pt x="186" y="424"/>
                </a:lnTo>
                <a:lnTo>
                  <a:pt x="194" y="472"/>
                </a:lnTo>
                <a:lnTo>
                  <a:pt x="202" y="440"/>
                </a:lnTo>
                <a:lnTo>
                  <a:pt x="236" y="464"/>
                </a:lnTo>
                <a:lnTo>
                  <a:pt x="253" y="456"/>
                </a:lnTo>
                <a:lnTo>
                  <a:pt x="278" y="464"/>
                </a:lnTo>
                <a:lnTo>
                  <a:pt x="303" y="448"/>
                </a:lnTo>
                <a:lnTo>
                  <a:pt x="329" y="456"/>
                </a:lnTo>
                <a:lnTo>
                  <a:pt x="295" y="480"/>
                </a:lnTo>
                <a:lnTo>
                  <a:pt x="287" y="496"/>
                </a:lnTo>
                <a:lnTo>
                  <a:pt x="312" y="544"/>
                </a:lnTo>
                <a:lnTo>
                  <a:pt x="329" y="544"/>
                </a:lnTo>
                <a:lnTo>
                  <a:pt x="329" y="576"/>
                </a:lnTo>
                <a:lnTo>
                  <a:pt x="320" y="576"/>
                </a:lnTo>
                <a:lnTo>
                  <a:pt x="312" y="632"/>
                </a:lnTo>
                <a:lnTo>
                  <a:pt x="295" y="648"/>
                </a:lnTo>
                <a:lnTo>
                  <a:pt x="287" y="640"/>
                </a:lnTo>
                <a:lnTo>
                  <a:pt x="236" y="640"/>
                </a:lnTo>
                <a:lnTo>
                  <a:pt x="202" y="624"/>
                </a:lnTo>
                <a:lnTo>
                  <a:pt x="186" y="632"/>
                </a:lnTo>
                <a:lnTo>
                  <a:pt x="202" y="648"/>
                </a:lnTo>
                <a:lnTo>
                  <a:pt x="160" y="680"/>
                </a:lnTo>
                <a:lnTo>
                  <a:pt x="177" y="688"/>
                </a:lnTo>
                <a:lnTo>
                  <a:pt x="202" y="680"/>
                </a:lnTo>
                <a:lnTo>
                  <a:pt x="211" y="744"/>
                </a:lnTo>
                <a:lnTo>
                  <a:pt x="169" y="760"/>
                </a:lnTo>
                <a:lnTo>
                  <a:pt x="143" y="768"/>
                </a:lnTo>
                <a:lnTo>
                  <a:pt x="101" y="776"/>
                </a:lnTo>
                <a:lnTo>
                  <a:pt x="84" y="784"/>
                </a:lnTo>
                <a:lnTo>
                  <a:pt x="93" y="792"/>
                </a:lnTo>
                <a:lnTo>
                  <a:pt x="101" y="808"/>
                </a:lnTo>
                <a:lnTo>
                  <a:pt x="135" y="824"/>
                </a:lnTo>
                <a:lnTo>
                  <a:pt x="152" y="808"/>
                </a:lnTo>
                <a:lnTo>
                  <a:pt x="169" y="824"/>
                </a:lnTo>
                <a:lnTo>
                  <a:pt x="160" y="840"/>
                </a:lnTo>
                <a:lnTo>
                  <a:pt x="194" y="840"/>
                </a:lnTo>
                <a:lnTo>
                  <a:pt x="219" y="864"/>
                </a:lnTo>
                <a:lnTo>
                  <a:pt x="261" y="864"/>
                </a:lnTo>
                <a:lnTo>
                  <a:pt x="278" y="856"/>
                </a:lnTo>
                <a:lnTo>
                  <a:pt x="295" y="848"/>
                </a:lnTo>
                <a:lnTo>
                  <a:pt x="270" y="872"/>
                </a:lnTo>
                <a:lnTo>
                  <a:pt x="261" y="888"/>
                </a:lnTo>
                <a:lnTo>
                  <a:pt x="228" y="896"/>
                </a:lnTo>
                <a:lnTo>
                  <a:pt x="160" y="888"/>
                </a:lnTo>
                <a:lnTo>
                  <a:pt x="152" y="896"/>
                </a:lnTo>
                <a:lnTo>
                  <a:pt x="127" y="904"/>
                </a:lnTo>
                <a:lnTo>
                  <a:pt x="110" y="928"/>
                </a:lnTo>
                <a:lnTo>
                  <a:pt x="42" y="976"/>
                </a:lnTo>
                <a:lnTo>
                  <a:pt x="0" y="984"/>
                </a:lnTo>
                <a:lnTo>
                  <a:pt x="9" y="992"/>
                </a:lnTo>
                <a:lnTo>
                  <a:pt x="34" y="992"/>
                </a:lnTo>
                <a:lnTo>
                  <a:pt x="51" y="1016"/>
                </a:lnTo>
                <a:lnTo>
                  <a:pt x="68" y="1008"/>
                </a:lnTo>
                <a:lnTo>
                  <a:pt x="68" y="992"/>
                </a:lnTo>
                <a:lnTo>
                  <a:pt x="93" y="976"/>
                </a:lnTo>
                <a:lnTo>
                  <a:pt x="143" y="976"/>
                </a:lnTo>
                <a:lnTo>
                  <a:pt x="169" y="1008"/>
                </a:lnTo>
                <a:lnTo>
                  <a:pt x="219" y="960"/>
                </a:lnTo>
                <a:lnTo>
                  <a:pt x="261" y="952"/>
                </a:lnTo>
                <a:lnTo>
                  <a:pt x="295" y="976"/>
                </a:lnTo>
                <a:lnTo>
                  <a:pt x="337" y="984"/>
                </a:lnTo>
                <a:lnTo>
                  <a:pt x="346" y="968"/>
                </a:lnTo>
                <a:lnTo>
                  <a:pt x="388" y="968"/>
                </a:lnTo>
                <a:lnTo>
                  <a:pt x="421" y="968"/>
                </a:lnTo>
                <a:lnTo>
                  <a:pt x="472" y="968"/>
                </a:lnTo>
                <a:lnTo>
                  <a:pt x="506" y="984"/>
                </a:lnTo>
                <a:lnTo>
                  <a:pt x="573" y="968"/>
                </a:lnTo>
                <a:lnTo>
                  <a:pt x="590" y="952"/>
                </a:lnTo>
                <a:lnTo>
                  <a:pt x="624" y="952"/>
                </a:lnTo>
                <a:lnTo>
                  <a:pt x="624" y="928"/>
                </a:lnTo>
                <a:lnTo>
                  <a:pt x="565" y="912"/>
                </a:lnTo>
                <a:lnTo>
                  <a:pt x="590" y="896"/>
                </a:lnTo>
                <a:lnTo>
                  <a:pt x="590" y="872"/>
                </a:lnTo>
                <a:lnTo>
                  <a:pt x="624" y="872"/>
                </a:lnTo>
                <a:lnTo>
                  <a:pt x="624" y="856"/>
                </a:lnTo>
                <a:lnTo>
                  <a:pt x="649" y="840"/>
                </a:lnTo>
                <a:lnTo>
                  <a:pt x="657" y="816"/>
                </a:lnTo>
                <a:lnTo>
                  <a:pt x="666" y="800"/>
                </a:lnTo>
                <a:lnTo>
                  <a:pt x="666" y="760"/>
                </a:lnTo>
                <a:lnTo>
                  <a:pt x="582" y="728"/>
                </a:lnTo>
                <a:lnTo>
                  <a:pt x="565" y="744"/>
                </a:lnTo>
                <a:lnTo>
                  <a:pt x="539" y="728"/>
                </a:lnTo>
                <a:lnTo>
                  <a:pt x="573" y="704"/>
                </a:lnTo>
                <a:lnTo>
                  <a:pt x="556" y="656"/>
                </a:lnTo>
                <a:lnTo>
                  <a:pt x="523" y="632"/>
                </a:lnTo>
                <a:lnTo>
                  <a:pt x="548" y="632"/>
                </a:lnTo>
                <a:lnTo>
                  <a:pt x="539" y="592"/>
                </a:lnTo>
                <a:lnTo>
                  <a:pt x="539" y="576"/>
                </a:lnTo>
                <a:lnTo>
                  <a:pt x="531" y="560"/>
                </a:lnTo>
                <a:lnTo>
                  <a:pt x="523" y="536"/>
                </a:lnTo>
                <a:lnTo>
                  <a:pt x="480" y="512"/>
                </a:lnTo>
                <a:lnTo>
                  <a:pt x="472" y="480"/>
                </a:lnTo>
                <a:lnTo>
                  <a:pt x="455" y="440"/>
                </a:lnTo>
                <a:lnTo>
                  <a:pt x="455" y="392"/>
                </a:lnTo>
                <a:lnTo>
                  <a:pt x="447" y="376"/>
                </a:lnTo>
                <a:lnTo>
                  <a:pt x="421" y="352"/>
                </a:lnTo>
                <a:lnTo>
                  <a:pt x="413" y="344"/>
                </a:lnTo>
                <a:lnTo>
                  <a:pt x="396" y="328"/>
                </a:lnTo>
                <a:lnTo>
                  <a:pt x="362" y="328"/>
                </a:lnTo>
                <a:lnTo>
                  <a:pt x="337" y="320"/>
                </a:lnTo>
                <a:lnTo>
                  <a:pt x="371" y="312"/>
                </a:lnTo>
                <a:lnTo>
                  <a:pt x="396" y="304"/>
                </a:lnTo>
                <a:lnTo>
                  <a:pt x="388" y="280"/>
                </a:lnTo>
                <a:lnTo>
                  <a:pt x="421" y="264"/>
                </a:lnTo>
                <a:lnTo>
                  <a:pt x="421" y="248"/>
                </a:lnTo>
                <a:lnTo>
                  <a:pt x="447" y="224"/>
                </a:lnTo>
                <a:lnTo>
                  <a:pt x="455" y="192"/>
                </a:lnTo>
                <a:lnTo>
                  <a:pt x="489" y="168"/>
                </a:lnTo>
                <a:lnTo>
                  <a:pt x="489" y="144"/>
                </a:lnTo>
                <a:lnTo>
                  <a:pt x="447" y="144"/>
                </a:lnTo>
                <a:lnTo>
                  <a:pt x="430" y="128"/>
                </a:lnTo>
                <a:lnTo>
                  <a:pt x="379" y="120"/>
                </a:lnTo>
                <a:lnTo>
                  <a:pt x="329" y="128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995613" y="2571750"/>
            <a:ext cx="85725" cy="88900"/>
          </a:xfrm>
          <a:custGeom>
            <a:avLst/>
            <a:gdLst>
              <a:gd name="T0" fmla="*/ 0 w 67"/>
              <a:gd name="T1" fmla="*/ 2147483647 h 64"/>
              <a:gd name="T2" fmla="*/ 2147483647 w 67"/>
              <a:gd name="T3" fmla="*/ 2147483647 h 64"/>
              <a:gd name="T4" fmla="*/ 2147483647 w 67"/>
              <a:gd name="T5" fmla="*/ 2147483647 h 64"/>
              <a:gd name="T6" fmla="*/ 2147483647 w 67"/>
              <a:gd name="T7" fmla="*/ 2147483647 h 64"/>
              <a:gd name="T8" fmla="*/ 2147483647 w 67"/>
              <a:gd name="T9" fmla="*/ 0 h 64"/>
              <a:gd name="T10" fmla="*/ 0 w 67"/>
              <a:gd name="T11" fmla="*/ 2147483647 h 64"/>
              <a:gd name="T12" fmla="*/ 0 w 67"/>
              <a:gd name="T13" fmla="*/ 2147483647 h 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7"/>
              <a:gd name="T22" fmla="*/ 0 h 64"/>
              <a:gd name="T23" fmla="*/ 67 w 67"/>
              <a:gd name="T24" fmla="*/ 64 h 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7" h="64">
                <a:moveTo>
                  <a:pt x="0" y="24"/>
                </a:moveTo>
                <a:lnTo>
                  <a:pt x="17" y="56"/>
                </a:lnTo>
                <a:lnTo>
                  <a:pt x="51" y="64"/>
                </a:lnTo>
                <a:lnTo>
                  <a:pt x="67" y="48"/>
                </a:lnTo>
                <a:lnTo>
                  <a:pt x="59" y="0"/>
                </a:lnTo>
                <a:lnTo>
                  <a:pt x="0" y="8"/>
                </a:lnTo>
                <a:lnTo>
                  <a:pt x="0" y="24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995613" y="2571750"/>
            <a:ext cx="85725" cy="88900"/>
          </a:xfrm>
          <a:custGeom>
            <a:avLst/>
            <a:gdLst>
              <a:gd name="T0" fmla="*/ 0 w 67"/>
              <a:gd name="T1" fmla="*/ 2147483647 h 64"/>
              <a:gd name="T2" fmla="*/ 2147483647 w 67"/>
              <a:gd name="T3" fmla="*/ 2147483647 h 64"/>
              <a:gd name="T4" fmla="*/ 2147483647 w 67"/>
              <a:gd name="T5" fmla="*/ 2147483647 h 64"/>
              <a:gd name="T6" fmla="*/ 2147483647 w 67"/>
              <a:gd name="T7" fmla="*/ 2147483647 h 64"/>
              <a:gd name="T8" fmla="*/ 2147483647 w 67"/>
              <a:gd name="T9" fmla="*/ 0 h 64"/>
              <a:gd name="T10" fmla="*/ 0 w 67"/>
              <a:gd name="T11" fmla="*/ 2147483647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"/>
              <a:gd name="T19" fmla="*/ 0 h 64"/>
              <a:gd name="T20" fmla="*/ 67 w 67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" h="64">
                <a:moveTo>
                  <a:pt x="0" y="24"/>
                </a:moveTo>
                <a:lnTo>
                  <a:pt x="17" y="56"/>
                </a:lnTo>
                <a:lnTo>
                  <a:pt x="51" y="64"/>
                </a:lnTo>
                <a:lnTo>
                  <a:pt x="67" y="48"/>
                </a:lnTo>
                <a:lnTo>
                  <a:pt x="59" y="0"/>
                </a:lnTo>
                <a:lnTo>
                  <a:pt x="0" y="8"/>
                </a:lnTo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995613" y="2571750"/>
            <a:ext cx="85725" cy="88900"/>
          </a:xfrm>
          <a:custGeom>
            <a:avLst/>
            <a:gdLst>
              <a:gd name="T0" fmla="*/ 0 w 67"/>
              <a:gd name="T1" fmla="*/ 2147483647 h 64"/>
              <a:gd name="T2" fmla="*/ 2147483647 w 67"/>
              <a:gd name="T3" fmla="*/ 2147483647 h 64"/>
              <a:gd name="T4" fmla="*/ 2147483647 w 67"/>
              <a:gd name="T5" fmla="*/ 2147483647 h 64"/>
              <a:gd name="T6" fmla="*/ 2147483647 w 67"/>
              <a:gd name="T7" fmla="*/ 2147483647 h 64"/>
              <a:gd name="T8" fmla="*/ 2147483647 w 67"/>
              <a:gd name="T9" fmla="*/ 0 h 64"/>
              <a:gd name="T10" fmla="*/ 0 w 67"/>
              <a:gd name="T11" fmla="*/ 2147483647 h 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7"/>
              <a:gd name="T19" fmla="*/ 0 h 64"/>
              <a:gd name="T20" fmla="*/ 67 w 67"/>
              <a:gd name="T21" fmla="*/ 64 h 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7" h="64">
                <a:moveTo>
                  <a:pt x="0" y="24"/>
                </a:moveTo>
                <a:lnTo>
                  <a:pt x="17" y="56"/>
                </a:lnTo>
                <a:lnTo>
                  <a:pt x="51" y="64"/>
                </a:lnTo>
                <a:lnTo>
                  <a:pt x="67" y="48"/>
                </a:lnTo>
                <a:lnTo>
                  <a:pt x="59" y="0"/>
                </a:lnTo>
                <a:lnTo>
                  <a:pt x="0" y="8"/>
                </a:lnTo>
              </a:path>
            </a:pathLst>
          </a:custGeom>
          <a:solidFill>
            <a:srgbClr val="FFEBAB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114675" y="2484438"/>
            <a:ext cx="141288" cy="241300"/>
          </a:xfrm>
          <a:custGeom>
            <a:avLst/>
            <a:gdLst>
              <a:gd name="T0" fmla="*/ 0 w 109"/>
              <a:gd name="T1" fmla="*/ 2147483647 h 176"/>
              <a:gd name="T2" fmla="*/ 2147483647 w 109"/>
              <a:gd name="T3" fmla="*/ 2147483647 h 176"/>
              <a:gd name="T4" fmla="*/ 2147483647 w 109"/>
              <a:gd name="T5" fmla="*/ 2147483647 h 176"/>
              <a:gd name="T6" fmla="*/ 2147483647 w 109"/>
              <a:gd name="T7" fmla="*/ 2147483647 h 176"/>
              <a:gd name="T8" fmla="*/ 2147483647 w 109"/>
              <a:gd name="T9" fmla="*/ 2147483647 h 176"/>
              <a:gd name="T10" fmla="*/ 2147483647 w 109"/>
              <a:gd name="T11" fmla="*/ 2147483647 h 176"/>
              <a:gd name="T12" fmla="*/ 2147483647 w 109"/>
              <a:gd name="T13" fmla="*/ 2147483647 h 176"/>
              <a:gd name="T14" fmla="*/ 2147483647 w 109"/>
              <a:gd name="T15" fmla="*/ 2147483647 h 176"/>
              <a:gd name="T16" fmla="*/ 2147483647 w 109"/>
              <a:gd name="T17" fmla="*/ 0 h 176"/>
              <a:gd name="T18" fmla="*/ 2147483647 w 109"/>
              <a:gd name="T19" fmla="*/ 2147483647 h 176"/>
              <a:gd name="T20" fmla="*/ 2147483647 w 109"/>
              <a:gd name="T21" fmla="*/ 2147483647 h 176"/>
              <a:gd name="T22" fmla="*/ 2147483647 w 109"/>
              <a:gd name="T23" fmla="*/ 2147483647 h 176"/>
              <a:gd name="T24" fmla="*/ 2147483647 w 109"/>
              <a:gd name="T25" fmla="*/ 2147483647 h 176"/>
              <a:gd name="T26" fmla="*/ 0 w 109"/>
              <a:gd name="T27" fmla="*/ 2147483647 h 176"/>
              <a:gd name="T28" fmla="*/ 2147483647 w 109"/>
              <a:gd name="T29" fmla="*/ 2147483647 h 176"/>
              <a:gd name="T30" fmla="*/ 2147483647 w 109"/>
              <a:gd name="T31" fmla="*/ 2147483647 h 176"/>
              <a:gd name="T32" fmla="*/ 2147483647 w 109"/>
              <a:gd name="T33" fmla="*/ 2147483647 h 176"/>
              <a:gd name="T34" fmla="*/ 2147483647 w 109"/>
              <a:gd name="T35" fmla="*/ 2147483647 h 176"/>
              <a:gd name="T36" fmla="*/ 2147483647 w 109"/>
              <a:gd name="T37" fmla="*/ 2147483647 h 176"/>
              <a:gd name="T38" fmla="*/ 0 w 109"/>
              <a:gd name="T39" fmla="*/ 2147483647 h 1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9"/>
              <a:gd name="T61" fmla="*/ 0 h 176"/>
              <a:gd name="T62" fmla="*/ 109 w 109"/>
              <a:gd name="T63" fmla="*/ 176 h 1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9" h="176">
                <a:moveTo>
                  <a:pt x="0" y="168"/>
                </a:moveTo>
                <a:lnTo>
                  <a:pt x="50" y="176"/>
                </a:lnTo>
                <a:lnTo>
                  <a:pt x="76" y="144"/>
                </a:lnTo>
                <a:lnTo>
                  <a:pt x="76" y="112"/>
                </a:lnTo>
                <a:lnTo>
                  <a:pt x="109" y="96"/>
                </a:lnTo>
                <a:lnTo>
                  <a:pt x="92" y="72"/>
                </a:lnTo>
                <a:lnTo>
                  <a:pt x="109" y="64"/>
                </a:lnTo>
                <a:lnTo>
                  <a:pt x="101" y="8"/>
                </a:lnTo>
                <a:lnTo>
                  <a:pt x="84" y="0"/>
                </a:lnTo>
                <a:lnTo>
                  <a:pt x="67" y="16"/>
                </a:lnTo>
                <a:lnTo>
                  <a:pt x="59" y="48"/>
                </a:lnTo>
                <a:lnTo>
                  <a:pt x="42" y="16"/>
                </a:lnTo>
                <a:lnTo>
                  <a:pt x="8" y="40"/>
                </a:lnTo>
                <a:lnTo>
                  <a:pt x="0" y="48"/>
                </a:lnTo>
                <a:lnTo>
                  <a:pt x="8" y="72"/>
                </a:lnTo>
                <a:lnTo>
                  <a:pt x="42" y="88"/>
                </a:lnTo>
                <a:lnTo>
                  <a:pt x="50" y="112"/>
                </a:lnTo>
                <a:lnTo>
                  <a:pt x="33" y="144"/>
                </a:lnTo>
                <a:lnTo>
                  <a:pt x="8" y="136"/>
                </a:lnTo>
                <a:lnTo>
                  <a:pt x="0" y="168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3114675" y="2484438"/>
            <a:ext cx="141288" cy="241300"/>
          </a:xfrm>
          <a:custGeom>
            <a:avLst/>
            <a:gdLst>
              <a:gd name="T0" fmla="*/ 0 w 109"/>
              <a:gd name="T1" fmla="*/ 2147483647 h 176"/>
              <a:gd name="T2" fmla="*/ 2147483647 w 109"/>
              <a:gd name="T3" fmla="*/ 2147483647 h 176"/>
              <a:gd name="T4" fmla="*/ 2147483647 w 109"/>
              <a:gd name="T5" fmla="*/ 2147483647 h 176"/>
              <a:gd name="T6" fmla="*/ 2147483647 w 109"/>
              <a:gd name="T7" fmla="*/ 2147483647 h 176"/>
              <a:gd name="T8" fmla="*/ 2147483647 w 109"/>
              <a:gd name="T9" fmla="*/ 2147483647 h 176"/>
              <a:gd name="T10" fmla="*/ 2147483647 w 109"/>
              <a:gd name="T11" fmla="*/ 2147483647 h 176"/>
              <a:gd name="T12" fmla="*/ 2147483647 w 109"/>
              <a:gd name="T13" fmla="*/ 2147483647 h 176"/>
              <a:gd name="T14" fmla="*/ 2147483647 w 109"/>
              <a:gd name="T15" fmla="*/ 2147483647 h 176"/>
              <a:gd name="T16" fmla="*/ 2147483647 w 109"/>
              <a:gd name="T17" fmla="*/ 0 h 176"/>
              <a:gd name="T18" fmla="*/ 2147483647 w 109"/>
              <a:gd name="T19" fmla="*/ 2147483647 h 176"/>
              <a:gd name="T20" fmla="*/ 2147483647 w 109"/>
              <a:gd name="T21" fmla="*/ 2147483647 h 176"/>
              <a:gd name="T22" fmla="*/ 2147483647 w 109"/>
              <a:gd name="T23" fmla="*/ 2147483647 h 176"/>
              <a:gd name="T24" fmla="*/ 2147483647 w 109"/>
              <a:gd name="T25" fmla="*/ 2147483647 h 176"/>
              <a:gd name="T26" fmla="*/ 0 w 109"/>
              <a:gd name="T27" fmla="*/ 2147483647 h 176"/>
              <a:gd name="T28" fmla="*/ 2147483647 w 109"/>
              <a:gd name="T29" fmla="*/ 2147483647 h 176"/>
              <a:gd name="T30" fmla="*/ 2147483647 w 109"/>
              <a:gd name="T31" fmla="*/ 2147483647 h 176"/>
              <a:gd name="T32" fmla="*/ 2147483647 w 109"/>
              <a:gd name="T33" fmla="*/ 2147483647 h 176"/>
              <a:gd name="T34" fmla="*/ 2147483647 w 109"/>
              <a:gd name="T35" fmla="*/ 2147483647 h 176"/>
              <a:gd name="T36" fmla="*/ 2147483647 w 109"/>
              <a:gd name="T37" fmla="*/ 2147483647 h 176"/>
              <a:gd name="T38" fmla="*/ 0 w 109"/>
              <a:gd name="T39" fmla="*/ 2147483647 h 17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9"/>
              <a:gd name="T61" fmla="*/ 0 h 176"/>
              <a:gd name="T62" fmla="*/ 109 w 109"/>
              <a:gd name="T63" fmla="*/ 176 h 17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9" h="176">
                <a:moveTo>
                  <a:pt x="0" y="168"/>
                </a:moveTo>
                <a:lnTo>
                  <a:pt x="50" y="176"/>
                </a:lnTo>
                <a:lnTo>
                  <a:pt x="76" y="144"/>
                </a:lnTo>
                <a:lnTo>
                  <a:pt x="76" y="112"/>
                </a:lnTo>
                <a:lnTo>
                  <a:pt x="109" y="96"/>
                </a:lnTo>
                <a:lnTo>
                  <a:pt x="92" y="72"/>
                </a:lnTo>
                <a:lnTo>
                  <a:pt x="109" y="64"/>
                </a:lnTo>
                <a:lnTo>
                  <a:pt x="101" y="8"/>
                </a:lnTo>
                <a:lnTo>
                  <a:pt x="84" y="0"/>
                </a:lnTo>
                <a:lnTo>
                  <a:pt x="67" y="16"/>
                </a:lnTo>
                <a:lnTo>
                  <a:pt x="59" y="48"/>
                </a:lnTo>
                <a:lnTo>
                  <a:pt x="42" y="16"/>
                </a:lnTo>
                <a:lnTo>
                  <a:pt x="8" y="40"/>
                </a:lnTo>
                <a:lnTo>
                  <a:pt x="0" y="48"/>
                </a:lnTo>
                <a:lnTo>
                  <a:pt x="8" y="72"/>
                </a:lnTo>
                <a:lnTo>
                  <a:pt x="42" y="88"/>
                </a:lnTo>
                <a:lnTo>
                  <a:pt x="50" y="112"/>
                </a:lnTo>
                <a:lnTo>
                  <a:pt x="33" y="144"/>
                </a:lnTo>
                <a:lnTo>
                  <a:pt x="8" y="136"/>
                </a:lnTo>
                <a:lnTo>
                  <a:pt x="0" y="168"/>
                </a:lnTo>
                <a:close/>
              </a:path>
            </a:pathLst>
          </a:custGeom>
          <a:solidFill>
            <a:srgbClr val="FFEBAB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4979988" y="5619750"/>
            <a:ext cx="401637" cy="98425"/>
          </a:xfrm>
          <a:custGeom>
            <a:avLst/>
            <a:gdLst>
              <a:gd name="T0" fmla="*/ 0 w 311"/>
              <a:gd name="T1" fmla="*/ 2147483647 h 72"/>
              <a:gd name="T2" fmla="*/ 2147483647 w 311"/>
              <a:gd name="T3" fmla="*/ 2147483647 h 72"/>
              <a:gd name="T4" fmla="*/ 2147483647 w 311"/>
              <a:gd name="T5" fmla="*/ 2147483647 h 72"/>
              <a:gd name="T6" fmla="*/ 2147483647 w 311"/>
              <a:gd name="T7" fmla="*/ 2147483647 h 72"/>
              <a:gd name="T8" fmla="*/ 2147483647 w 311"/>
              <a:gd name="T9" fmla="*/ 2147483647 h 72"/>
              <a:gd name="T10" fmla="*/ 2147483647 w 311"/>
              <a:gd name="T11" fmla="*/ 2147483647 h 72"/>
              <a:gd name="T12" fmla="*/ 2147483647 w 311"/>
              <a:gd name="T13" fmla="*/ 2147483647 h 72"/>
              <a:gd name="T14" fmla="*/ 2147483647 w 311"/>
              <a:gd name="T15" fmla="*/ 2147483647 h 72"/>
              <a:gd name="T16" fmla="*/ 2147483647 w 311"/>
              <a:gd name="T17" fmla="*/ 2147483647 h 72"/>
              <a:gd name="T18" fmla="*/ 2147483647 w 311"/>
              <a:gd name="T19" fmla="*/ 2147483647 h 72"/>
              <a:gd name="T20" fmla="*/ 2147483647 w 311"/>
              <a:gd name="T21" fmla="*/ 2147483647 h 72"/>
              <a:gd name="T22" fmla="*/ 2147483647 w 311"/>
              <a:gd name="T23" fmla="*/ 2147483647 h 72"/>
              <a:gd name="T24" fmla="*/ 2147483647 w 311"/>
              <a:gd name="T25" fmla="*/ 0 h 72"/>
              <a:gd name="T26" fmla="*/ 2147483647 w 311"/>
              <a:gd name="T27" fmla="*/ 2147483647 h 72"/>
              <a:gd name="T28" fmla="*/ 2147483647 w 311"/>
              <a:gd name="T29" fmla="*/ 2147483647 h 72"/>
              <a:gd name="T30" fmla="*/ 2147483647 w 311"/>
              <a:gd name="T31" fmla="*/ 2147483647 h 72"/>
              <a:gd name="T32" fmla="*/ 2147483647 w 311"/>
              <a:gd name="T33" fmla="*/ 2147483647 h 72"/>
              <a:gd name="T34" fmla="*/ 2147483647 w 311"/>
              <a:gd name="T35" fmla="*/ 2147483647 h 72"/>
              <a:gd name="T36" fmla="*/ 2147483647 w 311"/>
              <a:gd name="T37" fmla="*/ 2147483647 h 72"/>
              <a:gd name="T38" fmla="*/ 2147483647 w 311"/>
              <a:gd name="T39" fmla="*/ 2147483647 h 72"/>
              <a:gd name="T40" fmla="*/ 2147483647 w 311"/>
              <a:gd name="T41" fmla="*/ 2147483647 h 72"/>
              <a:gd name="T42" fmla="*/ 2147483647 w 311"/>
              <a:gd name="T43" fmla="*/ 2147483647 h 72"/>
              <a:gd name="T44" fmla="*/ 2147483647 w 311"/>
              <a:gd name="T45" fmla="*/ 2147483647 h 72"/>
              <a:gd name="T46" fmla="*/ 2147483647 w 311"/>
              <a:gd name="T47" fmla="*/ 2147483647 h 72"/>
              <a:gd name="T48" fmla="*/ 2147483647 w 311"/>
              <a:gd name="T49" fmla="*/ 2147483647 h 72"/>
              <a:gd name="T50" fmla="*/ 2147483647 w 311"/>
              <a:gd name="T51" fmla="*/ 0 h 72"/>
              <a:gd name="T52" fmla="*/ 2147483647 w 311"/>
              <a:gd name="T53" fmla="*/ 2147483647 h 72"/>
              <a:gd name="T54" fmla="*/ 0 w 311"/>
              <a:gd name="T55" fmla="*/ 2147483647 h 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1"/>
              <a:gd name="T85" fmla="*/ 0 h 72"/>
              <a:gd name="T86" fmla="*/ 311 w 311"/>
              <a:gd name="T87" fmla="*/ 72 h 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1" h="72">
                <a:moveTo>
                  <a:pt x="0" y="24"/>
                </a:moveTo>
                <a:lnTo>
                  <a:pt x="8" y="56"/>
                </a:lnTo>
                <a:lnTo>
                  <a:pt x="33" y="64"/>
                </a:lnTo>
                <a:lnTo>
                  <a:pt x="67" y="64"/>
                </a:lnTo>
                <a:lnTo>
                  <a:pt x="126" y="56"/>
                </a:lnTo>
                <a:lnTo>
                  <a:pt x="143" y="56"/>
                </a:lnTo>
                <a:lnTo>
                  <a:pt x="143" y="72"/>
                </a:lnTo>
                <a:lnTo>
                  <a:pt x="193" y="72"/>
                </a:lnTo>
                <a:lnTo>
                  <a:pt x="219" y="56"/>
                </a:lnTo>
                <a:lnTo>
                  <a:pt x="252" y="56"/>
                </a:lnTo>
                <a:lnTo>
                  <a:pt x="278" y="40"/>
                </a:lnTo>
                <a:lnTo>
                  <a:pt x="311" y="32"/>
                </a:lnTo>
                <a:lnTo>
                  <a:pt x="311" y="0"/>
                </a:lnTo>
                <a:lnTo>
                  <a:pt x="286" y="16"/>
                </a:lnTo>
                <a:lnTo>
                  <a:pt x="269" y="24"/>
                </a:lnTo>
                <a:lnTo>
                  <a:pt x="252" y="24"/>
                </a:lnTo>
                <a:lnTo>
                  <a:pt x="244" y="8"/>
                </a:lnTo>
                <a:lnTo>
                  <a:pt x="219" y="16"/>
                </a:lnTo>
                <a:lnTo>
                  <a:pt x="168" y="24"/>
                </a:lnTo>
                <a:lnTo>
                  <a:pt x="168" y="8"/>
                </a:lnTo>
                <a:lnTo>
                  <a:pt x="84" y="40"/>
                </a:lnTo>
                <a:lnTo>
                  <a:pt x="75" y="16"/>
                </a:lnTo>
                <a:lnTo>
                  <a:pt x="59" y="8"/>
                </a:lnTo>
                <a:lnTo>
                  <a:pt x="59" y="24"/>
                </a:lnTo>
                <a:lnTo>
                  <a:pt x="33" y="24"/>
                </a:lnTo>
                <a:lnTo>
                  <a:pt x="16" y="0"/>
                </a:lnTo>
                <a:lnTo>
                  <a:pt x="16" y="16"/>
                </a:lnTo>
                <a:lnTo>
                  <a:pt x="0" y="24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2778125" y="4948238"/>
            <a:ext cx="217488" cy="395287"/>
          </a:xfrm>
          <a:custGeom>
            <a:avLst/>
            <a:gdLst>
              <a:gd name="T0" fmla="*/ 0 w 168"/>
              <a:gd name="T1" fmla="*/ 2147483647 h 288"/>
              <a:gd name="T2" fmla="*/ 2147483647 w 168"/>
              <a:gd name="T3" fmla="*/ 2147483647 h 288"/>
              <a:gd name="T4" fmla="*/ 2147483647 w 168"/>
              <a:gd name="T5" fmla="*/ 2147483647 h 288"/>
              <a:gd name="T6" fmla="*/ 2147483647 w 168"/>
              <a:gd name="T7" fmla="*/ 2147483647 h 288"/>
              <a:gd name="T8" fmla="*/ 2147483647 w 168"/>
              <a:gd name="T9" fmla="*/ 0 h 288"/>
              <a:gd name="T10" fmla="*/ 2147483647 w 168"/>
              <a:gd name="T11" fmla="*/ 2147483647 h 288"/>
              <a:gd name="T12" fmla="*/ 2147483647 w 168"/>
              <a:gd name="T13" fmla="*/ 2147483647 h 288"/>
              <a:gd name="T14" fmla="*/ 2147483647 w 168"/>
              <a:gd name="T15" fmla="*/ 2147483647 h 288"/>
              <a:gd name="T16" fmla="*/ 2147483647 w 168"/>
              <a:gd name="T17" fmla="*/ 2147483647 h 288"/>
              <a:gd name="T18" fmla="*/ 2147483647 w 168"/>
              <a:gd name="T19" fmla="*/ 2147483647 h 288"/>
              <a:gd name="T20" fmla="*/ 2147483647 w 168"/>
              <a:gd name="T21" fmla="*/ 2147483647 h 288"/>
              <a:gd name="T22" fmla="*/ 2147483647 w 168"/>
              <a:gd name="T23" fmla="*/ 2147483647 h 288"/>
              <a:gd name="T24" fmla="*/ 2147483647 w 168"/>
              <a:gd name="T25" fmla="*/ 2147483647 h 288"/>
              <a:gd name="T26" fmla="*/ 2147483647 w 168"/>
              <a:gd name="T27" fmla="*/ 2147483647 h 288"/>
              <a:gd name="T28" fmla="*/ 2147483647 w 168"/>
              <a:gd name="T29" fmla="*/ 2147483647 h 288"/>
              <a:gd name="T30" fmla="*/ 2147483647 w 168"/>
              <a:gd name="T31" fmla="*/ 2147483647 h 288"/>
              <a:gd name="T32" fmla="*/ 2147483647 w 168"/>
              <a:gd name="T33" fmla="*/ 2147483647 h 288"/>
              <a:gd name="T34" fmla="*/ 2147483647 w 168"/>
              <a:gd name="T35" fmla="*/ 2147483647 h 288"/>
              <a:gd name="T36" fmla="*/ 2147483647 w 168"/>
              <a:gd name="T37" fmla="*/ 2147483647 h 288"/>
              <a:gd name="T38" fmla="*/ 2147483647 w 168"/>
              <a:gd name="T39" fmla="*/ 2147483647 h 288"/>
              <a:gd name="T40" fmla="*/ 2147483647 w 168"/>
              <a:gd name="T41" fmla="*/ 2147483647 h 288"/>
              <a:gd name="T42" fmla="*/ 2147483647 w 168"/>
              <a:gd name="T43" fmla="*/ 2147483647 h 288"/>
              <a:gd name="T44" fmla="*/ 2147483647 w 168"/>
              <a:gd name="T45" fmla="*/ 2147483647 h 288"/>
              <a:gd name="T46" fmla="*/ 0 w 168"/>
              <a:gd name="T47" fmla="*/ 2147483647 h 288"/>
              <a:gd name="T48" fmla="*/ 0 w 168"/>
              <a:gd name="T49" fmla="*/ 2147483647 h 2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8"/>
              <a:gd name="T76" fmla="*/ 0 h 288"/>
              <a:gd name="T77" fmla="*/ 168 w 168"/>
              <a:gd name="T78" fmla="*/ 288 h 2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8" h="288">
                <a:moveTo>
                  <a:pt x="0" y="40"/>
                </a:moveTo>
                <a:lnTo>
                  <a:pt x="33" y="48"/>
                </a:lnTo>
                <a:lnTo>
                  <a:pt x="59" y="40"/>
                </a:lnTo>
                <a:lnTo>
                  <a:pt x="101" y="8"/>
                </a:lnTo>
                <a:lnTo>
                  <a:pt x="109" y="0"/>
                </a:lnTo>
                <a:lnTo>
                  <a:pt x="143" y="16"/>
                </a:lnTo>
                <a:lnTo>
                  <a:pt x="143" y="32"/>
                </a:lnTo>
                <a:lnTo>
                  <a:pt x="168" y="96"/>
                </a:lnTo>
                <a:lnTo>
                  <a:pt x="151" y="120"/>
                </a:lnTo>
                <a:lnTo>
                  <a:pt x="168" y="152"/>
                </a:lnTo>
                <a:lnTo>
                  <a:pt x="143" y="256"/>
                </a:lnTo>
                <a:lnTo>
                  <a:pt x="117" y="248"/>
                </a:lnTo>
                <a:lnTo>
                  <a:pt x="92" y="248"/>
                </a:lnTo>
                <a:lnTo>
                  <a:pt x="84" y="264"/>
                </a:lnTo>
                <a:lnTo>
                  <a:pt x="67" y="280"/>
                </a:lnTo>
                <a:lnTo>
                  <a:pt x="42" y="288"/>
                </a:lnTo>
                <a:lnTo>
                  <a:pt x="25" y="248"/>
                </a:lnTo>
                <a:lnTo>
                  <a:pt x="25" y="200"/>
                </a:lnTo>
                <a:lnTo>
                  <a:pt x="33" y="176"/>
                </a:lnTo>
                <a:lnTo>
                  <a:pt x="25" y="160"/>
                </a:lnTo>
                <a:lnTo>
                  <a:pt x="33" y="136"/>
                </a:lnTo>
                <a:lnTo>
                  <a:pt x="33" y="112"/>
                </a:lnTo>
                <a:lnTo>
                  <a:pt x="25" y="80"/>
                </a:lnTo>
                <a:lnTo>
                  <a:pt x="0" y="72"/>
                </a:lnTo>
                <a:lnTo>
                  <a:pt x="0" y="40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4979988" y="5619750"/>
            <a:ext cx="401637" cy="98425"/>
          </a:xfrm>
          <a:custGeom>
            <a:avLst/>
            <a:gdLst>
              <a:gd name="T0" fmla="*/ 0 w 311"/>
              <a:gd name="T1" fmla="*/ 2147483647 h 72"/>
              <a:gd name="T2" fmla="*/ 2147483647 w 311"/>
              <a:gd name="T3" fmla="*/ 2147483647 h 72"/>
              <a:gd name="T4" fmla="*/ 2147483647 w 311"/>
              <a:gd name="T5" fmla="*/ 2147483647 h 72"/>
              <a:gd name="T6" fmla="*/ 2147483647 w 311"/>
              <a:gd name="T7" fmla="*/ 2147483647 h 72"/>
              <a:gd name="T8" fmla="*/ 2147483647 w 311"/>
              <a:gd name="T9" fmla="*/ 2147483647 h 72"/>
              <a:gd name="T10" fmla="*/ 2147483647 w 311"/>
              <a:gd name="T11" fmla="*/ 2147483647 h 72"/>
              <a:gd name="T12" fmla="*/ 2147483647 w 311"/>
              <a:gd name="T13" fmla="*/ 2147483647 h 72"/>
              <a:gd name="T14" fmla="*/ 2147483647 w 311"/>
              <a:gd name="T15" fmla="*/ 2147483647 h 72"/>
              <a:gd name="T16" fmla="*/ 2147483647 w 311"/>
              <a:gd name="T17" fmla="*/ 2147483647 h 72"/>
              <a:gd name="T18" fmla="*/ 2147483647 w 311"/>
              <a:gd name="T19" fmla="*/ 2147483647 h 72"/>
              <a:gd name="T20" fmla="*/ 2147483647 w 311"/>
              <a:gd name="T21" fmla="*/ 2147483647 h 72"/>
              <a:gd name="T22" fmla="*/ 2147483647 w 311"/>
              <a:gd name="T23" fmla="*/ 2147483647 h 72"/>
              <a:gd name="T24" fmla="*/ 2147483647 w 311"/>
              <a:gd name="T25" fmla="*/ 0 h 72"/>
              <a:gd name="T26" fmla="*/ 2147483647 w 311"/>
              <a:gd name="T27" fmla="*/ 2147483647 h 72"/>
              <a:gd name="T28" fmla="*/ 2147483647 w 311"/>
              <a:gd name="T29" fmla="*/ 2147483647 h 72"/>
              <a:gd name="T30" fmla="*/ 2147483647 w 311"/>
              <a:gd name="T31" fmla="*/ 2147483647 h 72"/>
              <a:gd name="T32" fmla="*/ 2147483647 w 311"/>
              <a:gd name="T33" fmla="*/ 2147483647 h 72"/>
              <a:gd name="T34" fmla="*/ 2147483647 w 311"/>
              <a:gd name="T35" fmla="*/ 2147483647 h 72"/>
              <a:gd name="T36" fmla="*/ 2147483647 w 311"/>
              <a:gd name="T37" fmla="*/ 2147483647 h 72"/>
              <a:gd name="T38" fmla="*/ 2147483647 w 311"/>
              <a:gd name="T39" fmla="*/ 2147483647 h 72"/>
              <a:gd name="T40" fmla="*/ 2147483647 w 311"/>
              <a:gd name="T41" fmla="*/ 2147483647 h 72"/>
              <a:gd name="T42" fmla="*/ 2147483647 w 311"/>
              <a:gd name="T43" fmla="*/ 2147483647 h 72"/>
              <a:gd name="T44" fmla="*/ 2147483647 w 311"/>
              <a:gd name="T45" fmla="*/ 2147483647 h 72"/>
              <a:gd name="T46" fmla="*/ 2147483647 w 311"/>
              <a:gd name="T47" fmla="*/ 2147483647 h 72"/>
              <a:gd name="T48" fmla="*/ 2147483647 w 311"/>
              <a:gd name="T49" fmla="*/ 2147483647 h 72"/>
              <a:gd name="T50" fmla="*/ 2147483647 w 311"/>
              <a:gd name="T51" fmla="*/ 0 h 72"/>
              <a:gd name="T52" fmla="*/ 2147483647 w 311"/>
              <a:gd name="T53" fmla="*/ 2147483647 h 72"/>
              <a:gd name="T54" fmla="*/ 0 w 311"/>
              <a:gd name="T55" fmla="*/ 2147483647 h 7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311"/>
              <a:gd name="T85" fmla="*/ 0 h 72"/>
              <a:gd name="T86" fmla="*/ 311 w 311"/>
              <a:gd name="T87" fmla="*/ 72 h 7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311" h="72">
                <a:moveTo>
                  <a:pt x="0" y="24"/>
                </a:moveTo>
                <a:lnTo>
                  <a:pt x="8" y="56"/>
                </a:lnTo>
                <a:lnTo>
                  <a:pt x="33" y="64"/>
                </a:lnTo>
                <a:lnTo>
                  <a:pt x="67" y="64"/>
                </a:lnTo>
                <a:lnTo>
                  <a:pt x="126" y="56"/>
                </a:lnTo>
                <a:lnTo>
                  <a:pt x="143" y="56"/>
                </a:lnTo>
                <a:lnTo>
                  <a:pt x="143" y="72"/>
                </a:lnTo>
                <a:lnTo>
                  <a:pt x="193" y="72"/>
                </a:lnTo>
                <a:lnTo>
                  <a:pt x="219" y="56"/>
                </a:lnTo>
                <a:lnTo>
                  <a:pt x="252" y="56"/>
                </a:lnTo>
                <a:lnTo>
                  <a:pt x="278" y="40"/>
                </a:lnTo>
                <a:lnTo>
                  <a:pt x="311" y="32"/>
                </a:lnTo>
                <a:lnTo>
                  <a:pt x="311" y="0"/>
                </a:lnTo>
                <a:lnTo>
                  <a:pt x="286" y="16"/>
                </a:lnTo>
                <a:lnTo>
                  <a:pt x="269" y="24"/>
                </a:lnTo>
                <a:lnTo>
                  <a:pt x="252" y="24"/>
                </a:lnTo>
                <a:lnTo>
                  <a:pt x="244" y="8"/>
                </a:lnTo>
                <a:lnTo>
                  <a:pt x="219" y="16"/>
                </a:lnTo>
                <a:lnTo>
                  <a:pt x="168" y="24"/>
                </a:lnTo>
                <a:lnTo>
                  <a:pt x="168" y="8"/>
                </a:lnTo>
                <a:lnTo>
                  <a:pt x="84" y="40"/>
                </a:lnTo>
                <a:lnTo>
                  <a:pt x="75" y="16"/>
                </a:lnTo>
                <a:lnTo>
                  <a:pt x="59" y="8"/>
                </a:lnTo>
                <a:lnTo>
                  <a:pt x="59" y="24"/>
                </a:lnTo>
                <a:lnTo>
                  <a:pt x="33" y="24"/>
                </a:lnTo>
                <a:lnTo>
                  <a:pt x="16" y="0"/>
                </a:lnTo>
                <a:lnTo>
                  <a:pt x="16" y="16"/>
                </a:lnTo>
                <a:lnTo>
                  <a:pt x="0" y="24"/>
                </a:lnTo>
                <a:close/>
              </a:path>
            </a:pathLst>
          </a:custGeom>
          <a:solidFill>
            <a:srgbClr val="FFEBAB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2778125" y="4948238"/>
            <a:ext cx="217488" cy="395287"/>
          </a:xfrm>
          <a:custGeom>
            <a:avLst/>
            <a:gdLst>
              <a:gd name="T0" fmla="*/ 0 w 168"/>
              <a:gd name="T1" fmla="*/ 2147483647 h 288"/>
              <a:gd name="T2" fmla="*/ 2147483647 w 168"/>
              <a:gd name="T3" fmla="*/ 2147483647 h 288"/>
              <a:gd name="T4" fmla="*/ 2147483647 w 168"/>
              <a:gd name="T5" fmla="*/ 2147483647 h 288"/>
              <a:gd name="T6" fmla="*/ 2147483647 w 168"/>
              <a:gd name="T7" fmla="*/ 2147483647 h 288"/>
              <a:gd name="T8" fmla="*/ 2147483647 w 168"/>
              <a:gd name="T9" fmla="*/ 0 h 288"/>
              <a:gd name="T10" fmla="*/ 2147483647 w 168"/>
              <a:gd name="T11" fmla="*/ 2147483647 h 288"/>
              <a:gd name="T12" fmla="*/ 2147483647 w 168"/>
              <a:gd name="T13" fmla="*/ 2147483647 h 288"/>
              <a:gd name="T14" fmla="*/ 2147483647 w 168"/>
              <a:gd name="T15" fmla="*/ 2147483647 h 288"/>
              <a:gd name="T16" fmla="*/ 2147483647 w 168"/>
              <a:gd name="T17" fmla="*/ 2147483647 h 288"/>
              <a:gd name="T18" fmla="*/ 2147483647 w 168"/>
              <a:gd name="T19" fmla="*/ 2147483647 h 288"/>
              <a:gd name="T20" fmla="*/ 2147483647 w 168"/>
              <a:gd name="T21" fmla="*/ 2147483647 h 288"/>
              <a:gd name="T22" fmla="*/ 2147483647 w 168"/>
              <a:gd name="T23" fmla="*/ 2147483647 h 288"/>
              <a:gd name="T24" fmla="*/ 2147483647 w 168"/>
              <a:gd name="T25" fmla="*/ 2147483647 h 288"/>
              <a:gd name="T26" fmla="*/ 2147483647 w 168"/>
              <a:gd name="T27" fmla="*/ 2147483647 h 288"/>
              <a:gd name="T28" fmla="*/ 2147483647 w 168"/>
              <a:gd name="T29" fmla="*/ 2147483647 h 288"/>
              <a:gd name="T30" fmla="*/ 2147483647 w 168"/>
              <a:gd name="T31" fmla="*/ 2147483647 h 288"/>
              <a:gd name="T32" fmla="*/ 2147483647 w 168"/>
              <a:gd name="T33" fmla="*/ 2147483647 h 288"/>
              <a:gd name="T34" fmla="*/ 2147483647 w 168"/>
              <a:gd name="T35" fmla="*/ 2147483647 h 288"/>
              <a:gd name="T36" fmla="*/ 2147483647 w 168"/>
              <a:gd name="T37" fmla="*/ 2147483647 h 288"/>
              <a:gd name="T38" fmla="*/ 2147483647 w 168"/>
              <a:gd name="T39" fmla="*/ 2147483647 h 288"/>
              <a:gd name="T40" fmla="*/ 2147483647 w 168"/>
              <a:gd name="T41" fmla="*/ 2147483647 h 288"/>
              <a:gd name="T42" fmla="*/ 2147483647 w 168"/>
              <a:gd name="T43" fmla="*/ 2147483647 h 288"/>
              <a:gd name="T44" fmla="*/ 2147483647 w 168"/>
              <a:gd name="T45" fmla="*/ 2147483647 h 288"/>
              <a:gd name="T46" fmla="*/ 0 w 168"/>
              <a:gd name="T47" fmla="*/ 2147483647 h 288"/>
              <a:gd name="T48" fmla="*/ 0 w 168"/>
              <a:gd name="T49" fmla="*/ 2147483647 h 28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68"/>
              <a:gd name="T76" fmla="*/ 0 h 288"/>
              <a:gd name="T77" fmla="*/ 168 w 168"/>
              <a:gd name="T78" fmla="*/ 288 h 28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68" h="288">
                <a:moveTo>
                  <a:pt x="0" y="40"/>
                </a:moveTo>
                <a:lnTo>
                  <a:pt x="33" y="48"/>
                </a:lnTo>
                <a:lnTo>
                  <a:pt x="59" y="40"/>
                </a:lnTo>
                <a:lnTo>
                  <a:pt x="101" y="8"/>
                </a:lnTo>
                <a:lnTo>
                  <a:pt x="109" y="0"/>
                </a:lnTo>
                <a:lnTo>
                  <a:pt x="143" y="16"/>
                </a:lnTo>
                <a:lnTo>
                  <a:pt x="143" y="32"/>
                </a:lnTo>
                <a:lnTo>
                  <a:pt x="168" y="96"/>
                </a:lnTo>
                <a:lnTo>
                  <a:pt x="151" y="120"/>
                </a:lnTo>
                <a:lnTo>
                  <a:pt x="168" y="152"/>
                </a:lnTo>
                <a:lnTo>
                  <a:pt x="143" y="256"/>
                </a:lnTo>
                <a:lnTo>
                  <a:pt x="117" y="248"/>
                </a:lnTo>
                <a:lnTo>
                  <a:pt x="92" y="248"/>
                </a:lnTo>
                <a:lnTo>
                  <a:pt x="84" y="264"/>
                </a:lnTo>
                <a:lnTo>
                  <a:pt x="67" y="280"/>
                </a:lnTo>
                <a:lnTo>
                  <a:pt x="42" y="288"/>
                </a:lnTo>
                <a:lnTo>
                  <a:pt x="25" y="248"/>
                </a:lnTo>
                <a:lnTo>
                  <a:pt x="25" y="200"/>
                </a:lnTo>
                <a:lnTo>
                  <a:pt x="33" y="176"/>
                </a:lnTo>
                <a:lnTo>
                  <a:pt x="25" y="160"/>
                </a:lnTo>
                <a:lnTo>
                  <a:pt x="33" y="136"/>
                </a:lnTo>
                <a:lnTo>
                  <a:pt x="33" y="112"/>
                </a:lnTo>
                <a:lnTo>
                  <a:pt x="25" y="80"/>
                </a:lnTo>
                <a:lnTo>
                  <a:pt x="0" y="72"/>
                </a:lnTo>
                <a:lnTo>
                  <a:pt x="0" y="40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2832100" y="4651375"/>
            <a:ext cx="130175" cy="263525"/>
          </a:xfrm>
          <a:custGeom>
            <a:avLst/>
            <a:gdLst>
              <a:gd name="T0" fmla="*/ 2147483647 w 101"/>
              <a:gd name="T1" fmla="*/ 2147483647 h 192"/>
              <a:gd name="T2" fmla="*/ 2147483647 w 101"/>
              <a:gd name="T3" fmla="*/ 0 h 192"/>
              <a:gd name="T4" fmla="*/ 2147483647 w 101"/>
              <a:gd name="T5" fmla="*/ 0 h 192"/>
              <a:gd name="T6" fmla="*/ 2147483647 w 101"/>
              <a:gd name="T7" fmla="*/ 2147483647 h 192"/>
              <a:gd name="T8" fmla="*/ 2147483647 w 101"/>
              <a:gd name="T9" fmla="*/ 2147483647 h 192"/>
              <a:gd name="T10" fmla="*/ 2147483647 w 101"/>
              <a:gd name="T11" fmla="*/ 2147483647 h 192"/>
              <a:gd name="T12" fmla="*/ 2147483647 w 101"/>
              <a:gd name="T13" fmla="*/ 2147483647 h 192"/>
              <a:gd name="T14" fmla="*/ 2147483647 w 101"/>
              <a:gd name="T15" fmla="*/ 2147483647 h 192"/>
              <a:gd name="T16" fmla="*/ 2147483647 w 101"/>
              <a:gd name="T17" fmla="*/ 2147483647 h 192"/>
              <a:gd name="T18" fmla="*/ 2147483647 w 101"/>
              <a:gd name="T19" fmla="*/ 2147483647 h 192"/>
              <a:gd name="T20" fmla="*/ 2147483647 w 101"/>
              <a:gd name="T21" fmla="*/ 2147483647 h 192"/>
              <a:gd name="T22" fmla="*/ 2147483647 w 101"/>
              <a:gd name="T23" fmla="*/ 2147483647 h 192"/>
              <a:gd name="T24" fmla="*/ 2147483647 w 101"/>
              <a:gd name="T25" fmla="*/ 2147483647 h 192"/>
              <a:gd name="T26" fmla="*/ 2147483647 w 101"/>
              <a:gd name="T27" fmla="*/ 2147483647 h 192"/>
              <a:gd name="T28" fmla="*/ 2147483647 w 101"/>
              <a:gd name="T29" fmla="*/ 2147483647 h 192"/>
              <a:gd name="T30" fmla="*/ 2147483647 w 101"/>
              <a:gd name="T31" fmla="*/ 2147483647 h 192"/>
              <a:gd name="T32" fmla="*/ 2147483647 w 101"/>
              <a:gd name="T33" fmla="*/ 2147483647 h 192"/>
              <a:gd name="T34" fmla="*/ 0 w 101"/>
              <a:gd name="T35" fmla="*/ 2147483647 h 192"/>
              <a:gd name="T36" fmla="*/ 2147483647 w 101"/>
              <a:gd name="T37" fmla="*/ 2147483647 h 192"/>
              <a:gd name="T38" fmla="*/ 2147483647 w 101"/>
              <a:gd name="T39" fmla="*/ 2147483647 h 192"/>
              <a:gd name="T40" fmla="*/ 2147483647 w 101"/>
              <a:gd name="T41" fmla="*/ 2147483647 h 192"/>
              <a:gd name="T42" fmla="*/ 2147483647 w 101"/>
              <a:gd name="T43" fmla="*/ 2147483647 h 19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192"/>
              <a:gd name="T68" fmla="*/ 101 w 101"/>
              <a:gd name="T69" fmla="*/ 192 h 19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192">
                <a:moveTo>
                  <a:pt x="75" y="32"/>
                </a:moveTo>
                <a:lnTo>
                  <a:pt x="75" y="0"/>
                </a:lnTo>
                <a:lnTo>
                  <a:pt x="92" y="0"/>
                </a:lnTo>
                <a:lnTo>
                  <a:pt x="92" y="40"/>
                </a:lnTo>
                <a:lnTo>
                  <a:pt x="101" y="56"/>
                </a:lnTo>
                <a:lnTo>
                  <a:pt x="101" y="104"/>
                </a:lnTo>
                <a:lnTo>
                  <a:pt x="92" y="120"/>
                </a:lnTo>
                <a:lnTo>
                  <a:pt x="92" y="152"/>
                </a:lnTo>
                <a:lnTo>
                  <a:pt x="67" y="192"/>
                </a:lnTo>
                <a:lnTo>
                  <a:pt x="50" y="192"/>
                </a:lnTo>
                <a:lnTo>
                  <a:pt x="25" y="176"/>
                </a:lnTo>
                <a:lnTo>
                  <a:pt x="33" y="160"/>
                </a:lnTo>
                <a:lnTo>
                  <a:pt x="17" y="152"/>
                </a:lnTo>
                <a:lnTo>
                  <a:pt x="33" y="136"/>
                </a:lnTo>
                <a:lnTo>
                  <a:pt x="8" y="128"/>
                </a:lnTo>
                <a:lnTo>
                  <a:pt x="25" y="112"/>
                </a:lnTo>
                <a:lnTo>
                  <a:pt x="8" y="96"/>
                </a:lnTo>
                <a:lnTo>
                  <a:pt x="0" y="72"/>
                </a:lnTo>
                <a:lnTo>
                  <a:pt x="17" y="64"/>
                </a:lnTo>
                <a:lnTo>
                  <a:pt x="17" y="48"/>
                </a:lnTo>
                <a:lnTo>
                  <a:pt x="42" y="40"/>
                </a:lnTo>
                <a:lnTo>
                  <a:pt x="75" y="32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2832100" y="4651375"/>
            <a:ext cx="130175" cy="263525"/>
          </a:xfrm>
          <a:custGeom>
            <a:avLst/>
            <a:gdLst>
              <a:gd name="T0" fmla="*/ 2147483647 w 101"/>
              <a:gd name="T1" fmla="*/ 2147483647 h 192"/>
              <a:gd name="T2" fmla="*/ 2147483647 w 101"/>
              <a:gd name="T3" fmla="*/ 0 h 192"/>
              <a:gd name="T4" fmla="*/ 2147483647 w 101"/>
              <a:gd name="T5" fmla="*/ 0 h 192"/>
              <a:gd name="T6" fmla="*/ 2147483647 w 101"/>
              <a:gd name="T7" fmla="*/ 2147483647 h 192"/>
              <a:gd name="T8" fmla="*/ 2147483647 w 101"/>
              <a:gd name="T9" fmla="*/ 2147483647 h 192"/>
              <a:gd name="T10" fmla="*/ 2147483647 w 101"/>
              <a:gd name="T11" fmla="*/ 2147483647 h 192"/>
              <a:gd name="T12" fmla="*/ 2147483647 w 101"/>
              <a:gd name="T13" fmla="*/ 2147483647 h 192"/>
              <a:gd name="T14" fmla="*/ 2147483647 w 101"/>
              <a:gd name="T15" fmla="*/ 2147483647 h 192"/>
              <a:gd name="T16" fmla="*/ 2147483647 w 101"/>
              <a:gd name="T17" fmla="*/ 2147483647 h 192"/>
              <a:gd name="T18" fmla="*/ 2147483647 w 101"/>
              <a:gd name="T19" fmla="*/ 2147483647 h 192"/>
              <a:gd name="T20" fmla="*/ 2147483647 w 101"/>
              <a:gd name="T21" fmla="*/ 2147483647 h 192"/>
              <a:gd name="T22" fmla="*/ 2147483647 w 101"/>
              <a:gd name="T23" fmla="*/ 2147483647 h 192"/>
              <a:gd name="T24" fmla="*/ 2147483647 w 101"/>
              <a:gd name="T25" fmla="*/ 2147483647 h 192"/>
              <a:gd name="T26" fmla="*/ 2147483647 w 101"/>
              <a:gd name="T27" fmla="*/ 2147483647 h 192"/>
              <a:gd name="T28" fmla="*/ 2147483647 w 101"/>
              <a:gd name="T29" fmla="*/ 2147483647 h 192"/>
              <a:gd name="T30" fmla="*/ 2147483647 w 101"/>
              <a:gd name="T31" fmla="*/ 2147483647 h 192"/>
              <a:gd name="T32" fmla="*/ 2147483647 w 101"/>
              <a:gd name="T33" fmla="*/ 2147483647 h 192"/>
              <a:gd name="T34" fmla="*/ 0 w 101"/>
              <a:gd name="T35" fmla="*/ 2147483647 h 192"/>
              <a:gd name="T36" fmla="*/ 2147483647 w 101"/>
              <a:gd name="T37" fmla="*/ 2147483647 h 192"/>
              <a:gd name="T38" fmla="*/ 2147483647 w 101"/>
              <a:gd name="T39" fmla="*/ 2147483647 h 192"/>
              <a:gd name="T40" fmla="*/ 2147483647 w 101"/>
              <a:gd name="T41" fmla="*/ 2147483647 h 192"/>
              <a:gd name="T42" fmla="*/ 2147483647 w 101"/>
              <a:gd name="T43" fmla="*/ 2147483647 h 19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1"/>
              <a:gd name="T67" fmla="*/ 0 h 192"/>
              <a:gd name="T68" fmla="*/ 101 w 101"/>
              <a:gd name="T69" fmla="*/ 192 h 19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1" h="192">
                <a:moveTo>
                  <a:pt x="75" y="32"/>
                </a:moveTo>
                <a:lnTo>
                  <a:pt x="75" y="0"/>
                </a:lnTo>
                <a:lnTo>
                  <a:pt x="92" y="0"/>
                </a:lnTo>
                <a:lnTo>
                  <a:pt x="92" y="40"/>
                </a:lnTo>
                <a:lnTo>
                  <a:pt x="101" y="56"/>
                </a:lnTo>
                <a:lnTo>
                  <a:pt x="101" y="104"/>
                </a:lnTo>
                <a:lnTo>
                  <a:pt x="92" y="120"/>
                </a:lnTo>
                <a:lnTo>
                  <a:pt x="92" y="152"/>
                </a:lnTo>
                <a:lnTo>
                  <a:pt x="67" y="192"/>
                </a:lnTo>
                <a:lnTo>
                  <a:pt x="50" y="192"/>
                </a:lnTo>
                <a:lnTo>
                  <a:pt x="25" y="176"/>
                </a:lnTo>
                <a:lnTo>
                  <a:pt x="33" y="160"/>
                </a:lnTo>
                <a:lnTo>
                  <a:pt x="17" y="152"/>
                </a:lnTo>
                <a:lnTo>
                  <a:pt x="33" y="136"/>
                </a:lnTo>
                <a:lnTo>
                  <a:pt x="8" y="128"/>
                </a:lnTo>
                <a:lnTo>
                  <a:pt x="25" y="112"/>
                </a:lnTo>
                <a:lnTo>
                  <a:pt x="8" y="96"/>
                </a:lnTo>
                <a:lnTo>
                  <a:pt x="0" y="72"/>
                </a:lnTo>
                <a:lnTo>
                  <a:pt x="17" y="64"/>
                </a:lnTo>
                <a:lnTo>
                  <a:pt x="17" y="48"/>
                </a:lnTo>
                <a:lnTo>
                  <a:pt x="42" y="40"/>
                </a:lnTo>
                <a:lnTo>
                  <a:pt x="75" y="32"/>
                </a:lnTo>
                <a:close/>
              </a:path>
            </a:pathLst>
          </a:custGeom>
          <a:solidFill>
            <a:srgbClr val="FFFF00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2613025" y="3979863"/>
            <a:ext cx="1527175" cy="1485900"/>
          </a:xfrm>
          <a:custGeom>
            <a:avLst/>
            <a:gdLst>
              <a:gd name="T0" fmla="*/ 2147483647 w 1180"/>
              <a:gd name="T1" fmla="*/ 2147483647 h 1080"/>
              <a:gd name="T2" fmla="*/ 2147483647 w 1180"/>
              <a:gd name="T3" fmla="*/ 2147483647 h 1080"/>
              <a:gd name="T4" fmla="*/ 2147483647 w 1180"/>
              <a:gd name="T5" fmla="*/ 2147483647 h 1080"/>
              <a:gd name="T6" fmla="*/ 2147483647 w 1180"/>
              <a:gd name="T7" fmla="*/ 2147483647 h 1080"/>
              <a:gd name="T8" fmla="*/ 2147483647 w 1180"/>
              <a:gd name="T9" fmla="*/ 2147483647 h 1080"/>
              <a:gd name="T10" fmla="*/ 2147483647 w 1180"/>
              <a:gd name="T11" fmla="*/ 2147483647 h 1080"/>
              <a:gd name="T12" fmla="*/ 2147483647 w 1180"/>
              <a:gd name="T13" fmla="*/ 2147483647 h 1080"/>
              <a:gd name="T14" fmla="*/ 2147483647 w 1180"/>
              <a:gd name="T15" fmla="*/ 2147483647 h 1080"/>
              <a:gd name="T16" fmla="*/ 2147483647 w 1180"/>
              <a:gd name="T17" fmla="*/ 2147483647 h 1080"/>
              <a:gd name="T18" fmla="*/ 2147483647 w 1180"/>
              <a:gd name="T19" fmla="*/ 2147483647 h 1080"/>
              <a:gd name="T20" fmla="*/ 2147483647 w 1180"/>
              <a:gd name="T21" fmla="*/ 2147483647 h 1080"/>
              <a:gd name="T22" fmla="*/ 2147483647 w 1180"/>
              <a:gd name="T23" fmla="*/ 2147483647 h 1080"/>
              <a:gd name="T24" fmla="*/ 2147483647 w 1180"/>
              <a:gd name="T25" fmla="*/ 2147483647 h 1080"/>
              <a:gd name="T26" fmla="*/ 2147483647 w 1180"/>
              <a:gd name="T27" fmla="*/ 2147483647 h 1080"/>
              <a:gd name="T28" fmla="*/ 2147483647 w 1180"/>
              <a:gd name="T29" fmla="*/ 0 h 1080"/>
              <a:gd name="T30" fmla="*/ 2147483647 w 1180"/>
              <a:gd name="T31" fmla="*/ 2147483647 h 1080"/>
              <a:gd name="T32" fmla="*/ 2147483647 w 1180"/>
              <a:gd name="T33" fmla="*/ 2147483647 h 1080"/>
              <a:gd name="T34" fmla="*/ 2147483647 w 1180"/>
              <a:gd name="T35" fmla="*/ 2147483647 h 1080"/>
              <a:gd name="T36" fmla="*/ 2147483647 w 1180"/>
              <a:gd name="T37" fmla="*/ 2147483647 h 1080"/>
              <a:gd name="T38" fmla="*/ 2147483647 w 1180"/>
              <a:gd name="T39" fmla="*/ 2147483647 h 1080"/>
              <a:gd name="T40" fmla="*/ 2147483647 w 1180"/>
              <a:gd name="T41" fmla="*/ 2147483647 h 1080"/>
              <a:gd name="T42" fmla="*/ 2147483647 w 1180"/>
              <a:gd name="T43" fmla="*/ 2147483647 h 1080"/>
              <a:gd name="T44" fmla="*/ 2147483647 w 1180"/>
              <a:gd name="T45" fmla="*/ 2147483647 h 1080"/>
              <a:gd name="T46" fmla="*/ 2147483647 w 1180"/>
              <a:gd name="T47" fmla="*/ 2147483647 h 1080"/>
              <a:gd name="T48" fmla="*/ 2147483647 w 1180"/>
              <a:gd name="T49" fmla="*/ 2147483647 h 1080"/>
              <a:gd name="T50" fmla="*/ 2147483647 w 1180"/>
              <a:gd name="T51" fmla="*/ 2147483647 h 1080"/>
              <a:gd name="T52" fmla="*/ 2147483647 w 1180"/>
              <a:gd name="T53" fmla="*/ 2147483647 h 1080"/>
              <a:gd name="T54" fmla="*/ 2147483647 w 1180"/>
              <a:gd name="T55" fmla="*/ 2147483647 h 1080"/>
              <a:gd name="T56" fmla="*/ 2147483647 w 1180"/>
              <a:gd name="T57" fmla="*/ 2147483647 h 1080"/>
              <a:gd name="T58" fmla="*/ 2147483647 w 1180"/>
              <a:gd name="T59" fmla="*/ 2147483647 h 1080"/>
              <a:gd name="T60" fmla="*/ 2147483647 w 1180"/>
              <a:gd name="T61" fmla="*/ 2147483647 h 1080"/>
              <a:gd name="T62" fmla="*/ 2147483647 w 1180"/>
              <a:gd name="T63" fmla="*/ 2147483647 h 1080"/>
              <a:gd name="T64" fmla="*/ 2147483647 w 1180"/>
              <a:gd name="T65" fmla="*/ 2147483647 h 1080"/>
              <a:gd name="T66" fmla="*/ 2147483647 w 1180"/>
              <a:gd name="T67" fmla="*/ 2147483647 h 1080"/>
              <a:gd name="T68" fmla="*/ 2147483647 w 1180"/>
              <a:gd name="T69" fmla="*/ 2147483647 h 1080"/>
              <a:gd name="T70" fmla="*/ 2147483647 w 1180"/>
              <a:gd name="T71" fmla="*/ 2147483647 h 1080"/>
              <a:gd name="T72" fmla="*/ 2147483647 w 1180"/>
              <a:gd name="T73" fmla="*/ 2147483647 h 1080"/>
              <a:gd name="T74" fmla="*/ 2147483647 w 1180"/>
              <a:gd name="T75" fmla="*/ 2147483647 h 1080"/>
              <a:gd name="T76" fmla="*/ 2147483647 w 1180"/>
              <a:gd name="T77" fmla="*/ 2147483647 h 1080"/>
              <a:gd name="T78" fmla="*/ 2147483647 w 1180"/>
              <a:gd name="T79" fmla="*/ 2147483647 h 1080"/>
              <a:gd name="T80" fmla="*/ 2147483647 w 1180"/>
              <a:gd name="T81" fmla="*/ 2147483647 h 1080"/>
              <a:gd name="T82" fmla="*/ 2147483647 w 1180"/>
              <a:gd name="T83" fmla="*/ 2147483647 h 1080"/>
              <a:gd name="T84" fmla="*/ 2147483647 w 1180"/>
              <a:gd name="T85" fmla="*/ 2147483647 h 1080"/>
              <a:gd name="T86" fmla="*/ 2147483647 w 1180"/>
              <a:gd name="T87" fmla="*/ 2147483647 h 1080"/>
              <a:gd name="T88" fmla="*/ 2147483647 w 1180"/>
              <a:gd name="T89" fmla="*/ 2147483647 h 1080"/>
              <a:gd name="T90" fmla="*/ 2147483647 w 1180"/>
              <a:gd name="T91" fmla="*/ 2147483647 h 1080"/>
              <a:gd name="T92" fmla="*/ 2147483647 w 1180"/>
              <a:gd name="T93" fmla="*/ 2147483647 h 1080"/>
              <a:gd name="T94" fmla="*/ 2147483647 w 1180"/>
              <a:gd name="T95" fmla="*/ 2147483647 h 1080"/>
              <a:gd name="T96" fmla="*/ 2147483647 w 1180"/>
              <a:gd name="T97" fmla="*/ 2147483647 h 1080"/>
              <a:gd name="T98" fmla="*/ 2147483647 w 1180"/>
              <a:gd name="T99" fmla="*/ 2147483647 h 1080"/>
              <a:gd name="T100" fmla="*/ 2147483647 w 1180"/>
              <a:gd name="T101" fmla="*/ 2147483647 h 1080"/>
              <a:gd name="T102" fmla="*/ 2147483647 w 1180"/>
              <a:gd name="T103" fmla="*/ 2147483647 h 108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1180"/>
              <a:gd name="T157" fmla="*/ 0 h 1080"/>
              <a:gd name="T158" fmla="*/ 1180 w 1180"/>
              <a:gd name="T159" fmla="*/ 1080 h 1080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1180" h="1080">
                <a:moveTo>
                  <a:pt x="1155" y="752"/>
                </a:moveTo>
                <a:lnTo>
                  <a:pt x="1121" y="728"/>
                </a:lnTo>
                <a:lnTo>
                  <a:pt x="1087" y="712"/>
                </a:lnTo>
                <a:lnTo>
                  <a:pt x="1003" y="672"/>
                </a:lnTo>
                <a:lnTo>
                  <a:pt x="919" y="632"/>
                </a:lnTo>
                <a:lnTo>
                  <a:pt x="935" y="616"/>
                </a:lnTo>
                <a:lnTo>
                  <a:pt x="927" y="600"/>
                </a:lnTo>
                <a:lnTo>
                  <a:pt x="902" y="584"/>
                </a:lnTo>
                <a:lnTo>
                  <a:pt x="868" y="592"/>
                </a:lnTo>
                <a:lnTo>
                  <a:pt x="817" y="592"/>
                </a:lnTo>
                <a:lnTo>
                  <a:pt x="775" y="568"/>
                </a:lnTo>
                <a:lnTo>
                  <a:pt x="733" y="528"/>
                </a:lnTo>
                <a:lnTo>
                  <a:pt x="708" y="488"/>
                </a:lnTo>
                <a:lnTo>
                  <a:pt x="683" y="448"/>
                </a:lnTo>
                <a:lnTo>
                  <a:pt x="641" y="408"/>
                </a:lnTo>
                <a:lnTo>
                  <a:pt x="556" y="344"/>
                </a:lnTo>
                <a:lnTo>
                  <a:pt x="523" y="296"/>
                </a:lnTo>
                <a:lnTo>
                  <a:pt x="523" y="280"/>
                </a:lnTo>
                <a:lnTo>
                  <a:pt x="539" y="256"/>
                </a:lnTo>
                <a:lnTo>
                  <a:pt x="548" y="240"/>
                </a:lnTo>
                <a:lnTo>
                  <a:pt x="539" y="224"/>
                </a:lnTo>
                <a:lnTo>
                  <a:pt x="531" y="216"/>
                </a:lnTo>
                <a:lnTo>
                  <a:pt x="531" y="200"/>
                </a:lnTo>
                <a:lnTo>
                  <a:pt x="556" y="184"/>
                </a:lnTo>
                <a:lnTo>
                  <a:pt x="641" y="152"/>
                </a:lnTo>
                <a:lnTo>
                  <a:pt x="649" y="144"/>
                </a:lnTo>
                <a:lnTo>
                  <a:pt x="641" y="88"/>
                </a:lnTo>
                <a:lnTo>
                  <a:pt x="649" y="56"/>
                </a:lnTo>
                <a:lnTo>
                  <a:pt x="531" y="24"/>
                </a:lnTo>
                <a:lnTo>
                  <a:pt x="514" y="0"/>
                </a:lnTo>
                <a:lnTo>
                  <a:pt x="438" y="8"/>
                </a:lnTo>
                <a:lnTo>
                  <a:pt x="405" y="40"/>
                </a:lnTo>
                <a:lnTo>
                  <a:pt x="371" y="32"/>
                </a:lnTo>
                <a:lnTo>
                  <a:pt x="354" y="64"/>
                </a:lnTo>
                <a:lnTo>
                  <a:pt x="320" y="64"/>
                </a:lnTo>
                <a:lnTo>
                  <a:pt x="295" y="80"/>
                </a:lnTo>
                <a:lnTo>
                  <a:pt x="253" y="72"/>
                </a:lnTo>
                <a:lnTo>
                  <a:pt x="228" y="152"/>
                </a:lnTo>
                <a:lnTo>
                  <a:pt x="160" y="72"/>
                </a:lnTo>
                <a:lnTo>
                  <a:pt x="118" y="136"/>
                </a:lnTo>
                <a:lnTo>
                  <a:pt x="25" y="144"/>
                </a:lnTo>
                <a:lnTo>
                  <a:pt x="42" y="208"/>
                </a:lnTo>
                <a:lnTo>
                  <a:pt x="0" y="232"/>
                </a:lnTo>
                <a:lnTo>
                  <a:pt x="25" y="272"/>
                </a:lnTo>
                <a:lnTo>
                  <a:pt x="17" y="320"/>
                </a:lnTo>
                <a:lnTo>
                  <a:pt x="93" y="352"/>
                </a:lnTo>
                <a:lnTo>
                  <a:pt x="76" y="392"/>
                </a:lnTo>
                <a:lnTo>
                  <a:pt x="93" y="392"/>
                </a:lnTo>
                <a:lnTo>
                  <a:pt x="135" y="376"/>
                </a:lnTo>
                <a:lnTo>
                  <a:pt x="160" y="344"/>
                </a:lnTo>
                <a:lnTo>
                  <a:pt x="177" y="328"/>
                </a:lnTo>
                <a:lnTo>
                  <a:pt x="202" y="320"/>
                </a:lnTo>
                <a:lnTo>
                  <a:pt x="244" y="336"/>
                </a:lnTo>
                <a:lnTo>
                  <a:pt x="261" y="352"/>
                </a:lnTo>
                <a:lnTo>
                  <a:pt x="278" y="368"/>
                </a:lnTo>
                <a:lnTo>
                  <a:pt x="312" y="368"/>
                </a:lnTo>
                <a:lnTo>
                  <a:pt x="329" y="384"/>
                </a:lnTo>
                <a:lnTo>
                  <a:pt x="337" y="424"/>
                </a:lnTo>
                <a:lnTo>
                  <a:pt x="362" y="472"/>
                </a:lnTo>
                <a:lnTo>
                  <a:pt x="371" y="496"/>
                </a:lnTo>
                <a:lnTo>
                  <a:pt x="396" y="512"/>
                </a:lnTo>
                <a:lnTo>
                  <a:pt x="430" y="552"/>
                </a:lnTo>
                <a:lnTo>
                  <a:pt x="472" y="576"/>
                </a:lnTo>
                <a:lnTo>
                  <a:pt x="497" y="592"/>
                </a:lnTo>
                <a:lnTo>
                  <a:pt x="514" y="608"/>
                </a:lnTo>
                <a:lnTo>
                  <a:pt x="607" y="680"/>
                </a:lnTo>
                <a:lnTo>
                  <a:pt x="624" y="696"/>
                </a:lnTo>
                <a:lnTo>
                  <a:pt x="649" y="688"/>
                </a:lnTo>
                <a:lnTo>
                  <a:pt x="708" y="712"/>
                </a:lnTo>
                <a:lnTo>
                  <a:pt x="742" y="744"/>
                </a:lnTo>
                <a:lnTo>
                  <a:pt x="767" y="744"/>
                </a:lnTo>
                <a:lnTo>
                  <a:pt x="775" y="752"/>
                </a:lnTo>
                <a:lnTo>
                  <a:pt x="775" y="768"/>
                </a:lnTo>
                <a:lnTo>
                  <a:pt x="809" y="768"/>
                </a:lnTo>
                <a:lnTo>
                  <a:pt x="826" y="800"/>
                </a:lnTo>
                <a:lnTo>
                  <a:pt x="851" y="824"/>
                </a:lnTo>
                <a:lnTo>
                  <a:pt x="893" y="840"/>
                </a:lnTo>
                <a:lnTo>
                  <a:pt x="927" y="856"/>
                </a:lnTo>
                <a:lnTo>
                  <a:pt x="944" y="904"/>
                </a:lnTo>
                <a:lnTo>
                  <a:pt x="978" y="984"/>
                </a:lnTo>
                <a:lnTo>
                  <a:pt x="952" y="984"/>
                </a:lnTo>
                <a:lnTo>
                  <a:pt x="935" y="1000"/>
                </a:lnTo>
                <a:lnTo>
                  <a:pt x="935" y="1016"/>
                </a:lnTo>
                <a:lnTo>
                  <a:pt x="927" y="1040"/>
                </a:lnTo>
                <a:lnTo>
                  <a:pt x="919" y="1056"/>
                </a:lnTo>
                <a:lnTo>
                  <a:pt x="935" y="1072"/>
                </a:lnTo>
                <a:lnTo>
                  <a:pt x="952" y="1080"/>
                </a:lnTo>
                <a:lnTo>
                  <a:pt x="978" y="1072"/>
                </a:lnTo>
                <a:lnTo>
                  <a:pt x="994" y="1040"/>
                </a:lnTo>
                <a:lnTo>
                  <a:pt x="1011" y="1000"/>
                </a:lnTo>
                <a:lnTo>
                  <a:pt x="1028" y="960"/>
                </a:lnTo>
                <a:lnTo>
                  <a:pt x="1070" y="952"/>
                </a:lnTo>
                <a:lnTo>
                  <a:pt x="1070" y="904"/>
                </a:lnTo>
                <a:lnTo>
                  <a:pt x="1053" y="888"/>
                </a:lnTo>
                <a:lnTo>
                  <a:pt x="1028" y="880"/>
                </a:lnTo>
                <a:lnTo>
                  <a:pt x="1003" y="864"/>
                </a:lnTo>
                <a:lnTo>
                  <a:pt x="994" y="848"/>
                </a:lnTo>
                <a:lnTo>
                  <a:pt x="1011" y="800"/>
                </a:lnTo>
                <a:lnTo>
                  <a:pt x="1028" y="776"/>
                </a:lnTo>
                <a:lnTo>
                  <a:pt x="1045" y="768"/>
                </a:lnTo>
                <a:lnTo>
                  <a:pt x="1104" y="776"/>
                </a:lnTo>
                <a:lnTo>
                  <a:pt x="1146" y="792"/>
                </a:lnTo>
                <a:lnTo>
                  <a:pt x="1180" y="824"/>
                </a:lnTo>
                <a:lnTo>
                  <a:pt x="1180" y="784"/>
                </a:lnTo>
                <a:lnTo>
                  <a:pt x="1155" y="752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1327150" y="3276600"/>
            <a:ext cx="1482725" cy="1495425"/>
          </a:xfrm>
          <a:custGeom>
            <a:avLst/>
            <a:gdLst>
              <a:gd name="T0" fmla="*/ 2147483647 w 1146"/>
              <a:gd name="T1" fmla="*/ 2147483647 h 1088"/>
              <a:gd name="T2" fmla="*/ 2147483647 w 1146"/>
              <a:gd name="T3" fmla="*/ 2147483647 h 1088"/>
              <a:gd name="T4" fmla="*/ 2147483647 w 1146"/>
              <a:gd name="T5" fmla="*/ 2147483647 h 1088"/>
              <a:gd name="T6" fmla="*/ 2147483647 w 1146"/>
              <a:gd name="T7" fmla="*/ 2147483647 h 1088"/>
              <a:gd name="T8" fmla="*/ 2147483647 w 1146"/>
              <a:gd name="T9" fmla="*/ 2147483647 h 1088"/>
              <a:gd name="T10" fmla="*/ 2147483647 w 1146"/>
              <a:gd name="T11" fmla="*/ 2147483647 h 1088"/>
              <a:gd name="T12" fmla="*/ 2147483647 w 1146"/>
              <a:gd name="T13" fmla="*/ 2147483647 h 1088"/>
              <a:gd name="T14" fmla="*/ 2147483647 w 1146"/>
              <a:gd name="T15" fmla="*/ 2147483647 h 1088"/>
              <a:gd name="T16" fmla="*/ 2147483647 w 1146"/>
              <a:gd name="T17" fmla="*/ 2147483647 h 1088"/>
              <a:gd name="T18" fmla="*/ 2147483647 w 1146"/>
              <a:gd name="T19" fmla="*/ 2147483647 h 1088"/>
              <a:gd name="T20" fmla="*/ 2147483647 w 1146"/>
              <a:gd name="T21" fmla="*/ 2147483647 h 1088"/>
              <a:gd name="T22" fmla="*/ 2147483647 w 1146"/>
              <a:gd name="T23" fmla="*/ 2147483647 h 1088"/>
              <a:gd name="T24" fmla="*/ 2147483647 w 1146"/>
              <a:gd name="T25" fmla="*/ 2147483647 h 1088"/>
              <a:gd name="T26" fmla="*/ 2147483647 w 1146"/>
              <a:gd name="T27" fmla="*/ 0 h 1088"/>
              <a:gd name="T28" fmla="*/ 2147483647 w 1146"/>
              <a:gd name="T29" fmla="*/ 2147483647 h 1088"/>
              <a:gd name="T30" fmla="*/ 2147483647 w 1146"/>
              <a:gd name="T31" fmla="*/ 2147483647 h 1088"/>
              <a:gd name="T32" fmla="*/ 2147483647 w 1146"/>
              <a:gd name="T33" fmla="*/ 2147483647 h 1088"/>
              <a:gd name="T34" fmla="*/ 2147483647 w 1146"/>
              <a:gd name="T35" fmla="*/ 2147483647 h 1088"/>
              <a:gd name="T36" fmla="*/ 2147483647 w 1146"/>
              <a:gd name="T37" fmla="*/ 2147483647 h 1088"/>
              <a:gd name="T38" fmla="*/ 2147483647 w 1146"/>
              <a:gd name="T39" fmla="*/ 2147483647 h 1088"/>
              <a:gd name="T40" fmla="*/ 2147483647 w 1146"/>
              <a:gd name="T41" fmla="*/ 2147483647 h 1088"/>
              <a:gd name="T42" fmla="*/ 2147483647 w 1146"/>
              <a:gd name="T43" fmla="*/ 2147483647 h 1088"/>
              <a:gd name="T44" fmla="*/ 2147483647 w 1146"/>
              <a:gd name="T45" fmla="*/ 2147483647 h 1088"/>
              <a:gd name="T46" fmla="*/ 2147483647 w 1146"/>
              <a:gd name="T47" fmla="*/ 2147483647 h 1088"/>
              <a:gd name="T48" fmla="*/ 2147483647 w 1146"/>
              <a:gd name="T49" fmla="*/ 2147483647 h 1088"/>
              <a:gd name="T50" fmla="*/ 2147483647 w 1146"/>
              <a:gd name="T51" fmla="*/ 2147483647 h 1088"/>
              <a:gd name="T52" fmla="*/ 2147483647 w 1146"/>
              <a:gd name="T53" fmla="*/ 2147483647 h 1088"/>
              <a:gd name="T54" fmla="*/ 2147483647 w 1146"/>
              <a:gd name="T55" fmla="*/ 2147483647 h 1088"/>
              <a:gd name="T56" fmla="*/ 2147483647 w 1146"/>
              <a:gd name="T57" fmla="*/ 2147483647 h 1088"/>
              <a:gd name="T58" fmla="*/ 2147483647 w 1146"/>
              <a:gd name="T59" fmla="*/ 2147483647 h 1088"/>
              <a:gd name="T60" fmla="*/ 2147483647 w 1146"/>
              <a:gd name="T61" fmla="*/ 2147483647 h 1088"/>
              <a:gd name="T62" fmla="*/ 2147483647 w 1146"/>
              <a:gd name="T63" fmla="*/ 2147483647 h 1088"/>
              <a:gd name="T64" fmla="*/ 2147483647 w 1146"/>
              <a:gd name="T65" fmla="*/ 2147483647 h 1088"/>
              <a:gd name="T66" fmla="*/ 2147483647 w 1146"/>
              <a:gd name="T67" fmla="*/ 2147483647 h 1088"/>
              <a:gd name="T68" fmla="*/ 2147483647 w 1146"/>
              <a:gd name="T69" fmla="*/ 2147483647 h 1088"/>
              <a:gd name="T70" fmla="*/ 2147483647 w 1146"/>
              <a:gd name="T71" fmla="*/ 2147483647 h 1088"/>
              <a:gd name="T72" fmla="*/ 2147483647 w 1146"/>
              <a:gd name="T73" fmla="*/ 2147483647 h 1088"/>
              <a:gd name="T74" fmla="*/ 2147483647 w 1146"/>
              <a:gd name="T75" fmla="*/ 2147483647 h 1088"/>
              <a:gd name="T76" fmla="*/ 2147483647 w 1146"/>
              <a:gd name="T77" fmla="*/ 2147483647 h 1088"/>
              <a:gd name="T78" fmla="*/ 2147483647 w 1146"/>
              <a:gd name="T79" fmla="*/ 2147483647 h 1088"/>
              <a:gd name="T80" fmla="*/ 2147483647 w 1146"/>
              <a:gd name="T81" fmla="*/ 2147483647 h 1088"/>
              <a:gd name="T82" fmla="*/ 2147483647 w 1146"/>
              <a:gd name="T83" fmla="*/ 2147483647 h 1088"/>
              <a:gd name="T84" fmla="*/ 2147483647 w 1146"/>
              <a:gd name="T85" fmla="*/ 2147483647 h 1088"/>
              <a:gd name="T86" fmla="*/ 2147483647 w 1146"/>
              <a:gd name="T87" fmla="*/ 2147483647 h 1088"/>
              <a:gd name="T88" fmla="*/ 2147483647 w 1146"/>
              <a:gd name="T89" fmla="*/ 2147483647 h 1088"/>
              <a:gd name="T90" fmla="*/ 2147483647 w 1146"/>
              <a:gd name="T91" fmla="*/ 2147483647 h 1088"/>
              <a:gd name="T92" fmla="*/ 2147483647 w 1146"/>
              <a:gd name="T93" fmla="*/ 2147483647 h 1088"/>
              <a:gd name="T94" fmla="*/ 2147483647 w 1146"/>
              <a:gd name="T95" fmla="*/ 2147483647 h 1088"/>
              <a:gd name="T96" fmla="*/ 2147483647 w 1146"/>
              <a:gd name="T97" fmla="*/ 2147483647 h 1088"/>
              <a:gd name="T98" fmla="*/ 2147483647 w 1146"/>
              <a:gd name="T99" fmla="*/ 2147483647 h 1088"/>
              <a:gd name="T100" fmla="*/ 2147483647 w 1146"/>
              <a:gd name="T101" fmla="*/ 2147483647 h 1088"/>
              <a:gd name="T102" fmla="*/ 2147483647 w 1146"/>
              <a:gd name="T103" fmla="*/ 2147483647 h 1088"/>
              <a:gd name="T104" fmla="*/ 2147483647 w 1146"/>
              <a:gd name="T105" fmla="*/ 2147483647 h 1088"/>
              <a:gd name="T106" fmla="*/ 2147483647 w 1146"/>
              <a:gd name="T107" fmla="*/ 2147483647 h 1088"/>
              <a:gd name="T108" fmla="*/ 2147483647 w 1146"/>
              <a:gd name="T109" fmla="*/ 2147483647 h 1088"/>
              <a:gd name="T110" fmla="*/ 2147483647 w 1146"/>
              <a:gd name="T111" fmla="*/ 2147483647 h 1088"/>
              <a:gd name="T112" fmla="*/ 2147483647 w 1146"/>
              <a:gd name="T113" fmla="*/ 2147483647 h 1088"/>
              <a:gd name="T114" fmla="*/ 2147483647 w 1146"/>
              <a:gd name="T115" fmla="*/ 2147483647 h 1088"/>
              <a:gd name="T116" fmla="*/ 2147483647 w 1146"/>
              <a:gd name="T117" fmla="*/ 2147483647 h 10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6"/>
              <a:gd name="T178" fmla="*/ 0 h 1088"/>
              <a:gd name="T179" fmla="*/ 1146 w 1146"/>
              <a:gd name="T180" fmla="*/ 1088 h 10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6" h="1088">
                <a:moveTo>
                  <a:pt x="1011" y="616"/>
                </a:moveTo>
                <a:lnTo>
                  <a:pt x="969" y="600"/>
                </a:lnTo>
                <a:lnTo>
                  <a:pt x="935" y="616"/>
                </a:lnTo>
                <a:lnTo>
                  <a:pt x="944" y="584"/>
                </a:lnTo>
                <a:lnTo>
                  <a:pt x="977" y="544"/>
                </a:lnTo>
                <a:lnTo>
                  <a:pt x="986" y="520"/>
                </a:lnTo>
                <a:lnTo>
                  <a:pt x="1011" y="504"/>
                </a:lnTo>
                <a:lnTo>
                  <a:pt x="1019" y="472"/>
                </a:lnTo>
                <a:lnTo>
                  <a:pt x="1053" y="464"/>
                </a:lnTo>
                <a:lnTo>
                  <a:pt x="1087" y="448"/>
                </a:lnTo>
                <a:lnTo>
                  <a:pt x="1104" y="360"/>
                </a:lnTo>
                <a:lnTo>
                  <a:pt x="1112" y="320"/>
                </a:lnTo>
                <a:lnTo>
                  <a:pt x="1146" y="288"/>
                </a:lnTo>
                <a:lnTo>
                  <a:pt x="1095" y="272"/>
                </a:lnTo>
                <a:lnTo>
                  <a:pt x="1036" y="256"/>
                </a:lnTo>
                <a:lnTo>
                  <a:pt x="1011" y="248"/>
                </a:lnTo>
                <a:lnTo>
                  <a:pt x="986" y="216"/>
                </a:lnTo>
                <a:lnTo>
                  <a:pt x="927" y="208"/>
                </a:lnTo>
                <a:lnTo>
                  <a:pt x="868" y="168"/>
                </a:lnTo>
                <a:lnTo>
                  <a:pt x="851" y="136"/>
                </a:lnTo>
                <a:lnTo>
                  <a:pt x="809" y="144"/>
                </a:lnTo>
                <a:lnTo>
                  <a:pt x="809" y="112"/>
                </a:lnTo>
                <a:lnTo>
                  <a:pt x="767" y="96"/>
                </a:lnTo>
                <a:lnTo>
                  <a:pt x="767" y="88"/>
                </a:lnTo>
                <a:lnTo>
                  <a:pt x="733" y="72"/>
                </a:lnTo>
                <a:lnTo>
                  <a:pt x="708" y="48"/>
                </a:lnTo>
                <a:lnTo>
                  <a:pt x="682" y="16"/>
                </a:lnTo>
                <a:lnTo>
                  <a:pt x="666" y="0"/>
                </a:lnTo>
                <a:lnTo>
                  <a:pt x="623" y="8"/>
                </a:lnTo>
                <a:lnTo>
                  <a:pt x="598" y="24"/>
                </a:lnTo>
                <a:lnTo>
                  <a:pt x="581" y="88"/>
                </a:lnTo>
                <a:lnTo>
                  <a:pt x="564" y="104"/>
                </a:lnTo>
                <a:lnTo>
                  <a:pt x="539" y="120"/>
                </a:lnTo>
                <a:lnTo>
                  <a:pt x="489" y="136"/>
                </a:lnTo>
                <a:lnTo>
                  <a:pt x="463" y="144"/>
                </a:lnTo>
                <a:lnTo>
                  <a:pt x="455" y="168"/>
                </a:lnTo>
                <a:lnTo>
                  <a:pt x="446" y="184"/>
                </a:lnTo>
                <a:lnTo>
                  <a:pt x="413" y="184"/>
                </a:lnTo>
                <a:lnTo>
                  <a:pt x="362" y="168"/>
                </a:lnTo>
                <a:lnTo>
                  <a:pt x="345" y="160"/>
                </a:lnTo>
                <a:lnTo>
                  <a:pt x="328" y="144"/>
                </a:lnTo>
                <a:lnTo>
                  <a:pt x="269" y="144"/>
                </a:lnTo>
                <a:lnTo>
                  <a:pt x="295" y="200"/>
                </a:lnTo>
                <a:lnTo>
                  <a:pt x="303" y="256"/>
                </a:lnTo>
                <a:lnTo>
                  <a:pt x="253" y="248"/>
                </a:lnTo>
                <a:lnTo>
                  <a:pt x="211" y="240"/>
                </a:lnTo>
                <a:lnTo>
                  <a:pt x="194" y="248"/>
                </a:lnTo>
                <a:lnTo>
                  <a:pt x="177" y="232"/>
                </a:lnTo>
                <a:lnTo>
                  <a:pt x="152" y="208"/>
                </a:lnTo>
                <a:lnTo>
                  <a:pt x="126" y="208"/>
                </a:lnTo>
                <a:lnTo>
                  <a:pt x="109" y="216"/>
                </a:lnTo>
                <a:lnTo>
                  <a:pt x="84" y="216"/>
                </a:lnTo>
                <a:lnTo>
                  <a:pt x="34" y="216"/>
                </a:lnTo>
                <a:lnTo>
                  <a:pt x="8" y="232"/>
                </a:lnTo>
                <a:lnTo>
                  <a:pt x="0" y="240"/>
                </a:lnTo>
                <a:lnTo>
                  <a:pt x="8" y="248"/>
                </a:lnTo>
                <a:lnTo>
                  <a:pt x="50" y="272"/>
                </a:lnTo>
                <a:lnTo>
                  <a:pt x="25" y="272"/>
                </a:lnTo>
                <a:lnTo>
                  <a:pt x="17" y="280"/>
                </a:lnTo>
                <a:lnTo>
                  <a:pt x="17" y="288"/>
                </a:lnTo>
                <a:lnTo>
                  <a:pt x="25" y="304"/>
                </a:lnTo>
                <a:lnTo>
                  <a:pt x="42" y="312"/>
                </a:lnTo>
                <a:lnTo>
                  <a:pt x="76" y="320"/>
                </a:lnTo>
                <a:lnTo>
                  <a:pt x="109" y="328"/>
                </a:lnTo>
                <a:lnTo>
                  <a:pt x="135" y="352"/>
                </a:lnTo>
                <a:lnTo>
                  <a:pt x="160" y="368"/>
                </a:lnTo>
                <a:lnTo>
                  <a:pt x="185" y="376"/>
                </a:lnTo>
                <a:lnTo>
                  <a:pt x="194" y="400"/>
                </a:lnTo>
                <a:lnTo>
                  <a:pt x="219" y="424"/>
                </a:lnTo>
                <a:lnTo>
                  <a:pt x="211" y="448"/>
                </a:lnTo>
                <a:lnTo>
                  <a:pt x="244" y="512"/>
                </a:lnTo>
                <a:lnTo>
                  <a:pt x="269" y="536"/>
                </a:lnTo>
                <a:lnTo>
                  <a:pt x="286" y="560"/>
                </a:lnTo>
                <a:lnTo>
                  <a:pt x="278" y="584"/>
                </a:lnTo>
                <a:lnTo>
                  <a:pt x="253" y="592"/>
                </a:lnTo>
                <a:lnTo>
                  <a:pt x="295" y="640"/>
                </a:lnTo>
                <a:lnTo>
                  <a:pt x="269" y="632"/>
                </a:lnTo>
                <a:lnTo>
                  <a:pt x="236" y="776"/>
                </a:lnTo>
                <a:lnTo>
                  <a:pt x="202" y="848"/>
                </a:lnTo>
                <a:lnTo>
                  <a:pt x="177" y="872"/>
                </a:lnTo>
                <a:lnTo>
                  <a:pt x="143" y="880"/>
                </a:lnTo>
                <a:lnTo>
                  <a:pt x="160" y="888"/>
                </a:lnTo>
                <a:lnTo>
                  <a:pt x="211" y="928"/>
                </a:lnTo>
                <a:lnTo>
                  <a:pt x="244" y="960"/>
                </a:lnTo>
                <a:lnTo>
                  <a:pt x="278" y="968"/>
                </a:lnTo>
                <a:lnTo>
                  <a:pt x="320" y="992"/>
                </a:lnTo>
                <a:lnTo>
                  <a:pt x="337" y="1016"/>
                </a:lnTo>
                <a:lnTo>
                  <a:pt x="396" y="1024"/>
                </a:lnTo>
                <a:lnTo>
                  <a:pt x="463" y="1032"/>
                </a:lnTo>
                <a:lnTo>
                  <a:pt x="522" y="1056"/>
                </a:lnTo>
                <a:lnTo>
                  <a:pt x="581" y="1072"/>
                </a:lnTo>
                <a:lnTo>
                  <a:pt x="607" y="1088"/>
                </a:lnTo>
                <a:lnTo>
                  <a:pt x="632" y="1080"/>
                </a:lnTo>
                <a:lnTo>
                  <a:pt x="640" y="1064"/>
                </a:lnTo>
                <a:lnTo>
                  <a:pt x="623" y="1032"/>
                </a:lnTo>
                <a:lnTo>
                  <a:pt x="632" y="992"/>
                </a:lnTo>
                <a:lnTo>
                  <a:pt x="649" y="968"/>
                </a:lnTo>
                <a:lnTo>
                  <a:pt x="682" y="944"/>
                </a:lnTo>
                <a:lnTo>
                  <a:pt x="716" y="928"/>
                </a:lnTo>
                <a:lnTo>
                  <a:pt x="750" y="928"/>
                </a:lnTo>
                <a:lnTo>
                  <a:pt x="842" y="952"/>
                </a:lnTo>
                <a:lnTo>
                  <a:pt x="876" y="968"/>
                </a:lnTo>
                <a:lnTo>
                  <a:pt x="910" y="984"/>
                </a:lnTo>
                <a:lnTo>
                  <a:pt x="944" y="984"/>
                </a:lnTo>
                <a:lnTo>
                  <a:pt x="960" y="976"/>
                </a:lnTo>
                <a:lnTo>
                  <a:pt x="969" y="968"/>
                </a:lnTo>
                <a:lnTo>
                  <a:pt x="977" y="960"/>
                </a:lnTo>
                <a:lnTo>
                  <a:pt x="1019" y="928"/>
                </a:lnTo>
                <a:lnTo>
                  <a:pt x="1070" y="904"/>
                </a:lnTo>
                <a:lnTo>
                  <a:pt x="1087" y="864"/>
                </a:lnTo>
                <a:lnTo>
                  <a:pt x="1011" y="832"/>
                </a:lnTo>
                <a:lnTo>
                  <a:pt x="1019" y="784"/>
                </a:lnTo>
                <a:lnTo>
                  <a:pt x="994" y="744"/>
                </a:lnTo>
                <a:lnTo>
                  <a:pt x="1036" y="720"/>
                </a:lnTo>
                <a:lnTo>
                  <a:pt x="1019" y="656"/>
                </a:lnTo>
                <a:lnTo>
                  <a:pt x="1036" y="656"/>
                </a:lnTo>
                <a:lnTo>
                  <a:pt x="1019" y="632"/>
                </a:lnTo>
                <a:lnTo>
                  <a:pt x="1011" y="61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7"/>
          <p:cNvSpPr>
            <a:spLocks/>
          </p:cNvSpPr>
          <p:nvPr/>
        </p:nvSpPr>
        <p:spPr bwMode="auto">
          <a:xfrm>
            <a:off x="2613025" y="3979863"/>
            <a:ext cx="1527175" cy="1485900"/>
          </a:xfrm>
          <a:custGeom>
            <a:avLst/>
            <a:gdLst>
              <a:gd name="T0" fmla="*/ 2147483647 w 1180"/>
              <a:gd name="T1" fmla="*/ 2147483647 h 1080"/>
              <a:gd name="T2" fmla="*/ 2147483647 w 1180"/>
              <a:gd name="T3" fmla="*/ 2147483647 h 1080"/>
              <a:gd name="T4" fmla="*/ 2147483647 w 1180"/>
              <a:gd name="T5" fmla="*/ 2147483647 h 1080"/>
              <a:gd name="T6" fmla="*/ 2147483647 w 1180"/>
              <a:gd name="T7" fmla="*/ 2147483647 h 1080"/>
              <a:gd name="T8" fmla="*/ 2147483647 w 1180"/>
              <a:gd name="T9" fmla="*/ 2147483647 h 1080"/>
              <a:gd name="T10" fmla="*/ 2147483647 w 1180"/>
              <a:gd name="T11" fmla="*/ 2147483647 h 1080"/>
              <a:gd name="T12" fmla="*/ 2147483647 w 1180"/>
              <a:gd name="T13" fmla="*/ 2147483647 h 1080"/>
              <a:gd name="T14" fmla="*/ 2147483647 w 1180"/>
              <a:gd name="T15" fmla="*/ 2147483647 h 1080"/>
              <a:gd name="T16" fmla="*/ 2147483647 w 1180"/>
              <a:gd name="T17" fmla="*/ 2147483647 h 1080"/>
              <a:gd name="T18" fmla="*/ 2147483647 w 1180"/>
              <a:gd name="T19" fmla="*/ 2147483647 h 1080"/>
              <a:gd name="T20" fmla="*/ 2147483647 w 1180"/>
              <a:gd name="T21" fmla="*/ 2147483647 h 1080"/>
              <a:gd name="T22" fmla="*/ 2147483647 w 1180"/>
              <a:gd name="T23" fmla="*/ 2147483647 h 1080"/>
              <a:gd name="T24" fmla="*/ 2147483647 w 1180"/>
              <a:gd name="T25" fmla="*/ 2147483647 h 1080"/>
              <a:gd name="T26" fmla="*/ 2147483647 w 1180"/>
              <a:gd name="T27" fmla="*/ 2147483647 h 1080"/>
              <a:gd name="T28" fmla="*/ 2147483647 w 1180"/>
              <a:gd name="T29" fmla="*/ 0 h 1080"/>
              <a:gd name="T30" fmla="*/ 2147483647 w 1180"/>
              <a:gd name="T31" fmla="*/ 2147483647 h 1080"/>
              <a:gd name="T32" fmla="*/ 2147483647 w 1180"/>
              <a:gd name="T33" fmla="*/ 2147483647 h 1080"/>
              <a:gd name="T34" fmla="*/ 2147483647 w 1180"/>
              <a:gd name="T35" fmla="*/ 2147483647 h 1080"/>
              <a:gd name="T36" fmla="*/ 2147483647 w 1180"/>
              <a:gd name="T37" fmla="*/ 2147483647 h 1080"/>
              <a:gd name="T38" fmla="*/ 2147483647 w 1180"/>
              <a:gd name="T39" fmla="*/ 2147483647 h 1080"/>
              <a:gd name="T40" fmla="*/ 2147483647 w 1180"/>
              <a:gd name="T41" fmla="*/ 2147483647 h 1080"/>
              <a:gd name="T42" fmla="*/ 2147483647 w 1180"/>
              <a:gd name="T43" fmla="*/ 2147483647 h 1080"/>
              <a:gd name="T44" fmla="*/ 2147483647 w 1180"/>
              <a:gd name="T45" fmla="*/ 2147483647 h 1080"/>
              <a:gd name="T46" fmla="*/ 2147483647 w 1180"/>
              <a:gd name="T47" fmla="*/ 2147483647 h 1080"/>
              <a:gd name="T48" fmla="*/ 2147483647 w 1180"/>
              <a:gd name="T49" fmla="*/ 2147483647 h 1080"/>
              <a:gd name="T50" fmla="*/ 2147483647 w 1180"/>
              <a:gd name="T51" fmla="*/ 2147483647 h 1080"/>
              <a:gd name="T52" fmla="*/ 2147483647 w 1180"/>
              <a:gd name="T53" fmla="*/ 2147483647 h 1080"/>
              <a:gd name="T54" fmla="*/ 2147483647 w 1180"/>
              <a:gd name="T55" fmla="*/ 2147483647 h 1080"/>
              <a:gd name="T56" fmla="*/ 2147483647 w 1180"/>
              <a:gd name="T57" fmla="*/ 2147483647 h 1080"/>
              <a:gd name="T58" fmla="*/ 2147483647 w 1180"/>
              <a:gd name="T59" fmla="*/ 2147483647 h 1080"/>
              <a:gd name="T60" fmla="*/ 2147483647 w 1180"/>
              <a:gd name="T61" fmla="*/ 2147483647 h 1080"/>
              <a:gd name="T62" fmla="*/ 2147483647 w 1180"/>
              <a:gd name="T63" fmla="*/ 2147483647 h 1080"/>
              <a:gd name="T64" fmla="*/ 2147483647 w 1180"/>
              <a:gd name="T65" fmla="*/ 2147483647 h 1080"/>
              <a:gd name="T66" fmla="*/ 2147483647 w 1180"/>
              <a:gd name="T67" fmla="*/ 2147483647 h 1080"/>
              <a:gd name="T68" fmla="*/ 2147483647 w 1180"/>
              <a:gd name="T69" fmla="*/ 2147483647 h 1080"/>
              <a:gd name="T70" fmla="*/ 2147483647 w 1180"/>
              <a:gd name="T71" fmla="*/ 2147483647 h 1080"/>
              <a:gd name="T72" fmla="*/ 2147483647 w 1180"/>
              <a:gd name="T73" fmla="*/ 2147483647 h 1080"/>
              <a:gd name="T74" fmla="*/ 2147483647 w 1180"/>
              <a:gd name="T75" fmla="*/ 2147483647 h 1080"/>
              <a:gd name="T76" fmla="*/ 2147483647 w 1180"/>
              <a:gd name="T77" fmla="*/ 2147483647 h 1080"/>
              <a:gd name="T78" fmla="*/ 2147483647 w 1180"/>
              <a:gd name="T79" fmla="*/ 2147483647 h 1080"/>
              <a:gd name="T80" fmla="*/ 2147483647 w 1180"/>
              <a:gd name="T81" fmla="*/ 2147483647 h 1080"/>
              <a:gd name="T82" fmla="*/ 2147483647 w 1180"/>
              <a:gd name="T83" fmla="*/ 2147483647 h 1080"/>
              <a:gd name="T84" fmla="*/ 2147483647 w 1180"/>
              <a:gd name="T85" fmla="*/ 2147483647 h 1080"/>
              <a:gd name="T86" fmla="*/ 2147483647 w 1180"/>
              <a:gd name="T87" fmla="*/ 2147483647 h 1080"/>
              <a:gd name="T88" fmla="*/ 2147483647 w 1180"/>
              <a:gd name="T89" fmla="*/ 2147483647 h 1080"/>
              <a:gd name="T90" fmla="*/ 2147483647 w 1180"/>
              <a:gd name="T91" fmla="*/ 2147483647 h 1080"/>
              <a:gd name="T92" fmla="*/ 2147483647 w 1180"/>
              <a:gd name="T93" fmla="*/ 2147483647 h 1080"/>
              <a:gd name="T94" fmla="*/ 2147483647 w 1180"/>
              <a:gd name="T95" fmla="*/ 2147483647 h 1080"/>
              <a:gd name="T96" fmla="*/ 2147483647 w 1180"/>
              <a:gd name="T97" fmla="*/ 2147483647 h 1080"/>
              <a:gd name="T98" fmla="*/ 2147483647 w 1180"/>
              <a:gd name="T99" fmla="*/ 2147483647 h 1080"/>
              <a:gd name="T100" fmla="*/ 2147483647 w 1180"/>
              <a:gd name="T101" fmla="*/ 2147483647 h 1080"/>
              <a:gd name="T102" fmla="*/ 2147483647 w 1180"/>
              <a:gd name="T103" fmla="*/ 2147483647 h 1080"/>
              <a:gd name="T104" fmla="*/ 2147483647 w 1180"/>
              <a:gd name="T105" fmla="*/ 2147483647 h 10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180"/>
              <a:gd name="T160" fmla="*/ 0 h 1080"/>
              <a:gd name="T161" fmla="*/ 1180 w 1180"/>
              <a:gd name="T162" fmla="*/ 1080 h 108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180" h="1080">
                <a:moveTo>
                  <a:pt x="1155" y="752"/>
                </a:moveTo>
                <a:lnTo>
                  <a:pt x="1121" y="728"/>
                </a:lnTo>
                <a:lnTo>
                  <a:pt x="1087" y="712"/>
                </a:lnTo>
                <a:lnTo>
                  <a:pt x="1003" y="672"/>
                </a:lnTo>
                <a:lnTo>
                  <a:pt x="919" y="632"/>
                </a:lnTo>
                <a:lnTo>
                  <a:pt x="935" y="616"/>
                </a:lnTo>
                <a:lnTo>
                  <a:pt x="927" y="600"/>
                </a:lnTo>
                <a:lnTo>
                  <a:pt x="902" y="584"/>
                </a:lnTo>
                <a:lnTo>
                  <a:pt x="868" y="592"/>
                </a:lnTo>
                <a:lnTo>
                  <a:pt x="817" y="592"/>
                </a:lnTo>
                <a:lnTo>
                  <a:pt x="775" y="568"/>
                </a:lnTo>
                <a:lnTo>
                  <a:pt x="733" y="528"/>
                </a:lnTo>
                <a:lnTo>
                  <a:pt x="708" y="488"/>
                </a:lnTo>
                <a:lnTo>
                  <a:pt x="683" y="448"/>
                </a:lnTo>
                <a:lnTo>
                  <a:pt x="641" y="408"/>
                </a:lnTo>
                <a:lnTo>
                  <a:pt x="556" y="344"/>
                </a:lnTo>
                <a:lnTo>
                  <a:pt x="523" y="296"/>
                </a:lnTo>
                <a:lnTo>
                  <a:pt x="523" y="280"/>
                </a:lnTo>
                <a:lnTo>
                  <a:pt x="539" y="256"/>
                </a:lnTo>
                <a:lnTo>
                  <a:pt x="548" y="240"/>
                </a:lnTo>
                <a:lnTo>
                  <a:pt x="539" y="224"/>
                </a:lnTo>
                <a:lnTo>
                  <a:pt x="531" y="216"/>
                </a:lnTo>
                <a:lnTo>
                  <a:pt x="531" y="200"/>
                </a:lnTo>
                <a:lnTo>
                  <a:pt x="556" y="184"/>
                </a:lnTo>
                <a:lnTo>
                  <a:pt x="641" y="152"/>
                </a:lnTo>
                <a:lnTo>
                  <a:pt x="649" y="144"/>
                </a:lnTo>
                <a:lnTo>
                  <a:pt x="641" y="88"/>
                </a:lnTo>
                <a:lnTo>
                  <a:pt x="649" y="56"/>
                </a:lnTo>
                <a:lnTo>
                  <a:pt x="531" y="24"/>
                </a:lnTo>
                <a:lnTo>
                  <a:pt x="514" y="0"/>
                </a:lnTo>
                <a:lnTo>
                  <a:pt x="438" y="8"/>
                </a:lnTo>
                <a:lnTo>
                  <a:pt x="405" y="40"/>
                </a:lnTo>
                <a:lnTo>
                  <a:pt x="371" y="32"/>
                </a:lnTo>
                <a:lnTo>
                  <a:pt x="354" y="64"/>
                </a:lnTo>
                <a:lnTo>
                  <a:pt x="320" y="64"/>
                </a:lnTo>
                <a:lnTo>
                  <a:pt x="295" y="80"/>
                </a:lnTo>
                <a:lnTo>
                  <a:pt x="253" y="72"/>
                </a:lnTo>
                <a:lnTo>
                  <a:pt x="228" y="152"/>
                </a:lnTo>
                <a:lnTo>
                  <a:pt x="160" y="72"/>
                </a:lnTo>
                <a:lnTo>
                  <a:pt x="118" y="136"/>
                </a:lnTo>
                <a:lnTo>
                  <a:pt x="25" y="144"/>
                </a:lnTo>
                <a:lnTo>
                  <a:pt x="42" y="208"/>
                </a:lnTo>
                <a:lnTo>
                  <a:pt x="0" y="232"/>
                </a:lnTo>
                <a:lnTo>
                  <a:pt x="25" y="272"/>
                </a:lnTo>
                <a:lnTo>
                  <a:pt x="17" y="320"/>
                </a:lnTo>
                <a:lnTo>
                  <a:pt x="93" y="352"/>
                </a:lnTo>
                <a:lnTo>
                  <a:pt x="76" y="392"/>
                </a:lnTo>
                <a:lnTo>
                  <a:pt x="93" y="392"/>
                </a:lnTo>
                <a:lnTo>
                  <a:pt x="135" y="376"/>
                </a:lnTo>
                <a:lnTo>
                  <a:pt x="160" y="344"/>
                </a:lnTo>
                <a:lnTo>
                  <a:pt x="177" y="328"/>
                </a:lnTo>
                <a:lnTo>
                  <a:pt x="202" y="320"/>
                </a:lnTo>
                <a:lnTo>
                  <a:pt x="244" y="336"/>
                </a:lnTo>
                <a:lnTo>
                  <a:pt x="261" y="352"/>
                </a:lnTo>
                <a:lnTo>
                  <a:pt x="278" y="368"/>
                </a:lnTo>
                <a:lnTo>
                  <a:pt x="312" y="368"/>
                </a:lnTo>
                <a:lnTo>
                  <a:pt x="329" y="384"/>
                </a:lnTo>
                <a:lnTo>
                  <a:pt x="337" y="424"/>
                </a:lnTo>
                <a:lnTo>
                  <a:pt x="362" y="472"/>
                </a:lnTo>
                <a:lnTo>
                  <a:pt x="371" y="496"/>
                </a:lnTo>
                <a:lnTo>
                  <a:pt x="396" y="512"/>
                </a:lnTo>
                <a:lnTo>
                  <a:pt x="430" y="552"/>
                </a:lnTo>
                <a:lnTo>
                  <a:pt x="472" y="576"/>
                </a:lnTo>
                <a:lnTo>
                  <a:pt x="497" y="592"/>
                </a:lnTo>
                <a:lnTo>
                  <a:pt x="514" y="608"/>
                </a:lnTo>
                <a:lnTo>
                  <a:pt x="607" y="680"/>
                </a:lnTo>
                <a:lnTo>
                  <a:pt x="624" y="696"/>
                </a:lnTo>
                <a:lnTo>
                  <a:pt x="649" y="688"/>
                </a:lnTo>
                <a:lnTo>
                  <a:pt x="708" y="712"/>
                </a:lnTo>
                <a:lnTo>
                  <a:pt x="742" y="744"/>
                </a:lnTo>
                <a:lnTo>
                  <a:pt x="767" y="744"/>
                </a:lnTo>
                <a:lnTo>
                  <a:pt x="775" y="752"/>
                </a:lnTo>
                <a:lnTo>
                  <a:pt x="775" y="768"/>
                </a:lnTo>
                <a:lnTo>
                  <a:pt x="809" y="768"/>
                </a:lnTo>
                <a:lnTo>
                  <a:pt x="826" y="800"/>
                </a:lnTo>
                <a:lnTo>
                  <a:pt x="851" y="824"/>
                </a:lnTo>
                <a:lnTo>
                  <a:pt x="893" y="840"/>
                </a:lnTo>
                <a:lnTo>
                  <a:pt x="927" y="856"/>
                </a:lnTo>
                <a:lnTo>
                  <a:pt x="944" y="904"/>
                </a:lnTo>
                <a:lnTo>
                  <a:pt x="978" y="984"/>
                </a:lnTo>
                <a:lnTo>
                  <a:pt x="952" y="984"/>
                </a:lnTo>
                <a:lnTo>
                  <a:pt x="935" y="1000"/>
                </a:lnTo>
                <a:lnTo>
                  <a:pt x="935" y="1016"/>
                </a:lnTo>
                <a:lnTo>
                  <a:pt x="927" y="1040"/>
                </a:lnTo>
                <a:lnTo>
                  <a:pt x="919" y="1056"/>
                </a:lnTo>
                <a:lnTo>
                  <a:pt x="935" y="1072"/>
                </a:lnTo>
                <a:lnTo>
                  <a:pt x="952" y="1080"/>
                </a:lnTo>
                <a:lnTo>
                  <a:pt x="978" y="1072"/>
                </a:lnTo>
                <a:lnTo>
                  <a:pt x="994" y="1040"/>
                </a:lnTo>
                <a:lnTo>
                  <a:pt x="1011" y="1000"/>
                </a:lnTo>
                <a:lnTo>
                  <a:pt x="1028" y="960"/>
                </a:lnTo>
                <a:lnTo>
                  <a:pt x="1070" y="952"/>
                </a:lnTo>
                <a:lnTo>
                  <a:pt x="1070" y="904"/>
                </a:lnTo>
                <a:lnTo>
                  <a:pt x="1053" y="888"/>
                </a:lnTo>
                <a:lnTo>
                  <a:pt x="1028" y="880"/>
                </a:lnTo>
                <a:lnTo>
                  <a:pt x="1003" y="864"/>
                </a:lnTo>
                <a:lnTo>
                  <a:pt x="994" y="848"/>
                </a:lnTo>
                <a:lnTo>
                  <a:pt x="1011" y="800"/>
                </a:lnTo>
                <a:lnTo>
                  <a:pt x="1028" y="776"/>
                </a:lnTo>
                <a:lnTo>
                  <a:pt x="1045" y="768"/>
                </a:lnTo>
                <a:lnTo>
                  <a:pt x="1104" y="776"/>
                </a:lnTo>
                <a:lnTo>
                  <a:pt x="1146" y="792"/>
                </a:lnTo>
                <a:lnTo>
                  <a:pt x="1180" y="824"/>
                </a:lnTo>
                <a:lnTo>
                  <a:pt x="1180" y="784"/>
                </a:lnTo>
                <a:lnTo>
                  <a:pt x="1155" y="75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8"/>
          <p:cNvSpPr>
            <a:spLocks/>
          </p:cNvSpPr>
          <p:nvPr/>
        </p:nvSpPr>
        <p:spPr bwMode="auto">
          <a:xfrm>
            <a:off x="1327150" y="3276600"/>
            <a:ext cx="1482725" cy="1495425"/>
          </a:xfrm>
          <a:custGeom>
            <a:avLst/>
            <a:gdLst>
              <a:gd name="T0" fmla="*/ 2147483647 w 1146"/>
              <a:gd name="T1" fmla="*/ 2147483647 h 1088"/>
              <a:gd name="T2" fmla="*/ 2147483647 w 1146"/>
              <a:gd name="T3" fmla="*/ 2147483647 h 1088"/>
              <a:gd name="T4" fmla="*/ 2147483647 w 1146"/>
              <a:gd name="T5" fmla="*/ 2147483647 h 1088"/>
              <a:gd name="T6" fmla="*/ 2147483647 w 1146"/>
              <a:gd name="T7" fmla="*/ 2147483647 h 1088"/>
              <a:gd name="T8" fmla="*/ 2147483647 w 1146"/>
              <a:gd name="T9" fmla="*/ 2147483647 h 1088"/>
              <a:gd name="T10" fmla="*/ 2147483647 w 1146"/>
              <a:gd name="T11" fmla="*/ 2147483647 h 1088"/>
              <a:gd name="T12" fmla="*/ 2147483647 w 1146"/>
              <a:gd name="T13" fmla="*/ 2147483647 h 1088"/>
              <a:gd name="T14" fmla="*/ 2147483647 w 1146"/>
              <a:gd name="T15" fmla="*/ 2147483647 h 1088"/>
              <a:gd name="T16" fmla="*/ 2147483647 w 1146"/>
              <a:gd name="T17" fmla="*/ 2147483647 h 1088"/>
              <a:gd name="T18" fmla="*/ 2147483647 w 1146"/>
              <a:gd name="T19" fmla="*/ 2147483647 h 1088"/>
              <a:gd name="T20" fmla="*/ 2147483647 w 1146"/>
              <a:gd name="T21" fmla="*/ 2147483647 h 1088"/>
              <a:gd name="T22" fmla="*/ 2147483647 w 1146"/>
              <a:gd name="T23" fmla="*/ 2147483647 h 1088"/>
              <a:gd name="T24" fmla="*/ 2147483647 w 1146"/>
              <a:gd name="T25" fmla="*/ 2147483647 h 1088"/>
              <a:gd name="T26" fmla="*/ 2147483647 w 1146"/>
              <a:gd name="T27" fmla="*/ 0 h 1088"/>
              <a:gd name="T28" fmla="*/ 2147483647 w 1146"/>
              <a:gd name="T29" fmla="*/ 2147483647 h 1088"/>
              <a:gd name="T30" fmla="*/ 2147483647 w 1146"/>
              <a:gd name="T31" fmla="*/ 2147483647 h 1088"/>
              <a:gd name="T32" fmla="*/ 2147483647 w 1146"/>
              <a:gd name="T33" fmla="*/ 2147483647 h 1088"/>
              <a:gd name="T34" fmla="*/ 2147483647 w 1146"/>
              <a:gd name="T35" fmla="*/ 2147483647 h 1088"/>
              <a:gd name="T36" fmla="*/ 2147483647 w 1146"/>
              <a:gd name="T37" fmla="*/ 2147483647 h 1088"/>
              <a:gd name="T38" fmla="*/ 2147483647 w 1146"/>
              <a:gd name="T39" fmla="*/ 2147483647 h 1088"/>
              <a:gd name="T40" fmla="*/ 2147483647 w 1146"/>
              <a:gd name="T41" fmla="*/ 2147483647 h 1088"/>
              <a:gd name="T42" fmla="*/ 2147483647 w 1146"/>
              <a:gd name="T43" fmla="*/ 2147483647 h 1088"/>
              <a:gd name="T44" fmla="*/ 2147483647 w 1146"/>
              <a:gd name="T45" fmla="*/ 2147483647 h 1088"/>
              <a:gd name="T46" fmla="*/ 2147483647 w 1146"/>
              <a:gd name="T47" fmla="*/ 2147483647 h 1088"/>
              <a:gd name="T48" fmla="*/ 2147483647 w 1146"/>
              <a:gd name="T49" fmla="*/ 2147483647 h 1088"/>
              <a:gd name="T50" fmla="*/ 2147483647 w 1146"/>
              <a:gd name="T51" fmla="*/ 2147483647 h 1088"/>
              <a:gd name="T52" fmla="*/ 2147483647 w 1146"/>
              <a:gd name="T53" fmla="*/ 2147483647 h 1088"/>
              <a:gd name="T54" fmla="*/ 2147483647 w 1146"/>
              <a:gd name="T55" fmla="*/ 2147483647 h 1088"/>
              <a:gd name="T56" fmla="*/ 2147483647 w 1146"/>
              <a:gd name="T57" fmla="*/ 2147483647 h 1088"/>
              <a:gd name="T58" fmla="*/ 2147483647 w 1146"/>
              <a:gd name="T59" fmla="*/ 2147483647 h 1088"/>
              <a:gd name="T60" fmla="*/ 2147483647 w 1146"/>
              <a:gd name="T61" fmla="*/ 2147483647 h 1088"/>
              <a:gd name="T62" fmla="*/ 2147483647 w 1146"/>
              <a:gd name="T63" fmla="*/ 2147483647 h 1088"/>
              <a:gd name="T64" fmla="*/ 2147483647 w 1146"/>
              <a:gd name="T65" fmla="*/ 2147483647 h 1088"/>
              <a:gd name="T66" fmla="*/ 2147483647 w 1146"/>
              <a:gd name="T67" fmla="*/ 2147483647 h 1088"/>
              <a:gd name="T68" fmla="*/ 2147483647 w 1146"/>
              <a:gd name="T69" fmla="*/ 2147483647 h 1088"/>
              <a:gd name="T70" fmla="*/ 2147483647 w 1146"/>
              <a:gd name="T71" fmla="*/ 2147483647 h 1088"/>
              <a:gd name="T72" fmla="*/ 2147483647 w 1146"/>
              <a:gd name="T73" fmla="*/ 2147483647 h 1088"/>
              <a:gd name="T74" fmla="*/ 2147483647 w 1146"/>
              <a:gd name="T75" fmla="*/ 2147483647 h 1088"/>
              <a:gd name="T76" fmla="*/ 2147483647 w 1146"/>
              <a:gd name="T77" fmla="*/ 2147483647 h 1088"/>
              <a:gd name="T78" fmla="*/ 2147483647 w 1146"/>
              <a:gd name="T79" fmla="*/ 2147483647 h 1088"/>
              <a:gd name="T80" fmla="*/ 2147483647 w 1146"/>
              <a:gd name="T81" fmla="*/ 2147483647 h 1088"/>
              <a:gd name="T82" fmla="*/ 2147483647 w 1146"/>
              <a:gd name="T83" fmla="*/ 2147483647 h 1088"/>
              <a:gd name="T84" fmla="*/ 2147483647 w 1146"/>
              <a:gd name="T85" fmla="*/ 2147483647 h 1088"/>
              <a:gd name="T86" fmla="*/ 2147483647 w 1146"/>
              <a:gd name="T87" fmla="*/ 2147483647 h 1088"/>
              <a:gd name="T88" fmla="*/ 2147483647 w 1146"/>
              <a:gd name="T89" fmla="*/ 2147483647 h 1088"/>
              <a:gd name="T90" fmla="*/ 2147483647 w 1146"/>
              <a:gd name="T91" fmla="*/ 2147483647 h 1088"/>
              <a:gd name="T92" fmla="*/ 2147483647 w 1146"/>
              <a:gd name="T93" fmla="*/ 2147483647 h 1088"/>
              <a:gd name="T94" fmla="*/ 2147483647 w 1146"/>
              <a:gd name="T95" fmla="*/ 2147483647 h 1088"/>
              <a:gd name="T96" fmla="*/ 2147483647 w 1146"/>
              <a:gd name="T97" fmla="*/ 2147483647 h 1088"/>
              <a:gd name="T98" fmla="*/ 2147483647 w 1146"/>
              <a:gd name="T99" fmla="*/ 2147483647 h 1088"/>
              <a:gd name="T100" fmla="*/ 2147483647 w 1146"/>
              <a:gd name="T101" fmla="*/ 2147483647 h 1088"/>
              <a:gd name="T102" fmla="*/ 2147483647 w 1146"/>
              <a:gd name="T103" fmla="*/ 2147483647 h 1088"/>
              <a:gd name="T104" fmla="*/ 2147483647 w 1146"/>
              <a:gd name="T105" fmla="*/ 2147483647 h 1088"/>
              <a:gd name="T106" fmla="*/ 2147483647 w 1146"/>
              <a:gd name="T107" fmla="*/ 2147483647 h 1088"/>
              <a:gd name="T108" fmla="*/ 2147483647 w 1146"/>
              <a:gd name="T109" fmla="*/ 2147483647 h 1088"/>
              <a:gd name="T110" fmla="*/ 2147483647 w 1146"/>
              <a:gd name="T111" fmla="*/ 2147483647 h 1088"/>
              <a:gd name="T112" fmla="*/ 2147483647 w 1146"/>
              <a:gd name="T113" fmla="*/ 2147483647 h 1088"/>
              <a:gd name="T114" fmla="*/ 2147483647 w 1146"/>
              <a:gd name="T115" fmla="*/ 2147483647 h 1088"/>
              <a:gd name="T116" fmla="*/ 2147483647 w 1146"/>
              <a:gd name="T117" fmla="*/ 2147483647 h 108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46"/>
              <a:gd name="T178" fmla="*/ 0 h 1088"/>
              <a:gd name="T179" fmla="*/ 1146 w 1146"/>
              <a:gd name="T180" fmla="*/ 1088 h 108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46" h="1088">
                <a:moveTo>
                  <a:pt x="1011" y="616"/>
                </a:moveTo>
                <a:lnTo>
                  <a:pt x="969" y="600"/>
                </a:lnTo>
                <a:lnTo>
                  <a:pt x="935" y="616"/>
                </a:lnTo>
                <a:lnTo>
                  <a:pt x="944" y="584"/>
                </a:lnTo>
                <a:lnTo>
                  <a:pt x="977" y="544"/>
                </a:lnTo>
                <a:lnTo>
                  <a:pt x="986" y="520"/>
                </a:lnTo>
                <a:lnTo>
                  <a:pt x="1011" y="504"/>
                </a:lnTo>
                <a:lnTo>
                  <a:pt x="1019" y="472"/>
                </a:lnTo>
                <a:lnTo>
                  <a:pt x="1053" y="464"/>
                </a:lnTo>
                <a:lnTo>
                  <a:pt x="1087" y="448"/>
                </a:lnTo>
                <a:lnTo>
                  <a:pt x="1104" y="360"/>
                </a:lnTo>
                <a:lnTo>
                  <a:pt x="1112" y="320"/>
                </a:lnTo>
                <a:lnTo>
                  <a:pt x="1146" y="288"/>
                </a:lnTo>
                <a:lnTo>
                  <a:pt x="1095" y="272"/>
                </a:lnTo>
                <a:lnTo>
                  <a:pt x="1036" y="256"/>
                </a:lnTo>
                <a:lnTo>
                  <a:pt x="1011" y="248"/>
                </a:lnTo>
                <a:lnTo>
                  <a:pt x="986" y="216"/>
                </a:lnTo>
                <a:lnTo>
                  <a:pt x="927" y="208"/>
                </a:lnTo>
                <a:lnTo>
                  <a:pt x="868" y="168"/>
                </a:lnTo>
                <a:lnTo>
                  <a:pt x="851" y="136"/>
                </a:lnTo>
                <a:lnTo>
                  <a:pt x="809" y="144"/>
                </a:lnTo>
                <a:lnTo>
                  <a:pt x="809" y="112"/>
                </a:lnTo>
                <a:lnTo>
                  <a:pt x="767" y="96"/>
                </a:lnTo>
                <a:lnTo>
                  <a:pt x="767" y="88"/>
                </a:lnTo>
                <a:lnTo>
                  <a:pt x="733" y="72"/>
                </a:lnTo>
                <a:lnTo>
                  <a:pt x="708" y="48"/>
                </a:lnTo>
                <a:lnTo>
                  <a:pt x="682" y="16"/>
                </a:lnTo>
                <a:lnTo>
                  <a:pt x="666" y="0"/>
                </a:lnTo>
                <a:lnTo>
                  <a:pt x="623" y="8"/>
                </a:lnTo>
                <a:lnTo>
                  <a:pt x="598" y="24"/>
                </a:lnTo>
                <a:lnTo>
                  <a:pt x="581" y="88"/>
                </a:lnTo>
                <a:lnTo>
                  <a:pt x="564" y="104"/>
                </a:lnTo>
                <a:lnTo>
                  <a:pt x="539" y="120"/>
                </a:lnTo>
                <a:lnTo>
                  <a:pt x="489" y="136"/>
                </a:lnTo>
                <a:lnTo>
                  <a:pt x="463" y="144"/>
                </a:lnTo>
                <a:lnTo>
                  <a:pt x="455" y="168"/>
                </a:lnTo>
                <a:lnTo>
                  <a:pt x="446" y="184"/>
                </a:lnTo>
                <a:lnTo>
                  <a:pt x="413" y="184"/>
                </a:lnTo>
                <a:lnTo>
                  <a:pt x="362" y="168"/>
                </a:lnTo>
                <a:lnTo>
                  <a:pt x="345" y="160"/>
                </a:lnTo>
                <a:lnTo>
                  <a:pt x="328" y="144"/>
                </a:lnTo>
                <a:lnTo>
                  <a:pt x="269" y="144"/>
                </a:lnTo>
                <a:lnTo>
                  <a:pt x="295" y="200"/>
                </a:lnTo>
                <a:lnTo>
                  <a:pt x="303" y="256"/>
                </a:lnTo>
                <a:lnTo>
                  <a:pt x="253" y="248"/>
                </a:lnTo>
                <a:lnTo>
                  <a:pt x="211" y="240"/>
                </a:lnTo>
                <a:lnTo>
                  <a:pt x="194" y="248"/>
                </a:lnTo>
                <a:lnTo>
                  <a:pt x="177" y="232"/>
                </a:lnTo>
                <a:lnTo>
                  <a:pt x="152" y="208"/>
                </a:lnTo>
                <a:lnTo>
                  <a:pt x="126" y="208"/>
                </a:lnTo>
                <a:lnTo>
                  <a:pt x="109" y="216"/>
                </a:lnTo>
                <a:lnTo>
                  <a:pt x="84" y="216"/>
                </a:lnTo>
                <a:lnTo>
                  <a:pt x="34" y="216"/>
                </a:lnTo>
                <a:lnTo>
                  <a:pt x="8" y="232"/>
                </a:lnTo>
                <a:lnTo>
                  <a:pt x="0" y="240"/>
                </a:lnTo>
                <a:lnTo>
                  <a:pt x="8" y="248"/>
                </a:lnTo>
                <a:lnTo>
                  <a:pt x="50" y="272"/>
                </a:lnTo>
                <a:lnTo>
                  <a:pt x="25" y="272"/>
                </a:lnTo>
                <a:lnTo>
                  <a:pt x="17" y="280"/>
                </a:lnTo>
                <a:lnTo>
                  <a:pt x="17" y="288"/>
                </a:lnTo>
                <a:lnTo>
                  <a:pt x="25" y="304"/>
                </a:lnTo>
                <a:lnTo>
                  <a:pt x="42" y="312"/>
                </a:lnTo>
                <a:lnTo>
                  <a:pt x="76" y="320"/>
                </a:lnTo>
                <a:lnTo>
                  <a:pt x="109" y="328"/>
                </a:lnTo>
                <a:lnTo>
                  <a:pt x="135" y="352"/>
                </a:lnTo>
                <a:lnTo>
                  <a:pt x="160" y="368"/>
                </a:lnTo>
                <a:lnTo>
                  <a:pt x="185" y="376"/>
                </a:lnTo>
                <a:lnTo>
                  <a:pt x="194" y="400"/>
                </a:lnTo>
                <a:lnTo>
                  <a:pt x="219" y="424"/>
                </a:lnTo>
                <a:lnTo>
                  <a:pt x="211" y="448"/>
                </a:lnTo>
                <a:lnTo>
                  <a:pt x="244" y="512"/>
                </a:lnTo>
                <a:lnTo>
                  <a:pt x="269" y="536"/>
                </a:lnTo>
                <a:lnTo>
                  <a:pt x="286" y="560"/>
                </a:lnTo>
                <a:lnTo>
                  <a:pt x="278" y="584"/>
                </a:lnTo>
                <a:lnTo>
                  <a:pt x="253" y="592"/>
                </a:lnTo>
                <a:lnTo>
                  <a:pt x="295" y="640"/>
                </a:lnTo>
                <a:lnTo>
                  <a:pt x="269" y="632"/>
                </a:lnTo>
                <a:lnTo>
                  <a:pt x="236" y="776"/>
                </a:lnTo>
                <a:lnTo>
                  <a:pt x="202" y="848"/>
                </a:lnTo>
                <a:lnTo>
                  <a:pt x="177" y="872"/>
                </a:lnTo>
                <a:lnTo>
                  <a:pt x="143" y="880"/>
                </a:lnTo>
                <a:lnTo>
                  <a:pt x="160" y="888"/>
                </a:lnTo>
                <a:lnTo>
                  <a:pt x="211" y="928"/>
                </a:lnTo>
                <a:lnTo>
                  <a:pt x="244" y="960"/>
                </a:lnTo>
                <a:lnTo>
                  <a:pt x="278" y="968"/>
                </a:lnTo>
                <a:lnTo>
                  <a:pt x="320" y="992"/>
                </a:lnTo>
                <a:lnTo>
                  <a:pt x="337" y="1016"/>
                </a:lnTo>
                <a:lnTo>
                  <a:pt x="396" y="1024"/>
                </a:lnTo>
                <a:lnTo>
                  <a:pt x="463" y="1032"/>
                </a:lnTo>
                <a:lnTo>
                  <a:pt x="522" y="1056"/>
                </a:lnTo>
                <a:lnTo>
                  <a:pt x="581" y="1072"/>
                </a:lnTo>
                <a:lnTo>
                  <a:pt x="607" y="1088"/>
                </a:lnTo>
                <a:lnTo>
                  <a:pt x="632" y="1080"/>
                </a:lnTo>
                <a:lnTo>
                  <a:pt x="640" y="1064"/>
                </a:lnTo>
                <a:lnTo>
                  <a:pt x="623" y="1032"/>
                </a:lnTo>
                <a:lnTo>
                  <a:pt x="632" y="992"/>
                </a:lnTo>
                <a:lnTo>
                  <a:pt x="649" y="968"/>
                </a:lnTo>
                <a:lnTo>
                  <a:pt x="682" y="944"/>
                </a:lnTo>
                <a:lnTo>
                  <a:pt x="716" y="928"/>
                </a:lnTo>
                <a:lnTo>
                  <a:pt x="750" y="928"/>
                </a:lnTo>
                <a:lnTo>
                  <a:pt x="842" y="952"/>
                </a:lnTo>
                <a:lnTo>
                  <a:pt x="876" y="968"/>
                </a:lnTo>
                <a:lnTo>
                  <a:pt x="910" y="984"/>
                </a:lnTo>
                <a:lnTo>
                  <a:pt x="944" y="984"/>
                </a:lnTo>
                <a:lnTo>
                  <a:pt x="960" y="976"/>
                </a:lnTo>
                <a:lnTo>
                  <a:pt x="969" y="968"/>
                </a:lnTo>
                <a:lnTo>
                  <a:pt x="977" y="960"/>
                </a:lnTo>
                <a:lnTo>
                  <a:pt x="1019" y="928"/>
                </a:lnTo>
                <a:lnTo>
                  <a:pt x="1070" y="904"/>
                </a:lnTo>
                <a:lnTo>
                  <a:pt x="1087" y="864"/>
                </a:lnTo>
                <a:lnTo>
                  <a:pt x="1011" y="832"/>
                </a:lnTo>
                <a:lnTo>
                  <a:pt x="1019" y="784"/>
                </a:lnTo>
                <a:lnTo>
                  <a:pt x="994" y="744"/>
                </a:lnTo>
                <a:lnTo>
                  <a:pt x="1036" y="720"/>
                </a:lnTo>
                <a:lnTo>
                  <a:pt x="1019" y="656"/>
                </a:lnTo>
                <a:lnTo>
                  <a:pt x="1036" y="656"/>
                </a:lnTo>
                <a:lnTo>
                  <a:pt x="1019" y="632"/>
                </a:lnTo>
                <a:lnTo>
                  <a:pt x="1011" y="61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29"/>
          <p:cNvSpPr>
            <a:spLocks/>
          </p:cNvSpPr>
          <p:nvPr/>
        </p:nvSpPr>
        <p:spPr bwMode="auto">
          <a:xfrm>
            <a:off x="2189163" y="3243263"/>
            <a:ext cx="423862" cy="319087"/>
          </a:xfrm>
          <a:custGeom>
            <a:avLst/>
            <a:gdLst>
              <a:gd name="T0" fmla="*/ 2147483647 w 328"/>
              <a:gd name="T1" fmla="*/ 2147483647 h 232"/>
              <a:gd name="T2" fmla="*/ 2147483647 w 328"/>
              <a:gd name="T3" fmla="*/ 2147483647 h 232"/>
              <a:gd name="T4" fmla="*/ 2147483647 w 328"/>
              <a:gd name="T5" fmla="*/ 2147483647 h 232"/>
              <a:gd name="T6" fmla="*/ 2147483647 w 328"/>
              <a:gd name="T7" fmla="*/ 2147483647 h 232"/>
              <a:gd name="T8" fmla="*/ 2147483647 w 328"/>
              <a:gd name="T9" fmla="*/ 2147483647 h 232"/>
              <a:gd name="T10" fmla="*/ 2147483647 w 328"/>
              <a:gd name="T11" fmla="*/ 2147483647 h 232"/>
              <a:gd name="T12" fmla="*/ 2147483647 w 328"/>
              <a:gd name="T13" fmla="*/ 2147483647 h 232"/>
              <a:gd name="T14" fmla="*/ 2147483647 w 328"/>
              <a:gd name="T15" fmla="*/ 2147483647 h 232"/>
              <a:gd name="T16" fmla="*/ 2147483647 w 328"/>
              <a:gd name="T17" fmla="*/ 2147483647 h 232"/>
              <a:gd name="T18" fmla="*/ 2147483647 w 328"/>
              <a:gd name="T19" fmla="*/ 2147483647 h 232"/>
              <a:gd name="T20" fmla="*/ 2147483647 w 328"/>
              <a:gd name="T21" fmla="*/ 2147483647 h 232"/>
              <a:gd name="T22" fmla="*/ 2147483647 w 328"/>
              <a:gd name="T23" fmla="*/ 2147483647 h 232"/>
              <a:gd name="T24" fmla="*/ 2147483647 w 328"/>
              <a:gd name="T25" fmla="*/ 2147483647 h 232"/>
              <a:gd name="T26" fmla="*/ 2147483647 w 328"/>
              <a:gd name="T27" fmla="*/ 0 h 232"/>
              <a:gd name="T28" fmla="*/ 2147483647 w 328"/>
              <a:gd name="T29" fmla="*/ 2147483647 h 232"/>
              <a:gd name="T30" fmla="*/ 0 w 328"/>
              <a:gd name="T31" fmla="*/ 2147483647 h 232"/>
              <a:gd name="T32" fmla="*/ 2147483647 w 328"/>
              <a:gd name="T33" fmla="*/ 2147483647 h 232"/>
              <a:gd name="T34" fmla="*/ 2147483647 w 328"/>
              <a:gd name="T35" fmla="*/ 2147483647 h 232"/>
              <a:gd name="T36" fmla="*/ 2147483647 w 328"/>
              <a:gd name="T37" fmla="*/ 2147483647 h 232"/>
              <a:gd name="T38" fmla="*/ 2147483647 w 328"/>
              <a:gd name="T39" fmla="*/ 2147483647 h 232"/>
              <a:gd name="T40" fmla="*/ 2147483647 w 328"/>
              <a:gd name="T41" fmla="*/ 2147483647 h 232"/>
              <a:gd name="T42" fmla="*/ 2147483647 w 328"/>
              <a:gd name="T43" fmla="*/ 2147483647 h 232"/>
              <a:gd name="T44" fmla="*/ 2147483647 w 328"/>
              <a:gd name="T45" fmla="*/ 2147483647 h 232"/>
              <a:gd name="T46" fmla="*/ 2147483647 w 328"/>
              <a:gd name="T47" fmla="*/ 2147483647 h 232"/>
              <a:gd name="T48" fmla="*/ 2147483647 w 328"/>
              <a:gd name="T49" fmla="*/ 2147483647 h 232"/>
              <a:gd name="T50" fmla="*/ 2147483647 w 328"/>
              <a:gd name="T51" fmla="*/ 2147483647 h 232"/>
              <a:gd name="T52" fmla="*/ 2147483647 w 328"/>
              <a:gd name="T53" fmla="*/ 2147483647 h 232"/>
              <a:gd name="T54" fmla="*/ 2147483647 w 328"/>
              <a:gd name="T55" fmla="*/ 2147483647 h 232"/>
              <a:gd name="T56" fmla="*/ 2147483647 w 328"/>
              <a:gd name="T57" fmla="*/ 2147483647 h 23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28"/>
              <a:gd name="T88" fmla="*/ 0 h 232"/>
              <a:gd name="T89" fmla="*/ 328 w 328"/>
              <a:gd name="T90" fmla="*/ 232 h 23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28" h="232">
                <a:moveTo>
                  <a:pt x="278" y="184"/>
                </a:moveTo>
                <a:lnTo>
                  <a:pt x="286" y="168"/>
                </a:lnTo>
                <a:lnTo>
                  <a:pt x="311" y="160"/>
                </a:lnTo>
                <a:lnTo>
                  <a:pt x="328" y="144"/>
                </a:lnTo>
                <a:lnTo>
                  <a:pt x="328" y="112"/>
                </a:lnTo>
                <a:lnTo>
                  <a:pt x="303" y="88"/>
                </a:lnTo>
                <a:lnTo>
                  <a:pt x="269" y="72"/>
                </a:lnTo>
                <a:lnTo>
                  <a:pt x="278" y="48"/>
                </a:lnTo>
                <a:lnTo>
                  <a:pt x="261" y="24"/>
                </a:lnTo>
                <a:lnTo>
                  <a:pt x="219" y="16"/>
                </a:lnTo>
                <a:lnTo>
                  <a:pt x="168" y="8"/>
                </a:lnTo>
                <a:lnTo>
                  <a:pt x="134" y="24"/>
                </a:lnTo>
                <a:lnTo>
                  <a:pt x="101" y="16"/>
                </a:lnTo>
                <a:lnTo>
                  <a:pt x="75" y="0"/>
                </a:lnTo>
                <a:lnTo>
                  <a:pt x="42" y="16"/>
                </a:lnTo>
                <a:lnTo>
                  <a:pt x="0" y="24"/>
                </a:lnTo>
                <a:lnTo>
                  <a:pt x="16" y="40"/>
                </a:lnTo>
                <a:lnTo>
                  <a:pt x="42" y="72"/>
                </a:lnTo>
                <a:lnTo>
                  <a:pt x="67" y="96"/>
                </a:lnTo>
                <a:lnTo>
                  <a:pt x="101" y="112"/>
                </a:lnTo>
                <a:lnTo>
                  <a:pt x="101" y="120"/>
                </a:lnTo>
                <a:lnTo>
                  <a:pt x="143" y="136"/>
                </a:lnTo>
                <a:lnTo>
                  <a:pt x="143" y="168"/>
                </a:lnTo>
                <a:lnTo>
                  <a:pt x="185" y="160"/>
                </a:lnTo>
                <a:lnTo>
                  <a:pt x="202" y="192"/>
                </a:lnTo>
                <a:lnTo>
                  <a:pt x="261" y="232"/>
                </a:lnTo>
                <a:lnTo>
                  <a:pt x="278" y="232"/>
                </a:lnTo>
                <a:lnTo>
                  <a:pt x="278" y="208"/>
                </a:lnTo>
                <a:lnTo>
                  <a:pt x="278" y="18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Freeform 30"/>
          <p:cNvSpPr>
            <a:spLocks/>
          </p:cNvSpPr>
          <p:nvPr/>
        </p:nvSpPr>
        <p:spPr bwMode="auto">
          <a:xfrm>
            <a:off x="2549525" y="3463925"/>
            <a:ext cx="76200" cy="109538"/>
          </a:xfrm>
          <a:custGeom>
            <a:avLst/>
            <a:gdLst>
              <a:gd name="T0" fmla="*/ 2147483647 w 59"/>
              <a:gd name="T1" fmla="*/ 2147483647 h 80"/>
              <a:gd name="T2" fmla="*/ 2147483647 w 59"/>
              <a:gd name="T3" fmla="*/ 0 h 80"/>
              <a:gd name="T4" fmla="*/ 2147483647 w 59"/>
              <a:gd name="T5" fmla="*/ 2147483647 h 80"/>
              <a:gd name="T6" fmla="*/ 0 w 59"/>
              <a:gd name="T7" fmla="*/ 2147483647 h 80"/>
              <a:gd name="T8" fmla="*/ 0 w 59"/>
              <a:gd name="T9" fmla="*/ 2147483647 h 80"/>
              <a:gd name="T10" fmla="*/ 0 w 59"/>
              <a:gd name="T11" fmla="*/ 2147483647 h 80"/>
              <a:gd name="T12" fmla="*/ 2147483647 w 59"/>
              <a:gd name="T13" fmla="*/ 2147483647 h 80"/>
              <a:gd name="T14" fmla="*/ 2147483647 w 59"/>
              <a:gd name="T15" fmla="*/ 2147483647 h 80"/>
              <a:gd name="T16" fmla="*/ 2147483647 w 59"/>
              <a:gd name="T17" fmla="*/ 2147483647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"/>
              <a:gd name="T28" fmla="*/ 0 h 80"/>
              <a:gd name="T29" fmla="*/ 59 w 59"/>
              <a:gd name="T30" fmla="*/ 80 h 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" h="80">
                <a:moveTo>
                  <a:pt x="25" y="24"/>
                </a:moveTo>
                <a:lnTo>
                  <a:pt x="25" y="0"/>
                </a:lnTo>
                <a:lnTo>
                  <a:pt x="8" y="8"/>
                </a:lnTo>
                <a:lnTo>
                  <a:pt x="0" y="24"/>
                </a:lnTo>
                <a:lnTo>
                  <a:pt x="0" y="48"/>
                </a:lnTo>
                <a:lnTo>
                  <a:pt x="0" y="72"/>
                </a:lnTo>
                <a:lnTo>
                  <a:pt x="42" y="80"/>
                </a:lnTo>
                <a:lnTo>
                  <a:pt x="59" y="48"/>
                </a:lnTo>
                <a:lnTo>
                  <a:pt x="25" y="2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Freeform 31"/>
          <p:cNvSpPr>
            <a:spLocks/>
          </p:cNvSpPr>
          <p:nvPr/>
        </p:nvSpPr>
        <p:spPr bwMode="auto">
          <a:xfrm>
            <a:off x="2286000" y="2913063"/>
            <a:ext cx="436563" cy="439737"/>
          </a:xfrm>
          <a:custGeom>
            <a:avLst/>
            <a:gdLst>
              <a:gd name="T0" fmla="*/ 2147483647 w 337"/>
              <a:gd name="T1" fmla="*/ 2147483647 h 320"/>
              <a:gd name="T2" fmla="*/ 2147483647 w 337"/>
              <a:gd name="T3" fmla="*/ 2147483647 h 320"/>
              <a:gd name="T4" fmla="*/ 2147483647 w 337"/>
              <a:gd name="T5" fmla="*/ 2147483647 h 320"/>
              <a:gd name="T6" fmla="*/ 2147483647 w 337"/>
              <a:gd name="T7" fmla="*/ 2147483647 h 320"/>
              <a:gd name="T8" fmla="*/ 2147483647 w 337"/>
              <a:gd name="T9" fmla="*/ 2147483647 h 320"/>
              <a:gd name="T10" fmla="*/ 2147483647 w 337"/>
              <a:gd name="T11" fmla="*/ 2147483647 h 320"/>
              <a:gd name="T12" fmla="*/ 2147483647 w 337"/>
              <a:gd name="T13" fmla="*/ 2147483647 h 320"/>
              <a:gd name="T14" fmla="*/ 2147483647 w 337"/>
              <a:gd name="T15" fmla="*/ 2147483647 h 320"/>
              <a:gd name="T16" fmla="*/ 2147483647 w 337"/>
              <a:gd name="T17" fmla="*/ 2147483647 h 320"/>
              <a:gd name="T18" fmla="*/ 2147483647 w 337"/>
              <a:gd name="T19" fmla="*/ 2147483647 h 320"/>
              <a:gd name="T20" fmla="*/ 2147483647 w 337"/>
              <a:gd name="T21" fmla="*/ 2147483647 h 320"/>
              <a:gd name="T22" fmla="*/ 2147483647 w 337"/>
              <a:gd name="T23" fmla="*/ 2147483647 h 320"/>
              <a:gd name="T24" fmla="*/ 2147483647 w 337"/>
              <a:gd name="T25" fmla="*/ 0 h 320"/>
              <a:gd name="T26" fmla="*/ 2147483647 w 337"/>
              <a:gd name="T27" fmla="*/ 0 h 320"/>
              <a:gd name="T28" fmla="*/ 2147483647 w 337"/>
              <a:gd name="T29" fmla="*/ 2147483647 h 320"/>
              <a:gd name="T30" fmla="*/ 2147483647 w 337"/>
              <a:gd name="T31" fmla="*/ 2147483647 h 320"/>
              <a:gd name="T32" fmla="*/ 2147483647 w 337"/>
              <a:gd name="T33" fmla="*/ 2147483647 h 320"/>
              <a:gd name="T34" fmla="*/ 2147483647 w 337"/>
              <a:gd name="T35" fmla="*/ 2147483647 h 320"/>
              <a:gd name="T36" fmla="*/ 2147483647 w 337"/>
              <a:gd name="T37" fmla="*/ 2147483647 h 320"/>
              <a:gd name="T38" fmla="*/ 2147483647 w 337"/>
              <a:gd name="T39" fmla="*/ 2147483647 h 320"/>
              <a:gd name="T40" fmla="*/ 2147483647 w 337"/>
              <a:gd name="T41" fmla="*/ 2147483647 h 320"/>
              <a:gd name="T42" fmla="*/ 2147483647 w 337"/>
              <a:gd name="T43" fmla="*/ 2147483647 h 320"/>
              <a:gd name="T44" fmla="*/ 2147483647 w 337"/>
              <a:gd name="T45" fmla="*/ 2147483647 h 320"/>
              <a:gd name="T46" fmla="*/ 2147483647 w 337"/>
              <a:gd name="T47" fmla="*/ 2147483647 h 320"/>
              <a:gd name="T48" fmla="*/ 2147483647 w 337"/>
              <a:gd name="T49" fmla="*/ 2147483647 h 320"/>
              <a:gd name="T50" fmla="*/ 2147483647 w 337"/>
              <a:gd name="T51" fmla="*/ 2147483647 h 320"/>
              <a:gd name="T52" fmla="*/ 2147483647 w 337"/>
              <a:gd name="T53" fmla="*/ 2147483647 h 320"/>
              <a:gd name="T54" fmla="*/ 2147483647 w 337"/>
              <a:gd name="T55" fmla="*/ 2147483647 h 320"/>
              <a:gd name="T56" fmla="*/ 2147483647 w 337"/>
              <a:gd name="T57" fmla="*/ 2147483647 h 320"/>
              <a:gd name="T58" fmla="*/ 2147483647 w 337"/>
              <a:gd name="T59" fmla="*/ 2147483647 h 320"/>
              <a:gd name="T60" fmla="*/ 2147483647 w 337"/>
              <a:gd name="T61" fmla="*/ 2147483647 h 320"/>
              <a:gd name="T62" fmla="*/ 2147483647 w 337"/>
              <a:gd name="T63" fmla="*/ 2147483647 h 320"/>
              <a:gd name="T64" fmla="*/ 0 w 337"/>
              <a:gd name="T65" fmla="*/ 2147483647 h 320"/>
              <a:gd name="T66" fmla="*/ 2147483647 w 337"/>
              <a:gd name="T67" fmla="*/ 2147483647 h 320"/>
              <a:gd name="T68" fmla="*/ 2147483647 w 337"/>
              <a:gd name="T69" fmla="*/ 2147483647 h 320"/>
              <a:gd name="T70" fmla="*/ 2147483647 w 337"/>
              <a:gd name="T71" fmla="*/ 2147483647 h 320"/>
              <a:gd name="T72" fmla="*/ 2147483647 w 337"/>
              <a:gd name="T73" fmla="*/ 2147483647 h 320"/>
              <a:gd name="T74" fmla="*/ 2147483647 w 337"/>
              <a:gd name="T75" fmla="*/ 2147483647 h 320"/>
              <a:gd name="T76" fmla="*/ 2147483647 w 337"/>
              <a:gd name="T77" fmla="*/ 2147483647 h 320"/>
              <a:gd name="T78" fmla="*/ 2147483647 w 337"/>
              <a:gd name="T79" fmla="*/ 2147483647 h 320"/>
              <a:gd name="T80" fmla="*/ 2147483647 w 337"/>
              <a:gd name="T81" fmla="*/ 2147483647 h 320"/>
              <a:gd name="T82" fmla="*/ 2147483647 w 337"/>
              <a:gd name="T83" fmla="*/ 2147483647 h 320"/>
              <a:gd name="T84" fmla="*/ 2147483647 w 337"/>
              <a:gd name="T85" fmla="*/ 2147483647 h 3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7"/>
              <a:gd name="T130" fmla="*/ 0 h 320"/>
              <a:gd name="T131" fmla="*/ 337 w 337"/>
              <a:gd name="T132" fmla="*/ 320 h 32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7" h="320">
                <a:moveTo>
                  <a:pt x="236" y="280"/>
                </a:moveTo>
                <a:lnTo>
                  <a:pt x="236" y="232"/>
                </a:lnTo>
                <a:lnTo>
                  <a:pt x="236" y="200"/>
                </a:lnTo>
                <a:lnTo>
                  <a:pt x="287" y="192"/>
                </a:lnTo>
                <a:lnTo>
                  <a:pt x="287" y="168"/>
                </a:lnTo>
                <a:lnTo>
                  <a:pt x="312" y="160"/>
                </a:lnTo>
                <a:lnTo>
                  <a:pt x="321" y="128"/>
                </a:lnTo>
                <a:lnTo>
                  <a:pt x="295" y="104"/>
                </a:lnTo>
                <a:lnTo>
                  <a:pt x="321" y="96"/>
                </a:lnTo>
                <a:lnTo>
                  <a:pt x="337" y="56"/>
                </a:lnTo>
                <a:lnTo>
                  <a:pt x="329" y="16"/>
                </a:lnTo>
                <a:lnTo>
                  <a:pt x="321" y="16"/>
                </a:lnTo>
                <a:lnTo>
                  <a:pt x="304" y="0"/>
                </a:lnTo>
                <a:lnTo>
                  <a:pt x="278" y="0"/>
                </a:lnTo>
                <a:lnTo>
                  <a:pt x="219" y="16"/>
                </a:lnTo>
                <a:lnTo>
                  <a:pt x="203" y="24"/>
                </a:lnTo>
                <a:lnTo>
                  <a:pt x="194" y="48"/>
                </a:lnTo>
                <a:lnTo>
                  <a:pt x="203" y="72"/>
                </a:lnTo>
                <a:lnTo>
                  <a:pt x="219" y="96"/>
                </a:lnTo>
                <a:lnTo>
                  <a:pt x="228" y="112"/>
                </a:lnTo>
                <a:lnTo>
                  <a:pt x="211" y="128"/>
                </a:lnTo>
                <a:lnTo>
                  <a:pt x="186" y="136"/>
                </a:lnTo>
                <a:lnTo>
                  <a:pt x="160" y="120"/>
                </a:lnTo>
                <a:lnTo>
                  <a:pt x="169" y="72"/>
                </a:lnTo>
                <a:lnTo>
                  <a:pt x="160" y="56"/>
                </a:lnTo>
                <a:lnTo>
                  <a:pt x="152" y="32"/>
                </a:lnTo>
                <a:lnTo>
                  <a:pt x="110" y="128"/>
                </a:lnTo>
                <a:lnTo>
                  <a:pt x="76" y="168"/>
                </a:lnTo>
                <a:lnTo>
                  <a:pt x="68" y="216"/>
                </a:lnTo>
                <a:lnTo>
                  <a:pt x="42" y="216"/>
                </a:lnTo>
                <a:lnTo>
                  <a:pt x="34" y="216"/>
                </a:lnTo>
                <a:lnTo>
                  <a:pt x="26" y="232"/>
                </a:lnTo>
                <a:lnTo>
                  <a:pt x="0" y="240"/>
                </a:lnTo>
                <a:lnTo>
                  <a:pt x="26" y="256"/>
                </a:lnTo>
                <a:lnTo>
                  <a:pt x="59" y="264"/>
                </a:lnTo>
                <a:lnTo>
                  <a:pt x="93" y="248"/>
                </a:lnTo>
                <a:lnTo>
                  <a:pt x="144" y="256"/>
                </a:lnTo>
                <a:lnTo>
                  <a:pt x="186" y="264"/>
                </a:lnTo>
                <a:lnTo>
                  <a:pt x="203" y="288"/>
                </a:lnTo>
                <a:lnTo>
                  <a:pt x="194" y="312"/>
                </a:lnTo>
                <a:lnTo>
                  <a:pt x="219" y="320"/>
                </a:lnTo>
                <a:lnTo>
                  <a:pt x="219" y="296"/>
                </a:lnTo>
                <a:lnTo>
                  <a:pt x="236" y="280"/>
                </a:lnTo>
                <a:close/>
              </a:path>
            </a:pathLst>
          </a:custGeom>
          <a:solidFill>
            <a:srgbClr val="7D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2549525" y="3463925"/>
            <a:ext cx="76200" cy="109538"/>
          </a:xfrm>
          <a:custGeom>
            <a:avLst/>
            <a:gdLst>
              <a:gd name="T0" fmla="*/ 2147483647 w 59"/>
              <a:gd name="T1" fmla="*/ 2147483647 h 80"/>
              <a:gd name="T2" fmla="*/ 2147483647 w 59"/>
              <a:gd name="T3" fmla="*/ 0 h 80"/>
              <a:gd name="T4" fmla="*/ 2147483647 w 59"/>
              <a:gd name="T5" fmla="*/ 2147483647 h 80"/>
              <a:gd name="T6" fmla="*/ 0 w 59"/>
              <a:gd name="T7" fmla="*/ 2147483647 h 80"/>
              <a:gd name="T8" fmla="*/ 0 w 59"/>
              <a:gd name="T9" fmla="*/ 2147483647 h 80"/>
              <a:gd name="T10" fmla="*/ 0 w 59"/>
              <a:gd name="T11" fmla="*/ 2147483647 h 80"/>
              <a:gd name="T12" fmla="*/ 2147483647 w 59"/>
              <a:gd name="T13" fmla="*/ 2147483647 h 80"/>
              <a:gd name="T14" fmla="*/ 2147483647 w 59"/>
              <a:gd name="T15" fmla="*/ 2147483647 h 80"/>
              <a:gd name="T16" fmla="*/ 2147483647 w 59"/>
              <a:gd name="T17" fmla="*/ 2147483647 h 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"/>
              <a:gd name="T28" fmla="*/ 0 h 80"/>
              <a:gd name="T29" fmla="*/ 59 w 59"/>
              <a:gd name="T30" fmla="*/ 80 h 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" h="80">
                <a:moveTo>
                  <a:pt x="25" y="24"/>
                </a:moveTo>
                <a:lnTo>
                  <a:pt x="25" y="0"/>
                </a:lnTo>
                <a:lnTo>
                  <a:pt x="8" y="8"/>
                </a:lnTo>
                <a:lnTo>
                  <a:pt x="0" y="24"/>
                </a:lnTo>
                <a:lnTo>
                  <a:pt x="0" y="48"/>
                </a:lnTo>
                <a:lnTo>
                  <a:pt x="0" y="72"/>
                </a:lnTo>
                <a:lnTo>
                  <a:pt x="42" y="80"/>
                </a:lnTo>
                <a:lnTo>
                  <a:pt x="59" y="48"/>
                </a:lnTo>
                <a:lnTo>
                  <a:pt x="25" y="24"/>
                </a:lnTo>
                <a:close/>
              </a:path>
            </a:pathLst>
          </a:custGeom>
          <a:solidFill>
            <a:srgbClr val="FFEBAB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2286000" y="2913063"/>
            <a:ext cx="436563" cy="439737"/>
          </a:xfrm>
          <a:custGeom>
            <a:avLst/>
            <a:gdLst>
              <a:gd name="T0" fmla="*/ 2147483647 w 337"/>
              <a:gd name="T1" fmla="*/ 2147483647 h 320"/>
              <a:gd name="T2" fmla="*/ 2147483647 w 337"/>
              <a:gd name="T3" fmla="*/ 2147483647 h 320"/>
              <a:gd name="T4" fmla="*/ 2147483647 w 337"/>
              <a:gd name="T5" fmla="*/ 2147483647 h 320"/>
              <a:gd name="T6" fmla="*/ 2147483647 w 337"/>
              <a:gd name="T7" fmla="*/ 2147483647 h 320"/>
              <a:gd name="T8" fmla="*/ 2147483647 w 337"/>
              <a:gd name="T9" fmla="*/ 2147483647 h 320"/>
              <a:gd name="T10" fmla="*/ 2147483647 w 337"/>
              <a:gd name="T11" fmla="*/ 2147483647 h 320"/>
              <a:gd name="T12" fmla="*/ 2147483647 w 337"/>
              <a:gd name="T13" fmla="*/ 2147483647 h 320"/>
              <a:gd name="T14" fmla="*/ 2147483647 w 337"/>
              <a:gd name="T15" fmla="*/ 2147483647 h 320"/>
              <a:gd name="T16" fmla="*/ 2147483647 w 337"/>
              <a:gd name="T17" fmla="*/ 2147483647 h 320"/>
              <a:gd name="T18" fmla="*/ 2147483647 w 337"/>
              <a:gd name="T19" fmla="*/ 2147483647 h 320"/>
              <a:gd name="T20" fmla="*/ 2147483647 w 337"/>
              <a:gd name="T21" fmla="*/ 2147483647 h 320"/>
              <a:gd name="T22" fmla="*/ 2147483647 w 337"/>
              <a:gd name="T23" fmla="*/ 2147483647 h 320"/>
              <a:gd name="T24" fmla="*/ 2147483647 w 337"/>
              <a:gd name="T25" fmla="*/ 0 h 320"/>
              <a:gd name="T26" fmla="*/ 2147483647 w 337"/>
              <a:gd name="T27" fmla="*/ 0 h 320"/>
              <a:gd name="T28" fmla="*/ 2147483647 w 337"/>
              <a:gd name="T29" fmla="*/ 2147483647 h 320"/>
              <a:gd name="T30" fmla="*/ 2147483647 w 337"/>
              <a:gd name="T31" fmla="*/ 2147483647 h 320"/>
              <a:gd name="T32" fmla="*/ 2147483647 w 337"/>
              <a:gd name="T33" fmla="*/ 2147483647 h 320"/>
              <a:gd name="T34" fmla="*/ 2147483647 w 337"/>
              <a:gd name="T35" fmla="*/ 2147483647 h 320"/>
              <a:gd name="T36" fmla="*/ 2147483647 w 337"/>
              <a:gd name="T37" fmla="*/ 2147483647 h 320"/>
              <a:gd name="T38" fmla="*/ 2147483647 w 337"/>
              <a:gd name="T39" fmla="*/ 2147483647 h 320"/>
              <a:gd name="T40" fmla="*/ 2147483647 w 337"/>
              <a:gd name="T41" fmla="*/ 2147483647 h 320"/>
              <a:gd name="T42" fmla="*/ 2147483647 w 337"/>
              <a:gd name="T43" fmla="*/ 2147483647 h 320"/>
              <a:gd name="T44" fmla="*/ 2147483647 w 337"/>
              <a:gd name="T45" fmla="*/ 2147483647 h 320"/>
              <a:gd name="T46" fmla="*/ 2147483647 w 337"/>
              <a:gd name="T47" fmla="*/ 2147483647 h 320"/>
              <a:gd name="T48" fmla="*/ 2147483647 w 337"/>
              <a:gd name="T49" fmla="*/ 2147483647 h 320"/>
              <a:gd name="T50" fmla="*/ 2147483647 w 337"/>
              <a:gd name="T51" fmla="*/ 2147483647 h 320"/>
              <a:gd name="T52" fmla="*/ 2147483647 w 337"/>
              <a:gd name="T53" fmla="*/ 2147483647 h 320"/>
              <a:gd name="T54" fmla="*/ 2147483647 w 337"/>
              <a:gd name="T55" fmla="*/ 2147483647 h 320"/>
              <a:gd name="T56" fmla="*/ 2147483647 w 337"/>
              <a:gd name="T57" fmla="*/ 2147483647 h 320"/>
              <a:gd name="T58" fmla="*/ 2147483647 w 337"/>
              <a:gd name="T59" fmla="*/ 2147483647 h 320"/>
              <a:gd name="T60" fmla="*/ 2147483647 w 337"/>
              <a:gd name="T61" fmla="*/ 2147483647 h 320"/>
              <a:gd name="T62" fmla="*/ 2147483647 w 337"/>
              <a:gd name="T63" fmla="*/ 2147483647 h 320"/>
              <a:gd name="T64" fmla="*/ 0 w 337"/>
              <a:gd name="T65" fmla="*/ 2147483647 h 320"/>
              <a:gd name="T66" fmla="*/ 2147483647 w 337"/>
              <a:gd name="T67" fmla="*/ 2147483647 h 320"/>
              <a:gd name="T68" fmla="*/ 2147483647 w 337"/>
              <a:gd name="T69" fmla="*/ 2147483647 h 320"/>
              <a:gd name="T70" fmla="*/ 2147483647 w 337"/>
              <a:gd name="T71" fmla="*/ 2147483647 h 320"/>
              <a:gd name="T72" fmla="*/ 2147483647 w 337"/>
              <a:gd name="T73" fmla="*/ 2147483647 h 320"/>
              <a:gd name="T74" fmla="*/ 2147483647 w 337"/>
              <a:gd name="T75" fmla="*/ 2147483647 h 320"/>
              <a:gd name="T76" fmla="*/ 2147483647 w 337"/>
              <a:gd name="T77" fmla="*/ 2147483647 h 320"/>
              <a:gd name="T78" fmla="*/ 2147483647 w 337"/>
              <a:gd name="T79" fmla="*/ 2147483647 h 320"/>
              <a:gd name="T80" fmla="*/ 2147483647 w 337"/>
              <a:gd name="T81" fmla="*/ 2147483647 h 320"/>
              <a:gd name="T82" fmla="*/ 2147483647 w 337"/>
              <a:gd name="T83" fmla="*/ 2147483647 h 320"/>
              <a:gd name="T84" fmla="*/ 2147483647 w 337"/>
              <a:gd name="T85" fmla="*/ 2147483647 h 32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37"/>
              <a:gd name="T130" fmla="*/ 0 h 320"/>
              <a:gd name="T131" fmla="*/ 337 w 337"/>
              <a:gd name="T132" fmla="*/ 320 h 32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37" h="320">
                <a:moveTo>
                  <a:pt x="236" y="280"/>
                </a:moveTo>
                <a:lnTo>
                  <a:pt x="236" y="232"/>
                </a:lnTo>
                <a:lnTo>
                  <a:pt x="236" y="200"/>
                </a:lnTo>
                <a:lnTo>
                  <a:pt x="287" y="192"/>
                </a:lnTo>
                <a:lnTo>
                  <a:pt x="287" y="168"/>
                </a:lnTo>
                <a:lnTo>
                  <a:pt x="312" y="160"/>
                </a:lnTo>
                <a:lnTo>
                  <a:pt x="321" y="128"/>
                </a:lnTo>
                <a:lnTo>
                  <a:pt x="295" y="104"/>
                </a:lnTo>
                <a:lnTo>
                  <a:pt x="321" y="96"/>
                </a:lnTo>
                <a:lnTo>
                  <a:pt x="337" y="56"/>
                </a:lnTo>
                <a:lnTo>
                  <a:pt x="329" y="16"/>
                </a:lnTo>
                <a:lnTo>
                  <a:pt x="321" y="16"/>
                </a:lnTo>
                <a:lnTo>
                  <a:pt x="304" y="0"/>
                </a:lnTo>
                <a:lnTo>
                  <a:pt x="278" y="0"/>
                </a:lnTo>
                <a:lnTo>
                  <a:pt x="219" y="16"/>
                </a:lnTo>
                <a:lnTo>
                  <a:pt x="203" y="24"/>
                </a:lnTo>
                <a:lnTo>
                  <a:pt x="194" y="48"/>
                </a:lnTo>
                <a:lnTo>
                  <a:pt x="203" y="72"/>
                </a:lnTo>
                <a:lnTo>
                  <a:pt x="219" y="96"/>
                </a:lnTo>
                <a:lnTo>
                  <a:pt x="228" y="112"/>
                </a:lnTo>
                <a:lnTo>
                  <a:pt x="211" y="128"/>
                </a:lnTo>
                <a:lnTo>
                  <a:pt x="186" y="136"/>
                </a:lnTo>
                <a:lnTo>
                  <a:pt x="160" y="120"/>
                </a:lnTo>
                <a:lnTo>
                  <a:pt x="169" y="72"/>
                </a:lnTo>
                <a:lnTo>
                  <a:pt x="160" y="56"/>
                </a:lnTo>
                <a:lnTo>
                  <a:pt x="152" y="32"/>
                </a:lnTo>
                <a:lnTo>
                  <a:pt x="110" y="128"/>
                </a:lnTo>
                <a:lnTo>
                  <a:pt x="76" y="168"/>
                </a:lnTo>
                <a:lnTo>
                  <a:pt x="68" y="216"/>
                </a:lnTo>
                <a:lnTo>
                  <a:pt x="42" y="216"/>
                </a:lnTo>
                <a:lnTo>
                  <a:pt x="34" y="216"/>
                </a:lnTo>
                <a:lnTo>
                  <a:pt x="26" y="232"/>
                </a:lnTo>
                <a:lnTo>
                  <a:pt x="0" y="240"/>
                </a:lnTo>
                <a:lnTo>
                  <a:pt x="26" y="256"/>
                </a:lnTo>
                <a:lnTo>
                  <a:pt x="59" y="264"/>
                </a:lnTo>
                <a:lnTo>
                  <a:pt x="93" y="248"/>
                </a:lnTo>
                <a:lnTo>
                  <a:pt x="144" y="256"/>
                </a:lnTo>
                <a:lnTo>
                  <a:pt x="186" y="264"/>
                </a:lnTo>
                <a:lnTo>
                  <a:pt x="203" y="288"/>
                </a:lnTo>
                <a:lnTo>
                  <a:pt x="194" y="312"/>
                </a:lnTo>
                <a:lnTo>
                  <a:pt x="219" y="320"/>
                </a:lnTo>
                <a:lnTo>
                  <a:pt x="219" y="296"/>
                </a:lnTo>
                <a:lnTo>
                  <a:pt x="236" y="280"/>
                </a:lnTo>
                <a:close/>
              </a:path>
            </a:pathLst>
          </a:custGeom>
          <a:solidFill>
            <a:srgbClr val="FFEBAB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Freeform 34"/>
          <p:cNvSpPr>
            <a:spLocks/>
          </p:cNvSpPr>
          <p:nvPr/>
        </p:nvSpPr>
        <p:spPr bwMode="auto">
          <a:xfrm>
            <a:off x="2820988" y="2241550"/>
            <a:ext cx="273050" cy="473075"/>
          </a:xfrm>
          <a:custGeom>
            <a:avLst/>
            <a:gdLst>
              <a:gd name="T0" fmla="*/ 2147483647 w 211"/>
              <a:gd name="T1" fmla="*/ 2147483647 h 344"/>
              <a:gd name="T2" fmla="*/ 2147483647 w 211"/>
              <a:gd name="T3" fmla="*/ 2147483647 h 344"/>
              <a:gd name="T4" fmla="*/ 2147483647 w 211"/>
              <a:gd name="T5" fmla="*/ 2147483647 h 344"/>
              <a:gd name="T6" fmla="*/ 2147483647 w 211"/>
              <a:gd name="T7" fmla="*/ 2147483647 h 344"/>
              <a:gd name="T8" fmla="*/ 2147483647 w 211"/>
              <a:gd name="T9" fmla="*/ 2147483647 h 344"/>
              <a:gd name="T10" fmla="*/ 2147483647 w 211"/>
              <a:gd name="T11" fmla="*/ 2147483647 h 344"/>
              <a:gd name="T12" fmla="*/ 2147483647 w 211"/>
              <a:gd name="T13" fmla="*/ 2147483647 h 344"/>
              <a:gd name="T14" fmla="*/ 2147483647 w 211"/>
              <a:gd name="T15" fmla="*/ 2147483647 h 344"/>
              <a:gd name="T16" fmla="*/ 2147483647 w 211"/>
              <a:gd name="T17" fmla="*/ 2147483647 h 344"/>
              <a:gd name="T18" fmla="*/ 2147483647 w 211"/>
              <a:gd name="T19" fmla="*/ 2147483647 h 344"/>
              <a:gd name="T20" fmla="*/ 2147483647 w 211"/>
              <a:gd name="T21" fmla="*/ 2147483647 h 344"/>
              <a:gd name="T22" fmla="*/ 2147483647 w 211"/>
              <a:gd name="T23" fmla="*/ 2147483647 h 344"/>
              <a:gd name="T24" fmla="*/ 2147483647 w 211"/>
              <a:gd name="T25" fmla="*/ 0 h 344"/>
              <a:gd name="T26" fmla="*/ 2147483647 w 211"/>
              <a:gd name="T27" fmla="*/ 2147483647 h 344"/>
              <a:gd name="T28" fmla="*/ 2147483647 w 211"/>
              <a:gd name="T29" fmla="*/ 2147483647 h 344"/>
              <a:gd name="T30" fmla="*/ 2147483647 w 211"/>
              <a:gd name="T31" fmla="*/ 2147483647 h 344"/>
              <a:gd name="T32" fmla="*/ 2147483647 w 211"/>
              <a:gd name="T33" fmla="*/ 2147483647 h 344"/>
              <a:gd name="T34" fmla="*/ 2147483647 w 211"/>
              <a:gd name="T35" fmla="*/ 2147483647 h 344"/>
              <a:gd name="T36" fmla="*/ 2147483647 w 211"/>
              <a:gd name="T37" fmla="*/ 2147483647 h 344"/>
              <a:gd name="T38" fmla="*/ 2147483647 w 211"/>
              <a:gd name="T39" fmla="*/ 2147483647 h 344"/>
              <a:gd name="T40" fmla="*/ 2147483647 w 211"/>
              <a:gd name="T41" fmla="*/ 2147483647 h 344"/>
              <a:gd name="T42" fmla="*/ 2147483647 w 211"/>
              <a:gd name="T43" fmla="*/ 2147483647 h 344"/>
              <a:gd name="T44" fmla="*/ 2147483647 w 211"/>
              <a:gd name="T45" fmla="*/ 2147483647 h 344"/>
              <a:gd name="T46" fmla="*/ 2147483647 w 211"/>
              <a:gd name="T47" fmla="*/ 2147483647 h 344"/>
              <a:gd name="T48" fmla="*/ 2147483647 w 211"/>
              <a:gd name="T49" fmla="*/ 2147483647 h 344"/>
              <a:gd name="T50" fmla="*/ 0 w 211"/>
              <a:gd name="T51" fmla="*/ 2147483647 h 344"/>
              <a:gd name="T52" fmla="*/ 0 w 211"/>
              <a:gd name="T53" fmla="*/ 2147483647 h 344"/>
              <a:gd name="T54" fmla="*/ 2147483647 w 211"/>
              <a:gd name="T55" fmla="*/ 2147483647 h 344"/>
              <a:gd name="T56" fmla="*/ 2147483647 w 211"/>
              <a:gd name="T57" fmla="*/ 2147483647 h 344"/>
              <a:gd name="T58" fmla="*/ 2147483647 w 211"/>
              <a:gd name="T59" fmla="*/ 2147483647 h 344"/>
              <a:gd name="T60" fmla="*/ 2147483647 w 211"/>
              <a:gd name="T61" fmla="*/ 2147483647 h 344"/>
              <a:gd name="T62" fmla="*/ 2147483647 w 211"/>
              <a:gd name="T63" fmla="*/ 2147483647 h 344"/>
              <a:gd name="T64" fmla="*/ 2147483647 w 211"/>
              <a:gd name="T65" fmla="*/ 2147483647 h 3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1"/>
              <a:gd name="T100" fmla="*/ 0 h 344"/>
              <a:gd name="T101" fmla="*/ 211 w 211"/>
              <a:gd name="T102" fmla="*/ 344 h 3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1" h="344">
                <a:moveTo>
                  <a:pt x="143" y="344"/>
                </a:moveTo>
                <a:lnTo>
                  <a:pt x="118" y="312"/>
                </a:lnTo>
                <a:lnTo>
                  <a:pt x="143" y="312"/>
                </a:lnTo>
                <a:lnTo>
                  <a:pt x="127" y="280"/>
                </a:lnTo>
                <a:lnTo>
                  <a:pt x="127" y="248"/>
                </a:lnTo>
                <a:lnTo>
                  <a:pt x="169" y="184"/>
                </a:lnTo>
                <a:lnTo>
                  <a:pt x="186" y="192"/>
                </a:lnTo>
                <a:lnTo>
                  <a:pt x="211" y="136"/>
                </a:lnTo>
                <a:lnTo>
                  <a:pt x="177" y="112"/>
                </a:lnTo>
                <a:lnTo>
                  <a:pt x="169" y="72"/>
                </a:lnTo>
                <a:lnTo>
                  <a:pt x="177" y="24"/>
                </a:lnTo>
                <a:lnTo>
                  <a:pt x="177" y="8"/>
                </a:lnTo>
                <a:lnTo>
                  <a:pt x="160" y="0"/>
                </a:lnTo>
                <a:lnTo>
                  <a:pt x="135" y="8"/>
                </a:lnTo>
                <a:lnTo>
                  <a:pt x="127" y="24"/>
                </a:lnTo>
                <a:lnTo>
                  <a:pt x="101" y="40"/>
                </a:lnTo>
                <a:lnTo>
                  <a:pt x="76" y="48"/>
                </a:lnTo>
                <a:lnTo>
                  <a:pt x="51" y="56"/>
                </a:lnTo>
                <a:lnTo>
                  <a:pt x="34" y="72"/>
                </a:lnTo>
                <a:lnTo>
                  <a:pt x="26" y="96"/>
                </a:lnTo>
                <a:lnTo>
                  <a:pt x="42" y="112"/>
                </a:lnTo>
                <a:lnTo>
                  <a:pt x="17" y="120"/>
                </a:lnTo>
                <a:lnTo>
                  <a:pt x="9" y="144"/>
                </a:lnTo>
                <a:lnTo>
                  <a:pt x="9" y="168"/>
                </a:lnTo>
                <a:lnTo>
                  <a:pt x="26" y="192"/>
                </a:lnTo>
                <a:lnTo>
                  <a:pt x="0" y="208"/>
                </a:lnTo>
                <a:lnTo>
                  <a:pt x="0" y="224"/>
                </a:lnTo>
                <a:lnTo>
                  <a:pt x="26" y="272"/>
                </a:lnTo>
                <a:lnTo>
                  <a:pt x="42" y="256"/>
                </a:lnTo>
                <a:lnTo>
                  <a:pt x="51" y="304"/>
                </a:lnTo>
                <a:lnTo>
                  <a:pt x="59" y="328"/>
                </a:lnTo>
                <a:lnTo>
                  <a:pt x="84" y="336"/>
                </a:lnTo>
                <a:lnTo>
                  <a:pt x="143" y="344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5"/>
          <p:cNvSpPr>
            <a:spLocks/>
          </p:cNvSpPr>
          <p:nvPr/>
        </p:nvSpPr>
        <p:spPr bwMode="auto">
          <a:xfrm>
            <a:off x="2576513" y="2709863"/>
            <a:ext cx="969962" cy="1220787"/>
          </a:xfrm>
          <a:custGeom>
            <a:avLst/>
            <a:gdLst>
              <a:gd name="T0" fmla="*/ 2147483647 w 750"/>
              <a:gd name="T1" fmla="*/ 2147483647 h 888"/>
              <a:gd name="T2" fmla="*/ 2147483647 w 750"/>
              <a:gd name="T3" fmla="*/ 2147483647 h 888"/>
              <a:gd name="T4" fmla="*/ 2147483647 w 750"/>
              <a:gd name="T5" fmla="*/ 2147483647 h 888"/>
              <a:gd name="T6" fmla="*/ 2147483647 w 750"/>
              <a:gd name="T7" fmla="*/ 2147483647 h 888"/>
              <a:gd name="T8" fmla="*/ 2147483647 w 750"/>
              <a:gd name="T9" fmla="*/ 2147483647 h 888"/>
              <a:gd name="T10" fmla="*/ 2147483647 w 750"/>
              <a:gd name="T11" fmla="*/ 2147483647 h 888"/>
              <a:gd name="T12" fmla="*/ 2147483647 w 750"/>
              <a:gd name="T13" fmla="*/ 2147483647 h 888"/>
              <a:gd name="T14" fmla="*/ 2147483647 w 750"/>
              <a:gd name="T15" fmla="*/ 2147483647 h 888"/>
              <a:gd name="T16" fmla="*/ 2147483647 w 750"/>
              <a:gd name="T17" fmla="*/ 2147483647 h 888"/>
              <a:gd name="T18" fmla="*/ 2147483647 w 750"/>
              <a:gd name="T19" fmla="*/ 2147483647 h 888"/>
              <a:gd name="T20" fmla="*/ 2147483647 w 750"/>
              <a:gd name="T21" fmla="*/ 2147483647 h 888"/>
              <a:gd name="T22" fmla="*/ 2147483647 w 750"/>
              <a:gd name="T23" fmla="*/ 2147483647 h 888"/>
              <a:gd name="T24" fmla="*/ 2147483647 w 750"/>
              <a:gd name="T25" fmla="*/ 2147483647 h 888"/>
              <a:gd name="T26" fmla="*/ 2147483647 w 750"/>
              <a:gd name="T27" fmla="*/ 2147483647 h 888"/>
              <a:gd name="T28" fmla="*/ 2147483647 w 750"/>
              <a:gd name="T29" fmla="*/ 2147483647 h 888"/>
              <a:gd name="T30" fmla="*/ 2147483647 w 750"/>
              <a:gd name="T31" fmla="*/ 2147483647 h 888"/>
              <a:gd name="T32" fmla="*/ 2147483647 w 750"/>
              <a:gd name="T33" fmla="*/ 2147483647 h 888"/>
              <a:gd name="T34" fmla="*/ 2147483647 w 750"/>
              <a:gd name="T35" fmla="*/ 2147483647 h 888"/>
              <a:gd name="T36" fmla="*/ 2147483647 w 750"/>
              <a:gd name="T37" fmla="*/ 2147483647 h 888"/>
              <a:gd name="T38" fmla="*/ 2147483647 w 750"/>
              <a:gd name="T39" fmla="*/ 2147483647 h 888"/>
              <a:gd name="T40" fmla="*/ 2147483647 w 750"/>
              <a:gd name="T41" fmla="*/ 2147483647 h 888"/>
              <a:gd name="T42" fmla="*/ 2147483647 w 750"/>
              <a:gd name="T43" fmla="*/ 2147483647 h 888"/>
              <a:gd name="T44" fmla="*/ 2147483647 w 750"/>
              <a:gd name="T45" fmla="*/ 2147483647 h 888"/>
              <a:gd name="T46" fmla="*/ 2147483647 w 750"/>
              <a:gd name="T47" fmla="*/ 2147483647 h 888"/>
              <a:gd name="T48" fmla="*/ 2147483647 w 750"/>
              <a:gd name="T49" fmla="*/ 2147483647 h 888"/>
              <a:gd name="T50" fmla="*/ 2147483647 w 750"/>
              <a:gd name="T51" fmla="*/ 2147483647 h 888"/>
              <a:gd name="T52" fmla="*/ 2147483647 w 750"/>
              <a:gd name="T53" fmla="*/ 2147483647 h 888"/>
              <a:gd name="T54" fmla="*/ 2147483647 w 750"/>
              <a:gd name="T55" fmla="*/ 0 h 888"/>
              <a:gd name="T56" fmla="*/ 2147483647 w 750"/>
              <a:gd name="T57" fmla="*/ 2147483647 h 888"/>
              <a:gd name="T58" fmla="*/ 2147483647 w 750"/>
              <a:gd name="T59" fmla="*/ 2147483647 h 888"/>
              <a:gd name="T60" fmla="*/ 2147483647 w 750"/>
              <a:gd name="T61" fmla="*/ 2147483647 h 888"/>
              <a:gd name="T62" fmla="*/ 2147483647 w 750"/>
              <a:gd name="T63" fmla="*/ 2147483647 h 888"/>
              <a:gd name="T64" fmla="*/ 2147483647 w 750"/>
              <a:gd name="T65" fmla="*/ 2147483647 h 888"/>
              <a:gd name="T66" fmla="*/ 2147483647 w 750"/>
              <a:gd name="T67" fmla="*/ 2147483647 h 888"/>
              <a:gd name="T68" fmla="*/ 2147483647 w 750"/>
              <a:gd name="T69" fmla="*/ 2147483647 h 888"/>
              <a:gd name="T70" fmla="*/ 2147483647 w 750"/>
              <a:gd name="T71" fmla="*/ 2147483647 h 888"/>
              <a:gd name="T72" fmla="*/ 2147483647 w 750"/>
              <a:gd name="T73" fmla="*/ 2147483647 h 888"/>
              <a:gd name="T74" fmla="*/ 2147483647 w 750"/>
              <a:gd name="T75" fmla="*/ 2147483647 h 888"/>
              <a:gd name="T76" fmla="*/ 2147483647 w 750"/>
              <a:gd name="T77" fmla="*/ 2147483647 h 888"/>
              <a:gd name="T78" fmla="*/ 0 w 750"/>
              <a:gd name="T79" fmla="*/ 2147483647 h 888"/>
              <a:gd name="T80" fmla="*/ 2147483647 w 750"/>
              <a:gd name="T81" fmla="*/ 2147483647 h 888"/>
              <a:gd name="T82" fmla="*/ 2147483647 w 750"/>
              <a:gd name="T83" fmla="*/ 2147483647 h 888"/>
              <a:gd name="T84" fmla="*/ 2147483647 w 750"/>
              <a:gd name="T85" fmla="*/ 2147483647 h 888"/>
              <a:gd name="T86" fmla="*/ 2147483647 w 750"/>
              <a:gd name="T87" fmla="*/ 2147483647 h 888"/>
              <a:gd name="T88" fmla="*/ 2147483647 w 750"/>
              <a:gd name="T89" fmla="*/ 2147483647 h 888"/>
              <a:gd name="T90" fmla="*/ 2147483647 w 750"/>
              <a:gd name="T91" fmla="*/ 2147483647 h 888"/>
              <a:gd name="T92" fmla="*/ 2147483647 w 750"/>
              <a:gd name="T93" fmla="*/ 2147483647 h 888"/>
              <a:gd name="T94" fmla="*/ 2147483647 w 750"/>
              <a:gd name="T95" fmla="*/ 2147483647 h 888"/>
              <a:gd name="T96" fmla="*/ 2147483647 w 750"/>
              <a:gd name="T97" fmla="*/ 2147483647 h 88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50"/>
              <a:gd name="T148" fmla="*/ 0 h 888"/>
              <a:gd name="T149" fmla="*/ 750 w 750"/>
              <a:gd name="T150" fmla="*/ 888 h 88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50" h="888">
                <a:moveTo>
                  <a:pt x="194" y="864"/>
                </a:moveTo>
                <a:lnTo>
                  <a:pt x="228" y="848"/>
                </a:lnTo>
                <a:lnTo>
                  <a:pt x="312" y="872"/>
                </a:lnTo>
                <a:lnTo>
                  <a:pt x="354" y="888"/>
                </a:lnTo>
                <a:lnTo>
                  <a:pt x="388" y="872"/>
                </a:lnTo>
                <a:lnTo>
                  <a:pt x="447" y="880"/>
                </a:lnTo>
                <a:lnTo>
                  <a:pt x="489" y="872"/>
                </a:lnTo>
                <a:lnTo>
                  <a:pt x="557" y="848"/>
                </a:lnTo>
                <a:lnTo>
                  <a:pt x="616" y="864"/>
                </a:lnTo>
                <a:lnTo>
                  <a:pt x="616" y="832"/>
                </a:lnTo>
                <a:lnTo>
                  <a:pt x="599" y="800"/>
                </a:lnTo>
                <a:lnTo>
                  <a:pt x="632" y="776"/>
                </a:lnTo>
                <a:lnTo>
                  <a:pt x="641" y="744"/>
                </a:lnTo>
                <a:lnTo>
                  <a:pt x="675" y="744"/>
                </a:lnTo>
                <a:lnTo>
                  <a:pt x="683" y="712"/>
                </a:lnTo>
                <a:lnTo>
                  <a:pt x="607" y="656"/>
                </a:lnTo>
                <a:lnTo>
                  <a:pt x="548" y="608"/>
                </a:lnTo>
                <a:lnTo>
                  <a:pt x="557" y="584"/>
                </a:lnTo>
                <a:lnTo>
                  <a:pt x="523" y="544"/>
                </a:lnTo>
                <a:lnTo>
                  <a:pt x="557" y="520"/>
                </a:lnTo>
                <a:lnTo>
                  <a:pt x="599" y="512"/>
                </a:lnTo>
                <a:lnTo>
                  <a:pt x="641" y="488"/>
                </a:lnTo>
                <a:lnTo>
                  <a:pt x="683" y="472"/>
                </a:lnTo>
                <a:lnTo>
                  <a:pt x="691" y="440"/>
                </a:lnTo>
                <a:lnTo>
                  <a:pt x="725" y="440"/>
                </a:lnTo>
                <a:lnTo>
                  <a:pt x="750" y="456"/>
                </a:lnTo>
                <a:lnTo>
                  <a:pt x="750" y="392"/>
                </a:lnTo>
                <a:lnTo>
                  <a:pt x="725" y="360"/>
                </a:lnTo>
                <a:lnTo>
                  <a:pt x="742" y="320"/>
                </a:lnTo>
                <a:lnTo>
                  <a:pt x="717" y="280"/>
                </a:lnTo>
                <a:lnTo>
                  <a:pt x="717" y="248"/>
                </a:lnTo>
                <a:lnTo>
                  <a:pt x="666" y="216"/>
                </a:lnTo>
                <a:lnTo>
                  <a:pt x="691" y="168"/>
                </a:lnTo>
                <a:lnTo>
                  <a:pt x="683" y="136"/>
                </a:lnTo>
                <a:lnTo>
                  <a:pt x="675" y="88"/>
                </a:lnTo>
                <a:lnTo>
                  <a:pt x="641" y="80"/>
                </a:lnTo>
                <a:lnTo>
                  <a:pt x="607" y="64"/>
                </a:lnTo>
                <a:lnTo>
                  <a:pt x="616" y="32"/>
                </a:lnTo>
                <a:lnTo>
                  <a:pt x="590" y="16"/>
                </a:lnTo>
                <a:lnTo>
                  <a:pt x="582" y="32"/>
                </a:lnTo>
                <a:lnTo>
                  <a:pt x="573" y="48"/>
                </a:lnTo>
                <a:lnTo>
                  <a:pt x="557" y="40"/>
                </a:lnTo>
                <a:lnTo>
                  <a:pt x="548" y="40"/>
                </a:lnTo>
                <a:lnTo>
                  <a:pt x="540" y="40"/>
                </a:lnTo>
                <a:lnTo>
                  <a:pt x="514" y="64"/>
                </a:lnTo>
                <a:lnTo>
                  <a:pt x="481" y="72"/>
                </a:lnTo>
                <a:lnTo>
                  <a:pt x="464" y="96"/>
                </a:lnTo>
                <a:lnTo>
                  <a:pt x="439" y="96"/>
                </a:lnTo>
                <a:lnTo>
                  <a:pt x="413" y="88"/>
                </a:lnTo>
                <a:lnTo>
                  <a:pt x="430" y="64"/>
                </a:lnTo>
                <a:lnTo>
                  <a:pt x="422" y="32"/>
                </a:lnTo>
                <a:lnTo>
                  <a:pt x="396" y="56"/>
                </a:lnTo>
                <a:lnTo>
                  <a:pt x="346" y="40"/>
                </a:lnTo>
                <a:lnTo>
                  <a:pt x="346" y="16"/>
                </a:lnTo>
                <a:lnTo>
                  <a:pt x="337" y="8"/>
                </a:lnTo>
                <a:lnTo>
                  <a:pt x="253" y="0"/>
                </a:lnTo>
                <a:lnTo>
                  <a:pt x="270" y="24"/>
                </a:lnTo>
                <a:lnTo>
                  <a:pt x="245" y="40"/>
                </a:lnTo>
                <a:lnTo>
                  <a:pt x="245" y="64"/>
                </a:lnTo>
                <a:lnTo>
                  <a:pt x="278" y="112"/>
                </a:lnTo>
                <a:lnTo>
                  <a:pt x="253" y="112"/>
                </a:lnTo>
                <a:lnTo>
                  <a:pt x="236" y="112"/>
                </a:lnTo>
                <a:lnTo>
                  <a:pt x="228" y="128"/>
                </a:lnTo>
                <a:lnTo>
                  <a:pt x="220" y="136"/>
                </a:lnTo>
                <a:lnTo>
                  <a:pt x="211" y="136"/>
                </a:lnTo>
                <a:lnTo>
                  <a:pt x="186" y="128"/>
                </a:lnTo>
                <a:lnTo>
                  <a:pt x="135" y="128"/>
                </a:lnTo>
                <a:lnTo>
                  <a:pt x="110" y="144"/>
                </a:lnTo>
                <a:lnTo>
                  <a:pt x="110" y="168"/>
                </a:lnTo>
                <a:lnTo>
                  <a:pt x="118" y="208"/>
                </a:lnTo>
                <a:lnTo>
                  <a:pt x="102" y="248"/>
                </a:lnTo>
                <a:lnTo>
                  <a:pt x="76" y="256"/>
                </a:lnTo>
                <a:lnTo>
                  <a:pt x="102" y="280"/>
                </a:lnTo>
                <a:lnTo>
                  <a:pt x="93" y="312"/>
                </a:lnTo>
                <a:lnTo>
                  <a:pt x="68" y="320"/>
                </a:lnTo>
                <a:lnTo>
                  <a:pt x="68" y="344"/>
                </a:lnTo>
                <a:lnTo>
                  <a:pt x="17" y="352"/>
                </a:lnTo>
                <a:lnTo>
                  <a:pt x="17" y="384"/>
                </a:lnTo>
                <a:lnTo>
                  <a:pt x="17" y="432"/>
                </a:lnTo>
                <a:lnTo>
                  <a:pt x="0" y="448"/>
                </a:lnTo>
                <a:lnTo>
                  <a:pt x="0" y="472"/>
                </a:lnTo>
                <a:lnTo>
                  <a:pt x="9" y="480"/>
                </a:lnTo>
                <a:lnTo>
                  <a:pt x="34" y="504"/>
                </a:lnTo>
                <a:lnTo>
                  <a:pt x="34" y="536"/>
                </a:lnTo>
                <a:lnTo>
                  <a:pt x="17" y="552"/>
                </a:lnTo>
                <a:lnTo>
                  <a:pt x="9" y="552"/>
                </a:lnTo>
                <a:lnTo>
                  <a:pt x="9" y="576"/>
                </a:lnTo>
                <a:lnTo>
                  <a:pt x="43" y="600"/>
                </a:lnTo>
                <a:lnTo>
                  <a:pt x="26" y="632"/>
                </a:lnTo>
                <a:lnTo>
                  <a:pt x="51" y="664"/>
                </a:lnTo>
                <a:lnTo>
                  <a:pt x="76" y="672"/>
                </a:lnTo>
                <a:lnTo>
                  <a:pt x="135" y="688"/>
                </a:lnTo>
                <a:lnTo>
                  <a:pt x="186" y="704"/>
                </a:lnTo>
                <a:lnTo>
                  <a:pt x="152" y="736"/>
                </a:lnTo>
                <a:lnTo>
                  <a:pt x="144" y="776"/>
                </a:lnTo>
                <a:lnTo>
                  <a:pt x="127" y="864"/>
                </a:lnTo>
                <a:lnTo>
                  <a:pt x="118" y="864"/>
                </a:lnTo>
                <a:lnTo>
                  <a:pt x="144" y="872"/>
                </a:lnTo>
                <a:lnTo>
                  <a:pt x="194" y="864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Freeform 36"/>
          <p:cNvSpPr>
            <a:spLocks/>
          </p:cNvSpPr>
          <p:nvPr/>
        </p:nvSpPr>
        <p:spPr bwMode="auto">
          <a:xfrm>
            <a:off x="2820988" y="2241550"/>
            <a:ext cx="273050" cy="473075"/>
          </a:xfrm>
          <a:custGeom>
            <a:avLst/>
            <a:gdLst>
              <a:gd name="T0" fmla="*/ 2147483647 w 211"/>
              <a:gd name="T1" fmla="*/ 2147483647 h 344"/>
              <a:gd name="T2" fmla="*/ 2147483647 w 211"/>
              <a:gd name="T3" fmla="*/ 2147483647 h 344"/>
              <a:gd name="T4" fmla="*/ 2147483647 w 211"/>
              <a:gd name="T5" fmla="*/ 2147483647 h 344"/>
              <a:gd name="T6" fmla="*/ 2147483647 w 211"/>
              <a:gd name="T7" fmla="*/ 2147483647 h 344"/>
              <a:gd name="T8" fmla="*/ 2147483647 w 211"/>
              <a:gd name="T9" fmla="*/ 2147483647 h 344"/>
              <a:gd name="T10" fmla="*/ 2147483647 w 211"/>
              <a:gd name="T11" fmla="*/ 2147483647 h 344"/>
              <a:gd name="T12" fmla="*/ 2147483647 w 211"/>
              <a:gd name="T13" fmla="*/ 2147483647 h 344"/>
              <a:gd name="T14" fmla="*/ 2147483647 w 211"/>
              <a:gd name="T15" fmla="*/ 2147483647 h 344"/>
              <a:gd name="T16" fmla="*/ 2147483647 w 211"/>
              <a:gd name="T17" fmla="*/ 2147483647 h 344"/>
              <a:gd name="T18" fmla="*/ 2147483647 w 211"/>
              <a:gd name="T19" fmla="*/ 2147483647 h 344"/>
              <a:gd name="T20" fmla="*/ 2147483647 w 211"/>
              <a:gd name="T21" fmla="*/ 2147483647 h 344"/>
              <a:gd name="T22" fmla="*/ 2147483647 w 211"/>
              <a:gd name="T23" fmla="*/ 2147483647 h 344"/>
              <a:gd name="T24" fmla="*/ 2147483647 w 211"/>
              <a:gd name="T25" fmla="*/ 0 h 344"/>
              <a:gd name="T26" fmla="*/ 2147483647 w 211"/>
              <a:gd name="T27" fmla="*/ 2147483647 h 344"/>
              <a:gd name="T28" fmla="*/ 2147483647 w 211"/>
              <a:gd name="T29" fmla="*/ 2147483647 h 344"/>
              <a:gd name="T30" fmla="*/ 2147483647 w 211"/>
              <a:gd name="T31" fmla="*/ 2147483647 h 344"/>
              <a:gd name="T32" fmla="*/ 2147483647 w 211"/>
              <a:gd name="T33" fmla="*/ 2147483647 h 344"/>
              <a:gd name="T34" fmla="*/ 2147483647 w 211"/>
              <a:gd name="T35" fmla="*/ 2147483647 h 344"/>
              <a:gd name="T36" fmla="*/ 2147483647 w 211"/>
              <a:gd name="T37" fmla="*/ 2147483647 h 344"/>
              <a:gd name="T38" fmla="*/ 2147483647 w 211"/>
              <a:gd name="T39" fmla="*/ 2147483647 h 344"/>
              <a:gd name="T40" fmla="*/ 2147483647 w 211"/>
              <a:gd name="T41" fmla="*/ 2147483647 h 344"/>
              <a:gd name="T42" fmla="*/ 2147483647 w 211"/>
              <a:gd name="T43" fmla="*/ 2147483647 h 344"/>
              <a:gd name="T44" fmla="*/ 2147483647 w 211"/>
              <a:gd name="T45" fmla="*/ 2147483647 h 344"/>
              <a:gd name="T46" fmla="*/ 2147483647 w 211"/>
              <a:gd name="T47" fmla="*/ 2147483647 h 344"/>
              <a:gd name="T48" fmla="*/ 2147483647 w 211"/>
              <a:gd name="T49" fmla="*/ 2147483647 h 344"/>
              <a:gd name="T50" fmla="*/ 0 w 211"/>
              <a:gd name="T51" fmla="*/ 2147483647 h 344"/>
              <a:gd name="T52" fmla="*/ 0 w 211"/>
              <a:gd name="T53" fmla="*/ 2147483647 h 344"/>
              <a:gd name="T54" fmla="*/ 2147483647 w 211"/>
              <a:gd name="T55" fmla="*/ 2147483647 h 344"/>
              <a:gd name="T56" fmla="*/ 2147483647 w 211"/>
              <a:gd name="T57" fmla="*/ 2147483647 h 344"/>
              <a:gd name="T58" fmla="*/ 2147483647 w 211"/>
              <a:gd name="T59" fmla="*/ 2147483647 h 344"/>
              <a:gd name="T60" fmla="*/ 2147483647 w 211"/>
              <a:gd name="T61" fmla="*/ 2147483647 h 344"/>
              <a:gd name="T62" fmla="*/ 2147483647 w 211"/>
              <a:gd name="T63" fmla="*/ 2147483647 h 344"/>
              <a:gd name="T64" fmla="*/ 2147483647 w 211"/>
              <a:gd name="T65" fmla="*/ 2147483647 h 34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1"/>
              <a:gd name="T100" fmla="*/ 0 h 344"/>
              <a:gd name="T101" fmla="*/ 211 w 211"/>
              <a:gd name="T102" fmla="*/ 344 h 344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1" h="344">
                <a:moveTo>
                  <a:pt x="143" y="344"/>
                </a:moveTo>
                <a:lnTo>
                  <a:pt x="118" y="312"/>
                </a:lnTo>
                <a:lnTo>
                  <a:pt x="143" y="312"/>
                </a:lnTo>
                <a:lnTo>
                  <a:pt x="127" y="280"/>
                </a:lnTo>
                <a:lnTo>
                  <a:pt x="127" y="248"/>
                </a:lnTo>
                <a:lnTo>
                  <a:pt x="169" y="184"/>
                </a:lnTo>
                <a:lnTo>
                  <a:pt x="186" y="192"/>
                </a:lnTo>
                <a:lnTo>
                  <a:pt x="211" y="136"/>
                </a:lnTo>
                <a:lnTo>
                  <a:pt x="177" y="112"/>
                </a:lnTo>
                <a:lnTo>
                  <a:pt x="169" y="72"/>
                </a:lnTo>
                <a:lnTo>
                  <a:pt x="177" y="24"/>
                </a:lnTo>
                <a:lnTo>
                  <a:pt x="177" y="8"/>
                </a:lnTo>
                <a:lnTo>
                  <a:pt x="160" y="0"/>
                </a:lnTo>
                <a:lnTo>
                  <a:pt x="135" y="8"/>
                </a:lnTo>
                <a:lnTo>
                  <a:pt x="127" y="24"/>
                </a:lnTo>
                <a:lnTo>
                  <a:pt x="101" y="40"/>
                </a:lnTo>
                <a:lnTo>
                  <a:pt x="76" y="48"/>
                </a:lnTo>
                <a:lnTo>
                  <a:pt x="51" y="56"/>
                </a:lnTo>
                <a:lnTo>
                  <a:pt x="34" y="72"/>
                </a:lnTo>
                <a:lnTo>
                  <a:pt x="26" y="96"/>
                </a:lnTo>
                <a:lnTo>
                  <a:pt x="42" y="112"/>
                </a:lnTo>
                <a:lnTo>
                  <a:pt x="17" y="120"/>
                </a:lnTo>
                <a:lnTo>
                  <a:pt x="9" y="144"/>
                </a:lnTo>
                <a:lnTo>
                  <a:pt x="9" y="168"/>
                </a:lnTo>
                <a:lnTo>
                  <a:pt x="26" y="192"/>
                </a:lnTo>
                <a:lnTo>
                  <a:pt x="0" y="208"/>
                </a:lnTo>
                <a:lnTo>
                  <a:pt x="0" y="224"/>
                </a:lnTo>
                <a:lnTo>
                  <a:pt x="26" y="272"/>
                </a:lnTo>
                <a:lnTo>
                  <a:pt x="42" y="256"/>
                </a:lnTo>
                <a:lnTo>
                  <a:pt x="51" y="304"/>
                </a:lnTo>
                <a:lnTo>
                  <a:pt x="59" y="328"/>
                </a:lnTo>
                <a:lnTo>
                  <a:pt x="84" y="336"/>
                </a:lnTo>
                <a:lnTo>
                  <a:pt x="143" y="344"/>
                </a:lnTo>
                <a:close/>
              </a:path>
            </a:pathLst>
          </a:custGeom>
          <a:solidFill>
            <a:srgbClr val="FFEBAB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37"/>
          <p:cNvSpPr>
            <a:spLocks/>
          </p:cNvSpPr>
          <p:nvPr/>
        </p:nvSpPr>
        <p:spPr bwMode="auto">
          <a:xfrm>
            <a:off x="2570163" y="2703513"/>
            <a:ext cx="969962" cy="1222375"/>
          </a:xfrm>
          <a:custGeom>
            <a:avLst/>
            <a:gdLst>
              <a:gd name="T0" fmla="*/ 2147483647 w 750"/>
              <a:gd name="T1" fmla="*/ 2147483647 h 888"/>
              <a:gd name="T2" fmla="*/ 2147483647 w 750"/>
              <a:gd name="T3" fmla="*/ 2147483647 h 888"/>
              <a:gd name="T4" fmla="*/ 2147483647 w 750"/>
              <a:gd name="T5" fmla="*/ 2147483647 h 888"/>
              <a:gd name="T6" fmla="*/ 2147483647 w 750"/>
              <a:gd name="T7" fmla="*/ 2147483647 h 888"/>
              <a:gd name="T8" fmla="*/ 2147483647 w 750"/>
              <a:gd name="T9" fmla="*/ 2147483647 h 888"/>
              <a:gd name="T10" fmla="*/ 2147483647 w 750"/>
              <a:gd name="T11" fmla="*/ 2147483647 h 888"/>
              <a:gd name="T12" fmla="*/ 2147483647 w 750"/>
              <a:gd name="T13" fmla="*/ 2147483647 h 888"/>
              <a:gd name="T14" fmla="*/ 2147483647 w 750"/>
              <a:gd name="T15" fmla="*/ 2147483647 h 888"/>
              <a:gd name="T16" fmla="*/ 2147483647 w 750"/>
              <a:gd name="T17" fmla="*/ 2147483647 h 888"/>
              <a:gd name="T18" fmla="*/ 2147483647 w 750"/>
              <a:gd name="T19" fmla="*/ 2147483647 h 888"/>
              <a:gd name="T20" fmla="*/ 2147483647 w 750"/>
              <a:gd name="T21" fmla="*/ 2147483647 h 888"/>
              <a:gd name="T22" fmla="*/ 2147483647 w 750"/>
              <a:gd name="T23" fmla="*/ 2147483647 h 888"/>
              <a:gd name="T24" fmla="*/ 2147483647 w 750"/>
              <a:gd name="T25" fmla="*/ 2147483647 h 888"/>
              <a:gd name="T26" fmla="*/ 2147483647 w 750"/>
              <a:gd name="T27" fmla="*/ 2147483647 h 888"/>
              <a:gd name="T28" fmla="*/ 2147483647 w 750"/>
              <a:gd name="T29" fmla="*/ 2147483647 h 888"/>
              <a:gd name="T30" fmla="*/ 2147483647 w 750"/>
              <a:gd name="T31" fmla="*/ 2147483647 h 888"/>
              <a:gd name="T32" fmla="*/ 2147483647 w 750"/>
              <a:gd name="T33" fmla="*/ 2147483647 h 888"/>
              <a:gd name="T34" fmla="*/ 2147483647 w 750"/>
              <a:gd name="T35" fmla="*/ 2147483647 h 888"/>
              <a:gd name="T36" fmla="*/ 2147483647 w 750"/>
              <a:gd name="T37" fmla="*/ 2147483647 h 888"/>
              <a:gd name="T38" fmla="*/ 2147483647 w 750"/>
              <a:gd name="T39" fmla="*/ 2147483647 h 888"/>
              <a:gd name="T40" fmla="*/ 2147483647 w 750"/>
              <a:gd name="T41" fmla="*/ 2147483647 h 888"/>
              <a:gd name="T42" fmla="*/ 2147483647 w 750"/>
              <a:gd name="T43" fmla="*/ 2147483647 h 888"/>
              <a:gd name="T44" fmla="*/ 2147483647 w 750"/>
              <a:gd name="T45" fmla="*/ 2147483647 h 888"/>
              <a:gd name="T46" fmla="*/ 2147483647 w 750"/>
              <a:gd name="T47" fmla="*/ 2147483647 h 888"/>
              <a:gd name="T48" fmla="*/ 2147483647 w 750"/>
              <a:gd name="T49" fmla="*/ 2147483647 h 888"/>
              <a:gd name="T50" fmla="*/ 2147483647 w 750"/>
              <a:gd name="T51" fmla="*/ 2147483647 h 888"/>
              <a:gd name="T52" fmla="*/ 2147483647 w 750"/>
              <a:gd name="T53" fmla="*/ 2147483647 h 888"/>
              <a:gd name="T54" fmla="*/ 2147483647 w 750"/>
              <a:gd name="T55" fmla="*/ 0 h 888"/>
              <a:gd name="T56" fmla="*/ 2147483647 w 750"/>
              <a:gd name="T57" fmla="*/ 2147483647 h 888"/>
              <a:gd name="T58" fmla="*/ 2147483647 w 750"/>
              <a:gd name="T59" fmla="*/ 2147483647 h 888"/>
              <a:gd name="T60" fmla="*/ 2147483647 w 750"/>
              <a:gd name="T61" fmla="*/ 2147483647 h 888"/>
              <a:gd name="T62" fmla="*/ 2147483647 w 750"/>
              <a:gd name="T63" fmla="*/ 2147483647 h 888"/>
              <a:gd name="T64" fmla="*/ 2147483647 w 750"/>
              <a:gd name="T65" fmla="*/ 2147483647 h 888"/>
              <a:gd name="T66" fmla="*/ 2147483647 w 750"/>
              <a:gd name="T67" fmla="*/ 2147483647 h 888"/>
              <a:gd name="T68" fmla="*/ 2147483647 w 750"/>
              <a:gd name="T69" fmla="*/ 2147483647 h 888"/>
              <a:gd name="T70" fmla="*/ 2147483647 w 750"/>
              <a:gd name="T71" fmla="*/ 2147483647 h 888"/>
              <a:gd name="T72" fmla="*/ 2147483647 w 750"/>
              <a:gd name="T73" fmla="*/ 2147483647 h 888"/>
              <a:gd name="T74" fmla="*/ 2147483647 w 750"/>
              <a:gd name="T75" fmla="*/ 2147483647 h 888"/>
              <a:gd name="T76" fmla="*/ 2147483647 w 750"/>
              <a:gd name="T77" fmla="*/ 2147483647 h 888"/>
              <a:gd name="T78" fmla="*/ 0 w 750"/>
              <a:gd name="T79" fmla="*/ 2147483647 h 888"/>
              <a:gd name="T80" fmla="*/ 2147483647 w 750"/>
              <a:gd name="T81" fmla="*/ 2147483647 h 888"/>
              <a:gd name="T82" fmla="*/ 2147483647 w 750"/>
              <a:gd name="T83" fmla="*/ 2147483647 h 888"/>
              <a:gd name="T84" fmla="*/ 2147483647 w 750"/>
              <a:gd name="T85" fmla="*/ 2147483647 h 888"/>
              <a:gd name="T86" fmla="*/ 2147483647 w 750"/>
              <a:gd name="T87" fmla="*/ 2147483647 h 888"/>
              <a:gd name="T88" fmla="*/ 2147483647 w 750"/>
              <a:gd name="T89" fmla="*/ 2147483647 h 888"/>
              <a:gd name="T90" fmla="*/ 2147483647 w 750"/>
              <a:gd name="T91" fmla="*/ 2147483647 h 888"/>
              <a:gd name="T92" fmla="*/ 2147483647 w 750"/>
              <a:gd name="T93" fmla="*/ 2147483647 h 888"/>
              <a:gd name="T94" fmla="*/ 2147483647 w 750"/>
              <a:gd name="T95" fmla="*/ 2147483647 h 888"/>
              <a:gd name="T96" fmla="*/ 2147483647 w 750"/>
              <a:gd name="T97" fmla="*/ 2147483647 h 888"/>
              <a:gd name="T98" fmla="*/ 2147483647 w 750"/>
              <a:gd name="T99" fmla="*/ 2147483647 h 88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50"/>
              <a:gd name="T151" fmla="*/ 0 h 888"/>
              <a:gd name="T152" fmla="*/ 750 w 750"/>
              <a:gd name="T153" fmla="*/ 888 h 88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50" h="888">
                <a:moveTo>
                  <a:pt x="194" y="864"/>
                </a:moveTo>
                <a:lnTo>
                  <a:pt x="228" y="848"/>
                </a:lnTo>
                <a:lnTo>
                  <a:pt x="312" y="872"/>
                </a:lnTo>
                <a:lnTo>
                  <a:pt x="354" y="888"/>
                </a:lnTo>
                <a:lnTo>
                  <a:pt x="388" y="872"/>
                </a:lnTo>
                <a:lnTo>
                  <a:pt x="447" y="880"/>
                </a:lnTo>
                <a:lnTo>
                  <a:pt x="489" y="872"/>
                </a:lnTo>
                <a:lnTo>
                  <a:pt x="557" y="848"/>
                </a:lnTo>
                <a:lnTo>
                  <a:pt x="616" y="864"/>
                </a:lnTo>
                <a:lnTo>
                  <a:pt x="616" y="832"/>
                </a:lnTo>
                <a:lnTo>
                  <a:pt x="599" y="800"/>
                </a:lnTo>
                <a:lnTo>
                  <a:pt x="632" y="776"/>
                </a:lnTo>
                <a:lnTo>
                  <a:pt x="641" y="744"/>
                </a:lnTo>
                <a:lnTo>
                  <a:pt x="675" y="744"/>
                </a:lnTo>
                <a:lnTo>
                  <a:pt x="683" y="712"/>
                </a:lnTo>
                <a:lnTo>
                  <a:pt x="607" y="656"/>
                </a:lnTo>
                <a:lnTo>
                  <a:pt x="548" y="608"/>
                </a:lnTo>
                <a:lnTo>
                  <a:pt x="557" y="584"/>
                </a:lnTo>
                <a:lnTo>
                  <a:pt x="523" y="544"/>
                </a:lnTo>
                <a:lnTo>
                  <a:pt x="557" y="520"/>
                </a:lnTo>
                <a:lnTo>
                  <a:pt x="599" y="512"/>
                </a:lnTo>
                <a:lnTo>
                  <a:pt x="641" y="488"/>
                </a:lnTo>
                <a:lnTo>
                  <a:pt x="683" y="472"/>
                </a:lnTo>
                <a:lnTo>
                  <a:pt x="691" y="440"/>
                </a:lnTo>
                <a:lnTo>
                  <a:pt x="725" y="440"/>
                </a:lnTo>
                <a:lnTo>
                  <a:pt x="750" y="456"/>
                </a:lnTo>
                <a:lnTo>
                  <a:pt x="750" y="392"/>
                </a:lnTo>
                <a:lnTo>
                  <a:pt x="725" y="360"/>
                </a:lnTo>
                <a:lnTo>
                  <a:pt x="742" y="320"/>
                </a:lnTo>
                <a:lnTo>
                  <a:pt x="717" y="280"/>
                </a:lnTo>
                <a:lnTo>
                  <a:pt x="717" y="248"/>
                </a:lnTo>
                <a:lnTo>
                  <a:pt x="666" y="216"/>
                </a:lnTo>
                <a:lnTo>
                  <a:pt x="691" y="168"/>
                </a:lnTo>
                <a:lnTo>
                  <a:pt x="683" y="136"/>
                </a:lnTo>
                <a:lnTo>
                  <a:pt x="675" y="88"/>
                </a:lnTo>
                <a:lnTo>
                  <a:pt x="641" y="80"/>
                </a:lnTo>
                <a:lnTo>
                  <a:pt x="607" y="64"/>
                </a:lnTo>
                <a:lnTo>
                  <a:pt x="616" y="32"/>
                </a:lnTo>
                <a:lnTo>
                  <a:pt x="590" y="16"/>
                </a:lnTo>
                <a:lnTo>
                  <a:pt x="582" y="32"/>
                </a:lnTo>
                <a:lnTo>
                  <a:pt x="573" y="48"/>
                </a:lnTo>
                <a:lnTo>
                  <a:pt x="557" y="40"/>
                </a:lnTo>
                <a:lnTo>
                  <a:pt x="548" y="40"/>
                </a:lnTo>
                <a:lnTo>
                  <a:pt x="540" y="40"/>
                </a:lnTo>
                <a:lnTo>
                  <a:pt x="514" y="64"/>
                </a:lnTo>
                <a:lnTo>
                  <a:pt x="481" y="72"/>
                </a:lnTo>
                <a:lnTo>
                  <a:pt x="464" y="96"/>
                </a:lnTo>
                <a:lnTo>
                  <a:pt x="439" y="96"/>
                </a:lnTo>
                <a:lnTo>
                  <a:pt x="413" y="88"/>
                </a:lnTo>
                <a:lnTo>
                  <a:pt x="430" y="64"/>
                </a:lnTo>
                <a:lnTo>
                  <a:pt x="422" y="32"/>
                </a:lnTo>
                <a:lnTo>
                  <a:pt x="396" y="56"/>
                </a:lnTo>
                <a:lnTo>
                  <a:pt x="346" y="40"/>
                </a:lnTo>
                <a:lnTo>
                  <a:pt x="346" y="16"/>
                </a:lnTo>
                <a:lnTo>
                  <a:pt x="337" y="8"/>
                </a:lnTo>
                <a:lnTo>
                  <a:pt x="253" y="0"/>
                </a:lnTo>
                <a:lnTo>
                  <a:pt x="270" y="24"/>
                </a:lnTo>
                <a:lnTo>
                  <a:pt x="245" y="40"/>
                </a:lnTo>
                <a:lnTo>
                  <a:pt x="245" y="64"/>
                </a:lnTo>
                <a:lnTo>
                  <a:pt x="278" y="112"/>
                </a:lnTo>
                <a:lnTo>
                  <a:pt x="253" y="112"/>
                </a:lnTo>
                <a:lnTo>
                  <a:pt x="236" y="112"/>
                </a:lnTo>
                <a:lnTo>
                  <a:pt x="228" y="128"/>
                </a:lnTo>
                <a:lnTo>
                  <a:pt x="220" y="136"/>
                </a:lnTo>
                <a:lnTo>
                  <a:pt x="211" y="136"/>
                </a:lnTo>
                <a:lnTo>
                  <a:pt x="186" y="128"/>
                </a:lnTo>
                <a:lnTo>
                  <a:pt x="135" y="128"/>
                </a:lnTo>
                <a:lnTo>
                  <a:pt x="110" y="144"/>
                </a:lnTo>
                <a:lnTo>
                  <a:pt x="110" y="168"/>
                </a:lnTo>
                <a:lnTo>
                  <a:pt x="118" y="208"/>
                </a:lnTo>
                <a:lnTo>
                  <a:pt x="102" y="248"/>
                </a:lnTo>
                <a:lnTo>
                  <a:pt x="76" y="256"/>
                </a:lnTo>
                <a:lnTo>
                  <a:pt x="102" y="280"/>
                </a:lnTo>
                <a:lnTo>
                  <a:pt x="93" y="312"/>
                </a:lnTo>
                <a:lnTo>
                  <a:pt x="68" y="320"/>
                </a:lnTo>
                <a:lnTo>
                  <a:pt x="68" y="344"/>
                </a:lnTo>
                <a:lnTo>
                  <a:pt x="17" y="352"/>
                </a:lnTo>
                <a:lnTo>
                  <a:pt x="17" y="384"/>
                </a:lnTo>
                <a:lnTo>
                  <a:pt x="17" y="432"/>
                </a:lnTo>
                <a:lnTo>
                  <a:pt x="0" y="448"/>
                </a:lnTo>
                <a:lnTo>
                  <a:pt x="0" y="472"/>
                </a:lnTo>
                <a:lnTo>
                  <a:pt x="9" y="480"/>
                </a:lnTo>
                <a:lnTo>
                  <a:pt x="34" y="504"/>
                </a:lnTo>
                <a:lnTo>
                  <a:pt x="34" y="536"/>
                </a:lnTo>
                <a:lnTo>
                  <a:pt x="17" y="552"/>
                </a:lnTo>
                <a:lnTo>
                  <a:pt x="9" y="552"/>
                </a:lnTo>
                <a:lnTo>
                  <a:pt x="9" y="576"/>
                </a:lnTo>
                <a:lnTo>
                  <a:pt x="43" y="600"/>
                </a:lnTo>
                <a:lnTo>
                  <a:pt x="26" y="632"/>
                </a:lnTo>
                <a:lnTo>
                  <a:pt x="51" y="664"/>
                </a:lnTo>
                <a:lnTo>
                  <a:pt x="76" y="672"/>
                </a:lnTo>
                <a:lnTo>
                  <a:pt x="135" y="688"/>
                </a:lnTo>
                <a:lnTo>
                  <a:pt x="186" y="704"/>
                </a:lnTo>
                <a:lnTo>
                  <a:pt x="152" y="736"/>
                </a:lnTo>
                <a:lnTo>
                  <a:pt x="144" y="776"/>
                </a:lnTo>
                <a:lnTo>
                  <a:pt x="127" y="864"/>
                </a:lnTo>
                <a:lnTo>
                  <a:pt x="118" y="864"/>
                </a:lnTo>
                <a:lnTo>
                  <a:pt x="144" y="872"/>
                </a:lnTo>
                <a:lnTo>
                  <a:pt x="194" y="864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8"/>
          <p:cNvSpPr>
            <a:spLocks/>
          </p:cNvSpPr>
          <p:nvPr/>
        </p:nvSpPr>
        <p:spPr bwMode="auto">
          <a:xfrm>
            <a:off x="2536825" y="3870325"/>
            <a:ext cx="544513" cy="319088"/>
          </a:xfrm>
          <a:custGeom>
            <a:avLst/>
            <a:gdLst>
              <a:gd name="T0" fmla="*/ 2147483647 w 421"/>
              <a:gd name="T1" fmla="*/ 2147483647 h 232"/>
              <a:gd name="T2" fmla="*/ 2147483647 w 421"/>
              <a:gd name="T3" fmla="*/ 2147483647 h 232"/>
              <a:gd name="T4" fmla="*/ 2147483647 w 421"/>
              <a:gd name="T5" fmla="*/ 2147483647 h 232"/>
              <a:gd name="T6" fmla="*/ 2147483647 w 421"/>
              <a:gd name="T7" fmla="*/ 2147483647 h 232"/>
              <a:gd name="T8" fmla="*/ 2147483647 w 421"/>
              <a:gd name="T9" fmla="*/ 2147483647 h 232"/>
              <a:gd name="T10" fmla="*/ 2147483647 w 421"/>
              <a:gd name="T11" fmla="*/ 0 h 232"/>
              <a:gd name="T12" fmla="*/ 2147483647 w 421"/>
              <a:gd name="T13" fmla="*/ 2147483647 h 232"/>
              <a:gd name="T14" fmla="*/ 2147483647 w 421"/>
              <a:gd name="T15" fmla="*/ 2147483647 h 232"/>
              <a:gd name="T16" fmla="*/ 2147483647 w 421"/>
              <a:gd name="T17" fmla="*/ 2147483647 h 232"/>
              <a:gd name="T18" fmla="*/ 2147483647 w 421"/>
              <a:gd name="T19" fmla="*/ 2147483647 h 232"/>
              <a:gd name="T20" fmla="*/ 2147483647 w 421"/>
              <a:gd name="T21" fmla="*/ 2147483647 h 232"/>
              <a:gd name="T22" fmla="*/ 2147483647 w 421"/>
              <a:gd name="T23" fmla="*/ 2147483647 h 232"/>
              <a:gd name="T24" fmla="*/ 2147483647 w 421"/>
              <a:gd name="T25" fmla="*/ 2147483647 h 232"/>
              <a:gd name="T26" fmla="*/ 2147483647 w 421"/>
              <a:gd name="T27" fmla="*/ 2147483647 h 232"/>
              <a:gd name="T28" fmla="*/ 2147483647 w 421"/>
              <a:gd name="T29" fmla="*/ 2147483647 h 232"/>
              <a:gd name="T30" fmla="*/ 0 w 421"/>
              <a:gd name="T31" fmla="*/ 2147483647 h 232"/>
              <a:gd name="T32" fmla="*/ 2147483647 w 421"/>
              <a:gd name="T33" fmla="*/ 2147483647 h 232"/>
              <a:gd name="T34" fmla="*/ 2147483647 w 421"/>
              <a:gd name="T35" fmla="*/ 2147483647 h 232"/>
              <a:gd name="T36" fmla="*/ 2147483647 w 421"/>
              <a:gd name="T37" fmla="*/ 2147483647 h 232"/>
              <a:gd name="T38" fmla="*/ 2147483647 w 421"/>
              <a:gd name="T39" fmla="*/ 2147483647 h 232"/>
              <a:gd name="T40" fmla="*/ 2147483647 w 421"/>
              <a:gd name="T41" fmla="*/ 2147483647 h 232"/>
              <a:gd name="T42" fmla="*/ 2147483647 w 421"/>
              <a:gd name="T43" fmla="*/ 2147483647 h 232"/>
              <a:gd name="T44" fmla="*/ 2147483647 w 421"/>
              <a:gd name="T45" fmla="*/ 2147483647 h 232"/>
              <a:gd name="T46" fmla="*/ 2147483647 w 421"/>
              <a:gd name="T47" fmla="*/ 2147483647 h 232"/>
              <a:gd name="T48" fmla="*/ 2147483647 w 421"/>
              <a:gd name="T49" fmla="*/ 2147483647 h 232"/>
              <a:gd name="T50" fmla="*/ 2147483647 w 421"/>
              <a:gd name="T51" fmla="*/ 2147483647 h 232"/>
              <a:gd name="T52" fmla="*/ 2147483647 w 421"/>
              <a:gd name="T53" fmla="*/ 2147483647 h 232"/>
              <a:gd name="T54" fmla="*/ 2147483647 w 421"/>
              <a:gd name="T55" fmla="*/ 2147483647 h 232"/>
              <a:gd name="T56" fmla="*/ 2147483647 w 421"/>
              <a:gd name="T57" fmla="*/ 2147483647 h 232"/>
              <a:gd name="T58" fmla="*/ 2147483647 w 421"/>
              <a:gd name="T59" fmla="*/ 2147483647 h 23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1"/>
              <a:gd name="T91" fmla="*/ 0 h 232"/>
              <a:gd name="T92" fmla="*/ 421 w 421"/>
              <a:gd name="T93" fmla="*/ 232 h 23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1" h="232">
                <a:moveTo>
                  <a:pt x="371" y="104"/>
                </a:moveTo>
                <a:lnTo>
                  <a:pt x="354" y="88"/>
                </a:lnTo>
                <a:lnTo>
                  <a:pt x="329" y="72"/>
                </a:lnTo>
                <a:lnTo>
                  <a:pt x="337" y="32"/>
                </a:lnTo>
                <a:lnTo>
                  <a:pt x="337" y="24"/>
                </a:lnTo>
                <a:lnTo>
                  <a:pt x="253" y="0"/>
                </a:lnTo>
                <a:lnTo>
                  <a:pt x="219" y="16"/>
                </a:lnTo>
                <a:lnTo>
                  <a:pt x="169" y="24"/>
                </a:lnTo>
                <a:lnTo>
                  <a:pt x="143" y="16"/>
                </a:lnTo>
                <a:lnTo>
                  <a:pt x="118" y="32"/>
                </a:lnTo>
                <a:lnTo>
                  <a:pt x="84" y="40"/>
                </a:lnTo>
                <a:lnTo>
                  <a:pt x="76" y="72"/>
                </a:lnTo>
                <a:lnTo>
                  <a:pt x="51" y="88"/>
                </a:lnTo>
                <a:lnTo>
                  <a:pt x="42" y="112"/>
                </a:lnTo>
                <a:lnTo>
                  <a:pt x="9" y="152"/>
                </a:lnTo>
                <a:lnTo>
                  <a:pt x="0" y="184"/>
                </a:lnTo>
                <a:lnTo>
                  <a:pt x="34" y="168"/>
                </a:lnTo>
                <a:lnTo>
                  <a:pt x="76" y="184"/>
                </a:lnTo>
                <a:lnTo>
                  <a:pt x="84" y="200"/>
                </a:lnTo>
                <a:lnTo>
                  <a:pt x="101" y="224"/>
                </a:lnTo>
                <a:lnTo>
                  <a:pt x="177" y="216"/>
                </a:lnTo>
                <a:lnTo>
                  <a:pt x="219" y="152"/>
                </a:lnTo>
                <a:lnTo>
                  <a:pt x="287" y="232"/>
                </a:lnTo>
                <a:lnTo>
                  <a:pt x="312" y="152"/>
                </a:lnTo>
                <a:lnTo>
                  <a:pt x="354" y="160"/>
                </a:lnTo>
                <a:lnTo>
                  <a:pt x="379" y="144"/>
                </a:lnTo>
                <a:lnTo>
                  <a:pt x="413" y="144"/>
                </a:lnTo>
                <a:lnTo>
                  <a:pt x="421" y="136"/>
                </a:lnTo>
                <a:lnTo>
                  <a:pt x="413" y="96"/>
                </a:lnTo>
                <a:lnTo>
                  <a:pt x="371" y="10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Freeform 39"/>
          <p:cNvSpPr>
            <a:spLocks/>
          </p:cNvSpPr>
          <p:nvPr/>
        </p:nvSpPr>
        <p:spPr bwMode="auto">
          <a:xfrm>
            <a:off x="2962275" y="3638550"/>
            <a:ext cx="882650" cy="430213"/>
          </a:xfrm>
          <a:custGeom>
            <a:avLst/>
            <a:gdLst>
              <a:gd name="T0" fmla="*/ 2147483647 w 682"/>
              <a:gd name="T1" fmla="*/ 2147483647 h 312"/>
              <a:gd name="T2" fmla="*/ 2147483647 w 682"/>
              <a:gd name="T3" fmla="*/ 2147483647 h 312"/>
              <a:gd name="T4" fmla="*/ 2147483647 w 682"/>
              <a:gd name="T5" fmla="*/ 2147483647 h 312"/>
              <a:gd name="T6" fmla="*/ 2147483647 w 682"/>
              <a:gd name="T7" fmla="*/ 2147483647 h 312"/>
              <a:gd name="T8" fmla="*/ 2147483647 w 682"/>
              <a:gd name="T9" fmla="*/ 2147483647 h 312"/>
              <a:gd name="T10" fmla="*/ 2147483647 w 682"/>
              <a:gd name="T11" fmla="*/ 2147483647 h 312"/>
              <a:gd name="T12" fmla="*/ 2147483647 w 682"/>
              <a:gd name="T13" fmla="*/ 2147483647 h 312"/>
              <a:gd name="T14" fmla="*/ 2147483647 w 682"/>
              <a:gd name="T15" fmla="*/ 2147483647 h 312"/>
              <a:gd name="T16" fmla="*/ 2147483647 w 682"/>
              <a:gd name="T17" fmla="*/ 2147483647 h 312"/>
              <a:gd name="T18" fmla="*/ 2147483647 w 682"/>
              <a:gd name="T19" fmla="*/ 2147483647 h 312"/>
              <a:gd name="T20" fmla="*/ 2147483647 w 682"/>
              <a:gd name="T21" fmla="*/ 2147483647 h 312"/>
              <a:gd name="T22" fmla="*/ 2147483647 w 682"/>
              <a:gd name="T23" fmla="*/ 2147483647 h 312"/>
              <a:gd name="T24" fmla="*/ 2147483647 w 682"/>
              <a:gd name="T25" fmla="*/ 2147483647 h 312"/>
              <a:gd name="T26" fmla="*/ 2147483647 w 682"/>
              <a:gd name="T27" fmla="*/ 0 h 312"/>
              <a:gd name="T28" fmla="*/ 2147483647 w 682"/>
              <a:gd name="T29" fmla="*/ 2147483647 h 312"/>
              <a:gd name="T30" fmla="*/ 2147483647 w 682"/>
              <a:gd name="T31" fmla="*/ 2147483647 h 312"/>
              <a:gd name="T32" fmla="*/ 2147483647 w 682"/>
              <a:gd name="T33" fmla="*/ 2147483647 h 312"/>
              <a:gd name="T34" fmla="*/ 2147483647 w 682"/>
              <a:gd name="T35" fmla="*/ 2147483647 h 312"/>
              <a:gd name="T36" fmla="*/ 2147483647 w 682"/>
              <a:gd name="T37" fmla="*/ 2147483647 h 312"/>
              <a:gd name="T38" fmla="*/ 2147483647 w 682"/>
              <a:gd name="T39" fmla="*/ 2147483647 h 312"/>
              <a:gd name="T40" fmla="*/ 2147483647 w 682"/>
              <a:gd name="T41" fmla="*/ 2147483647 h 312"/>
              <a:gd name="T42" fmla="*/ 2147483647 w 682"/>
              <a:gd name="T43" fmla="*/ 2147483647 h 312"/>
              <a:gd name="T44" fmla="*/ 2147483647 w 682"/>
              <a:gd name="T45" fmla="*/ 2147483647 h 312"/>
              <a:gd name="T46" fmla="*/ 2147483647 w 682"/>
              <a:gd name="T47" fmla="*/ 2147483647 h 312"/>
              <a:gd name="T48" fmla="*/ 2147483647 w 682"/>
              <a:gd name="T49" fmla="*/ 2147483647 h 312"/>
              <a:gd name="T50" fmla="*/ 2147483647 w 682"/>
              <a:gd name="T51" fmla="*/ 2147483647 h 312"/>
              <a:gd name="T52" fmla="*/ 2147483647 w 682"/>
              <a:gd name="T53" fmla="*/ 2147483647 h 312"/>
              <a:gd name="T54" fmla="*/ 2147483647 w 682"/>
              <a:gd name="T55" fmla="*/ 2147483647 h 312"/>
              <a:gd name="T56" fmla="*/ 2147483647 w 682"/>
              <a:gd name="T57" fmla="*/ 2147483647 h 312"/>
              <a:gd name="T58" fmla="*/ 0 w 682"/>
              <a:gd name="T59" fmla="*/ 2147483647 h 312"/>
              <a:gd name="T60" fmla="*/ 2147483647 w 682"/>
              <a:gd name="T61" fmla="*/ 2147483647 h 312"/>
              <a:gd name="T62" fmla="*/ 2147483647 w 682"/>
              <a:gd name="T63" fmla="*/ 2147483647 h 312"/>
              <a:gd name="T64" fmla="*/ 2147483647 w 682"/>
              <a:gd name="T65" fmla="*/ 2147483647 h 312"/>
              <a:gd name="T66" fmla="*/ 2147483647 w 682"/>
              <a:gd name="T67" fmla="*/ 2147483647 h 312"/>
              <a:gd name="T68" fmla="*/ 2147483647 w 682"/>
              <a:gd name="T69" fmla="*/ 2147483647 h 312"/>
              <a:gd name="T70" fmla="*/ 2147483647 w 682"/>
              <a:gd name="T71" fmla="*/ 2147483647 h 312"/>
              <a:gd name="T72" fmla="*/ 2147483647 w 682"/>
              <a:gd name="T73" fmla="*/ 2147483647 h 312"/>
              <a:gd name="T74" fmla="*/ 2147483647 w 682"/>
              <a:gd name="T75" fmla="*/ 2147483647 h 312"/>
              <a:gd name="T76" fmla="*/ 2147483647 w 682"/>
              <a:gd name="T77" fmla="*/ 2147483647 h 312"/>
              <a:gd name="T78" fmla="*/ 2147483647 w 682"/>
              <a:gd name="T79" fmla="*/ 2147483647 h 312"/>
              <a:gd name="T80" fmla="*/ 2147483647 w 682"/>
              <a:gd name="T81" fmla="*/ 2147483647 h 312"/>
              <a:gd name="T82" fmla="*/ 2147483647 w 682"/>
              <a:gd name="T83" fmla="*/ 2147483647 h 312"/>
              <a:gd name="T84" fmla="*/ 2147483647 w 682"/>
              <a:gd name="T85" fmla="*/ 2147483647 h 3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82"/>
              <a:gd name="T130" fmla="*/ 0 h 312"/>
              <a:gd name="T131" fmla="*/ 682 w 682"/>
              <a:gd name="T132" fmla="*/ 312 h 31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82" h="312">
                <a:moveTo>
                  <a:pt x="472" y="304"/>
                </a:moveTo>
                <a:lnTo>
                  <a:pt x="505" y="280"/>
                </a:lnTo>
                <a:lnTo>
                  <a:pt x="556" y="280"/>
                </a:lnTo>
                <a:lnTo>
                  <a:pt x="598" y="272"/>
                </a:lnTo>
                <a:lnTo>
                  <a:pt x="598" y="248"/>
                </a:lnTo>
                <a:lnTo>
                  <a:pt x="623" y="224"/>
                </a:lnTo>
                <a:lnTo>
                  <a:pt x="632" y="184"/>
                </a:lnTo>
                <a:lnTo>
                  <a:pt x="632" y="144"/>
                </a:lnTo>
                <a:lnTo>
                  <a:pt x="674" y="128"/>
                </a:lnTo>
                <a:lnTo>
                  <a:pt x="682" y="96"/>
                </a:lnTo>
                <a:lnTo>
                  <a:pt x="649" y="72"/>
                </a:lnTo>
                <a:lnTo>
                  <a:pt x="649" y="24"/>
                </a:lnTo>
                <a:lnTo>
                  <a:pt x="564" y="24"/>
                </a:lnTo>
                <a:lnTo>
                  <a:pt x="488" y="0"/>
                </a:lnTo>
                <a:lnTo>
                  <a:pt x="463" y="48"/>
                </a:lnTo>
                <a:lnTo>
                  <a:pt x="413" y="64"/>
                </a:lnTo>
                <a:lnTo>
                  <a:pt x="371" y="40"/>
                </a:lnTo>
                <a:lnTo>
                  <a:pt x="371" y="64"/>
                </a:lnTo>
                <a:lnTo>
                  <a:pt x="337" y="64"/>
                </a:lnTo>
                <a:lnTo>
                  <a:pt x="328" y="96"/>
                </a:lnTo>
                <a:lnTo>
                  <a:pt x="295" y="120"/>
                </a:lnTo>
                <a:lnTo>
                  <a:pt x="312" y="152"/>
                </a:lnTo>
                <a:lnTo>
                  <a:pt x="312" y="184"/>
                </a:lnTo>
                <a:lnTo>
                  <a:pt x="253" y="168"/>
                </a:lnTo>
                <a:lnTo>
                  <a:pt x="185" y="192"/>
                </a:lnTo>
                <a:lnTo>
                  <a:pt x="143" y="200"/>
                </a:lnTo>
                <a:lnTo>
                  <a:pt x="84" y="192"/>
                </a:lnTo>
                <a:lnTo>
                  <a:pt x="50" y="208"/>
                </a:lnTo>
                <a:lnTo>
                  <a:pt x="8" y="200"/>
                </a:lnTo>
                <a:lnTo>
                  <a:pt x="0" y="240"/>
                </a:lnTo>
                <a:lnTo>
                  <a:pt x="25" y="256"/>
                </a:lnTo>
                <a:lnTo>
                  <a:pt x="42" y="272"/>
                </a:lnTo>
                <a:lnTo>
                  <a:pt x="84" y="264"/>
                </a:lnTo>
                <a:lnTo>
                  <a:pt x="92" y="304"/>
                </a:lnTo>
                <a:lnTo>
                  <a:pt x="101" y="280"/>
                </a:lnTo>
                <a:lnTo>
                  <a:pt x="135" y="288"/>
                </a:lnTo>
                <a:lnTo>
                  <a:pt x="168" y="256"/>
                </a:lnTo>
                <a:lnTo>
                  <a:pt x="244" y="248"/>
                </a:lnTo>
                <a:lnTo>
                  <a:pt x="261" y="272"/>
                </a:lnTo>
                <a:lnTo>
                  <a:pt x="379" y="304"/>
                </a:lnTo>
                <a:lnTo>
                  <a:pt x="379" y="312"/>
                </a:lnTo>
                <a:lnTo>
                  <a:pt x="413" y="304"/>
                </a:lnTo>
                <a:lnTo>
                  <a:pt x="472" y="304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40"/>
          <p:cNvSpPr>
            <a:spLocks/>
          </p:cNvSpPr>
          <p:nvPr/>
        </p:nvSpPr>
        <p:spPr bwMode="auto">
          <a:xfrm>
            <a:off x="2536825" y="3870325"/>
            <a:ext cx="544513" cy="319088"/>
          </a:xfrm>
          <a:custGeom>
            <a:avLst/>
            <a:gdLst>
              <a:gd name="T0" fmla="*/ 2147483647 w 421"/>
              <a:gd name="T1" fmla="*/ 2147483647 h 232"/>
              <a:gd name="T2" fmla="*/ 2147483647 w 421"/>
              <a:gd name="T3" fmla="*/ 2147483647 h 232"/>
              <a:gd name="T4" fmla="*/ 2147483647 w 421"/>
              <a:gd name="T5" fmla="*/ 2147483647 h 232"/>
              <a:gd name="T6" fmla="*/ 2147483647 w 421"/>
              <a:gd name="T7" fmla="*/ 2147483647 h 232"/>
              <a:gd name="T8" fmla="*/ 2147483647 w 421"/>
              <a:gd name="T9" fmla="*/ 2147483647 h 232"/>
              <a:gd name="T10" fmla="*/ 2147483647 w 421"/>
              <a:gd name="T11" fmla="*/ 0 h 232"/>
              <a:gd name="T12" fmla="*/ 2147483647 w 421"/>
              <a:gd name="T13" fmla="*/ 2147483647 h 232"/>
              <a:gd name="T14" fmla="*/ 2147483647 w 421"/>
              <a:gd name="T15" fmla="*/ 2147483647 h 232"/>
              <a:gd name="T16" fmla="*/ 2147483647 w 421"/>
              <a:gd name="T17" fmla="*/ 2147483647 h 232"/>
              <a:gd name="T18" fmla="*/ 2147483647 w 421"/>
              <a:gd name="T19" fmla="*/ 2147483647 h 232"/>
              <a:gd name="T20" fmla="*/ 2147483647 w 421"/>
              <a:gd name="T21" fmla="*/ 2147483647 h 232"/>
              <a:gd name="T22" fmla="*/ 2147483647 w 421"/>
              <a:gd name="T23" fmla="*/ 2147483647 h 232"/>
              <a:gd name="T24" fmla="*/ 2147483647 w 421"/>
              <a:gd name="T25" fmla="*/ 2147483647 h 232"/>
              <a:gd name="T26" fmla="*/ 2147483647 w 421"/>
              <a:gd name="T27" fmla="*/ 2147483647 h 232"/>
              <a:gd name="T28" fmla="*/ 2147483647 w 421"/>
              <a:gd name="T29" fmla="*/ 2147483647 h 232"/>
              <a:gd name="T30" fmla="*/ 0 w 421"/>
              <a:gd name="T31" fmla="*/ 2147483647 h 232"/>
              <a:gd name="T32" fmla="*/ 2147483647 w 421"/>
              <a:gd name="T33" fmla="*/ 2147483647 h 232"/>
              <a:gd name="T34" fmla="*/ 2147483647 w 421"/>
              <a:gd name="T35" fmla="*/ 2147483647 h 232"/>
              <a:gd name="T36" fmla="*/ 2147483647 w 421"/>
              <a:gd name="T37" fmla="*/ 2147483647 h 232"/>
              <a:gd name="T38" fmla="*/ 2147483647 w 421"/>
              <a:gd name="T39" fmla="*/ 2147483647 h 232"/>
              <a:gd name="T40" fmla="*/ 2147483647 w 421"/>
              <a:gd name="T41" fmla="*/ 2147483647 h 232"/>
              <a:gd name="T42" fmla="*/ 2147483647 w 421"/>
              <a:gd name="T43" fmla="*/ 2147483647 h 232"/>
              <a:gd name="T44" fmla="*/ 2147483647 w 421"/>
              <a:gd name="T45" fmla="*/ 2147483647 h 232"/>
              <a:gd name="T46" fmla="*/ 2147483647 w 421"/>
              <a:gd name="T47" fmla="*/ 2147483647 h 232"/>
              <a:gd name="T48" fmla="*/ 2147483647 w 421"/>
              <a:gd name="T49" fmla="*/ 2147483647 h 232"/>
              <a:gd name="T50" fmla="*/ 2147483647 w 421"/>
              <a:gd name="T51" fmla="*/ 2147483647 h 232"/>
              <a:gd name="T52" fmla="*/ 2147483647 w 421"/>
              <a:gd name="T53" fmla="*/ 2147483647 h 232"/>
              <a:gd name="T54" fmla="*/ 2147483647 w 421"/>
              <a:gd name="T55" fmla="*/ 2147483647 h 232"/>
              <a:gd name="T56" fmla="*/ 2147483647 w 421"/>
              <a:gd name="T57" fmla="*/ 2147483647 h 232"/>
              <a:gd name="T58" fmla="*/ 2147483647 w 421"/>
              <a:gd name="T59" fmla="*/ 2147483647 h 23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21"/>
              <a:gd name="T91" fmla="*/ 0 h 232"/>
              <a:gd name="T92" fmla="*/ 421 w 421"/>
              <a:gd name="T93" fmla="*/ 232 h 23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21" h="232">
                <a:moveTo>
                  <a:pt x="371" y="104"/>
                </a:moveTo>
                <a:lnTo>
                  <a:pt x="354" y="88"/>
                </a:lnTo>
                <a:lnTo>
                  <a:pt x="329" y="72"/>
                </a:lnTo>
                <a:lnTo>
                  <a:pt x="337" y="32"/>
                </a:lnTo>
                <a:lnTo>
                  <a:pt x="337" y="24"/>
                </a:lnTo>
                <a:lnTo>
                  <a:pt x="253" y="0"/>
                </a:lnTo>
                <a:lnTo>
                  <a:pt x="219" y="16"/>
                </a:lnTo>
                <a:lnTo>
                  <a:pt x="169" y="24"/>
                </a:lnTo>
                <a:lnTo>
                  <a:pt x="143" y="16"/>
                </a:lnTo>
                <a:lnTo>
                  <a:pt x="118" y="32"/>
                </a:lnTo>
                <a:lnTo>
                  <a:pt x="84" y="40"/>
                </a:lnTo>
                <a:lnTo>
                  <a:pt x="76" y="72"/>
                </a:lnTo>
                <a:lnTo>
                  <a:pt x="51" y="88"/>
                </a:lnTo>
                <a:lnTo>
                  <a:pt x="42" y="112"/>
                </a:lnTo>
                <a:lnTo>
                  <a:pt x="9" y="152"/>
                </a:lnTo>
                <a:lnTo>
                  <a:pt x="0" y="184"/>
                </a:lnTo>
                <a:lnTo>
                  <a:pt x="34" y="168"/>
                </a:lnTo>
                <a:lnTo>
                  <a:pt x="76" y="184"/>
                </a:lnTo>
                <a:lnTo>
                  <a:pt x="84" y="200"/>
                </a:lnTo>
                <a:lnTo>
                  <a:pt x="101" y="224"/>
                </a:lnTo>
                <a:lnTo>
                  <a:pt x="177" y="216"/>
                </a:lnTo>
                <a:lnTo>
                  <a:pt x="219" y="152"/>
                </a:lnTo>
                <a:lnTo>
                  <a:pt x="287" y="232"/>
                </a:lnTo>
                <a:lnTo>
                  <a:pt x="312" y="152"/>
                </a:lnTo>
                <a:lnTo>
                  <a:pt x="354" y="160"/>
                </a:lnTo>
                <a:lnTo>
                  <a:pt x="379" y="144"/>
                </a:lnTo>
                <a:lnTo>
                  <a:pt x="413" y="144"/>
                </a:lnTo>
                <a:lnTo>
                  <a:pt x="421" y="136"/>
                </a:lnTo>
                <a:lnTo>
                  <a:pt x="413" y="96"/>
                </a:lnTo>
                <a:lnTo>
                  <a:pt x="371" y="104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Freeform 41"/>
          <p:cNvSpPr>
            <a:spLocks/>
          </p:cNvSpPr>
          <p:nvPr/>
        </p:nvSpPr>
        <p:spPr bwMode="auto">
          <a:xfrm>
            <a:off x="2962275" y="3638550"/>
            <a:ext cx="882650" cy="430213"/>
          </a:xfrm>
          <a:custGeom>
            <a:avLst/>
            <a:gdLst>
              <a:gd name="T0" fmla="*/ 2147483647 w 682"/>
              <a:gd name="T1" fmla="*/ 2147483647 h 312"/>
              <a:gd name="T2" fmla="*/ 2147483647 w 682"/>
              <a:gd name="T3" fmla="*/ 2147483647 h 312"/>
              <a:gd name="T4" fmla="*/ 2147483647 w 682"/>
              <a:gd name="T5" fmla="*/ 2147483647 h 312"/>
              <a:gd name="T6" fmla="*/ 2147483647 w 682"/>
              <a:gd name="T7" fmla="*/ 2147483647 h 312"/>
              <a:gd name="T8" fmla="*/ 2147483647 w 682"/>
              <a:gd name="T9" fmla="*/ 2147483647 h 312"/>
              <a:gd name="T10" fmla="*/ 2147483647 w 682"/>
              <a:gd name="T11" fmla="*/ 2147483647 h 312"/>
              <a:gd name="T12" fmla="*/ 2147483647 w 682"/>
              <a:gd name="T13" fmla="*/ 2147483647 h 312"/>
              <a:gd name="T14" fmla="*/ 2147483647 w 682"/>
              <a:gd name="T15" fmla="*/ 2147483647 h 312"/>
              <a:gd name="T16" fmla="*/ 2147483647 w 682"/>
              <a:gd name="T17" fmla="*/ 2147483647 h 312"/>
              <a:gd name="T18" fmla="*/ 2147483647 w 682"/>
              <a:gd name="T19" fmla="*/ 2147483647 h 312"/>
              <a:gd name="T20" fmla="*/ 2147483647 w 682"/>
              <a:gd name="T21" fmla="*/ 2147483647 h 312"/>
              <a:gd name="T22" fmla="*/ 2147483647 w 682"/>
              <a:gd name="T23" fmla="*/ 2147483647 h 312"/>
              <a:gd name="T24" fmla="*/ 2147483647 w 682"/>
              <a:gd name="T25" fmla="*/ 2147483647 h 312"/>
              <a:gd name="T26" fmla="*/ 2147483647 w 682"/>
              <a:gd name="T27" fmla="*/ 0 h 312"/>
              <a:gd name="T28" fmla="*/ 2147483647 w 682"/>
              <a:gd name="T29" fmla="*/ 2147483647 h 312"/>
              <a:gd name="T30" fmla="*/ 2147483647 w 682"/>
              <a:gd name="T31" fmla="*/ 2147483647 h 312"/>
              <a:gd name="T32" fmla="*/ 2147483647 w 682"/>
              <a:gd name="T33" fmla="*/ 2147483647 h 312"/>
              <a:gd name="T34" fmla="*/ 2147483647 w 682"/>
              <a:gd name="T35" fmla="*/ 2147483647 h 312"/>
              <a:gd name="T36" fmla="*/ 2147483647 w 682"/>
              <a:gd name="T37" fmla="*/ 2147483647 h 312"/>
              <a:gd name="T38" fmla="*/ 2147483647 w 682"/>
              <a:gd name="T39" fmla="*/ 2147483647 h 312"/>
              <a:gd name="T40" fmla="*/ 2147483647 w 682"/>
              <a:gd name="T41" fmla="*/ 2147483647 h 312"/>
              <a:gd name="T42" fmla="*/ 2147483647 w 682"/>
              <a:gd name="T43" fmla="*/ 2147483647 h 312"/>
              <a:gd name="T44" fmla="*/ 2147483647 w 682"/>
              <a:gd name="T45" fmla="*/ 2147483647 h 312"/>
              <a:gd name="T46" fmla="*/ 2147483647 w 682"/>
              <a:gd name="T47" fmla="*/ 2147483647 h 312"/>
              <a:gd name="T48" fmla="*/ 2147483647 w 682"/>
              <a:gd name="T49" fmla="*/ 2147483647 h 312"/>
              <a:gd name="T50" fmla="*/ 2147483647 w 682"/>
              <a:gd name="T51" fmla="*/ 2147483647 h 312"/>
              <a:gd name="T52" fmla="*/ 2147483647 w 682"/>
              <a:gd name="T53" fmla="*/ 2147483647 h 312"/>
              <a:gd name="T54" fmla="*/ 2147483647 w 682"/>
              <a:gd name="T55" fmla="*/ 2147483647 h 312"/>
              <a:gd name="T56" fmla="*/ 2147483647 w 682"/>
              <a:gd name="T57" fmla="*/ 2147483647 h 312"/>
              <a:gd name="T58" fmla="*/ 0 w 682"/>
              <a:gd name="T59" fmla="*/ 2147483647 h 312"/>
              <a:gd name="T60" fmla="*/ 2147483647 w 682"/>
              <a:gd name="T61" fmla="*/ 2147483647 h 312"/>
              <a:gd name="T62" fmla="*/ 2147483647 w 682"/>
              <a:gd name="T63" fmla="*/ 2147483647 h 312"/>
              <a:gd name="T64" fmla="*/ 2147483647 w 682"/>
              <a:gd name="T65" fmla="*/ 2147483647 h 312"/>
              <a:gd name="T66" fmla="*/ 2147483647 w 682"/>
              <a:gd name="T67" fmla="*/ 2147483647 h 312"/>
              <a:gd name="T68" fmla="*/ 2147483647 w 682"/>
              <a:gd name="T69" fmla="*/ 2147483647 h 312"/>
              <a:gd name="T70" fmla="*/ 2147483647 w 682"/>
              <a:gd name="T71" fmla="*/ 2147483647 h 312"/>
              <a:gd name="T72" fmla="*/ 2147483647 w 682"/>
              <a:gd name="T73" fmla="*/ 2147483647 h 312"/>
              <a:gd name="T74" fmla="*/ 2147483647 w 682"/>
              <a:gd name="T75" fmla="*/ 2147483647 h 312"/>
              <a:gd name="T76" fmla="*/ 2147483647 w 682"/>
              <a:gd name="T77" fmla="*/ 2147483647 h 312"/>
              <a:gd name="T78" fmla="*/ 2147483647 w 682"/>
              <a:gd name="T79" fmla="*/ 2147483647 h 312"/>
              <a:gd name="T80" fmla="*/ 2147483647 w 682"/>
              <a:gd name="T81" fmla="*/ 2147483647 h 312"/>
              <a:gd name="T82" fmla="*/ 2147483647 w 682"/>
              <a:gd name="T83" fmla="*/ 2147483647 h 312"/>
              <a:gd name="T84" fmla="*/ 2147483647 w 682"/>
              <a:gd name="T85" fmla="*/ 2147483647 h 31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82"/>
              <a:gd name="T130" fmla="*/ 0 h 312"/>
              <a:gd name="T131" fmla="*/ 682 w 682"/>
              <a:gd name="T132" fmla="*/ 312 h 31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82" h="312">
                <a:moveTo>
                  <a:pt x="472" y="304"/>
                </a:moveTo>
                <a:lnTo>
                  <a:pt x="505" y="280"/>
                </a:lnTo>
                <a:lnTo>
                  <a:pt x="556" y="280"/>
                </a:lnTo>
                <a:lnTo>
                  <a:pt x="598" y="272"/>
                </a:lnTo>
                <a:lnTo>
                  <a:pt x="598" y="248"/>
                </a:lnTo>
                <a:lnTo>
                  <a:pt x="623" y="224"/>
                </a:lnTo>
                <a:lnTo>
                  <a:pt x="632" y="184"/>
                </a:lnTo>
                <a:lnTo>
                  <a:pt x="632" y="144"/>
                </a:lnTo>
                <a:lnTo>
                  <a:pt x="674" y="128"/>
                </a:lnTo>
                <a:lnTo>
                  <a:pt x="682" y="96"/>
                </a:lnTo>
                <a:lnTo>
                  <a:pt x="649" y="72"/>
                </a:lnTo>
                <a:lnTo>
                  <a:pt x="649" y="24"/>
                </a:lnTo>
                <a:lnTo>
                  <a:pt x="564" y="24"/>
                </a:lnTo>
                <a:lnTo>
                  <a:pt x="488" y="0"/>
                </a:lnTo>
                <a:lnTo>
                  <a:pt x="463" y="48"/>
                </a:lnTo>
                <a:lnTo>
                  <a:pt x="413" y="64"/>
                </a:lnTo>
                <a:lnTo>
                  <a:pt x="371" y="40"/>
                </a:lnTo>
                <a:lnTo>
                  <a:pt x="371" y="64"/>
                </a:lnTo>
                <a:lnTo>
                  <a:pt x="337" y="64"/>
                </a:lnTo>
                <a:lnTo>
                  <a:pt x="328" y="96"/>
                </a:lnTo>
                <a:lnTo>
                  <a:pt x="295" y="120"/>
                </a:lnTo>
                <a:lnTo>
                  <a:pt x="312" y="152"/>
                </a:lnTo>
                <a:lnTo>
                  <a:pt x="312" y="184"/>
                </a:lnTo>
                <a:lnTo>
                  <a:pt x="253" y="168"/>
                </a:lnTo>
                <a:lnTo>
                  <a:pt x="185" y="192"/>
                </a:lnTo>
                <a:lnTo>
                  <a:pt x="143" y="200"/>
                </a:lnTo>
                <a:lnTo>
                  <a:pt x="84" y="192"/>
                </a:lnTo>
                <a:lnTo>
                  <a:pt x="50" y="208"/>
                </a:lnTo>
                <a:lnTo>
                  <a:pt x="8" y="200"/>
                </a:lnTo>
                <a:lnTo>
                  <a:pt x="0" y="240"/>
                </a:lnTo>
                <a:lnTo>
                  <a:pt x="25" y="256"/>
                </a:lnTo>
                <a:lnTo>
                  <a:pt x="42" y="272"/>
                </a:lnTo>
                <a:lnTo>
                  <a:pt x="84" y="264"/>
                </a:lnTo>
                <a:lnTo>
                  <a:pt x="92" y="304"/>
                </a:lnTo>
                <a:lnTo>
                  <a:pt x="101" y="280"/>
                </a:lnTo>
                <a:lnTo>
                  <a:pt x="135" y="288"/>
                </a:lnTo>
                <a:lnTo>
                  <a:pt x="168" y="256"/>
                </a:lnTo>
                <a:lnTo>
                  <a:pt x="244" y="248"/>
                </a:lnTo>
                <a:lnTo>
                  <a:pt x="261" y="272"/>
                </a:lnTo>
                <a:lnTo>
                  <a:pt x="379" y="304"/>
                </a:lnTo>
                <a:lnTo>
                  <a:pt x="379" y="312"/>
                </a:lnTo>
                <a:lnTo>
                  <a:pt x="413" y="304"/>
                </a:lnTo>
                <a:lnTo>
                  <a:pt x="472" y="30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Freeform 42"/>
          <p:cNvSpPr>
            <a:spLocks/>
          </p:cNvSpPr>
          <p:nvPr/>
        </p:nvSpPr>
        <p:spPr bwMode="auto">
          <a:xfrm>
            <a:off x="3246438" y="3298825"/>
            <a:ext cx="750887" cy="428625"/>
          </a:xfrm>
          <a:custGeom>
            <a:avLst/>
            <a:gdLst>
              <a:gd name="T0" fmla="*/ 2147483647 w 581"/>
              <a:gd name="T1" fmla="*/ 2147483647 h 312"/>
              <a:gd name="T2" fmla="*/ 2147483647 w 581"/>
              <a:gd name="T3" fmla="*/ 2147483647 h 312"/>
              <a:gd name="T4" fmla="*/ 2147483647 w 581"/>
              <a:gd name="T5" fmla="*/ 2147483647 h 312"/>
              <a:gd name="T6" fmla="*/ 2147483647 w 581"/>
              <a:gd name="T7" fmla="*/ 2147483647 h 312"/>
              <a:gd name="T8" fmla="*/ 2147483647 w 581"/>
              <a:gd name="T9" fmla="*/ 2147483647 h 312"/>
              <a:gd name="T10" fmla="*/ 2147483647 w 581"/>
              <a:gd name="T11" fmla="*/ 2147483647 h 312"/>
              <a:gd name="T12" fmla="*/ 2147483647 w 581"/>
              <a:gd name="T13" fmla="*/ 2147483647 h 312"/>
              <a:gd name="T14" fmla="*/ 2147483647 w 581"/>
              <a:gd name="T15" fmla="*/ 2147483647 h 312"/>
              <a:gd name="T16" fmla="*/ 2147483647 w 581"/>
              <a:gd name="T17" fmla="*/ 2147483647 h 312"/>
              <a:gd name="T18" fmla="*/ 2147483647 w 581"/>
              <a:gd name="T19" fmla="*/ 2147483647 h 312"/>
              <a:gd name="T20" fmla="*/ 2147483647 w 581"/>
              <a:gd name="T21" fmla="*/ 2147483647 h 312"/>
              <a:gd name="T22" fmla="*/ 2147483647 w 581"/>
              <a:gd name="T23" fmla="*/ 2147483647 h 312"/>
              <a:gd name="T24" fmla="*/ 2147483647 w 581"/>
              <a:gd name="T25" fmla="*/ 2147483647 h 312"/>
              <a:gd name="T26" fmla="*/ 2147483647 w 581"/>
              <a:gd name="T27" fmla="*/ 2147483647 h 312"/>
              <a:gd name="T28" fmla="*/ 2147483647 w 581"/>
              <a:gd name="T29" fmla="*/ 2147483647 h 312"/>
              <a:gd name="T30" fmla="*/ 2147483647 w 581"/>
              <a:gd name="T31" fmla="*/ 0 h 312"/>
              <a:gd name="T32" fmla="*/ 2147483647 w 581"/>
              <a:gd name="T33" fmla="*/ 2147483647 h 312"/>
              <a:gd name="T34" fmla="*/ 2147483647 w 581"/>
              <a:gd name="T35" fmla="*/ 2147483647 h 312"/>
              <a:gd name="T36" fmla="*/ 2147483647 w 581"/>
              <a:gd name="T37" fmla="*/ 2147483647 h 312"/>
              <a:gd name="T38" fmla="*/ 2147483647 w 581"/>
              <a:gd name="T39" fmla="*/ 2147483647 h 312"/>
              <a:gd name="T40" fmla="*/ 2147483647 w 581"/>
              <a:gd name="T41" fmla="*/ 2147483647 h 312"/>
              <a:gd name="T42" fmla="*/ 2147483647 w 581"/>
              <a:gd name="T43" fmla="*/ 2147483647 h 312"/>
              <a:gd name="T44" fmla="*/ 2147483647 w 581"/>
              <a:gd name="T45" fmla="*/ 2147483647 h 312"/>
              <a:gd name="T46" fmla="*/ 0 w 581"/>
              <a:gd name="T47" fmla="*/ 2147483647 h 312"/>
              <a:gd name="T48" fmla="*/ 2147483647 w 581"/>
              <a:gd name="T49" fmla="*/ 2147483647 h 312"/>
              <a:gd name="T50" fmla="*/ 2147483647 w 581"/>
              <a:gd name="T51" fmla="*/ 2147483647 h 312"/>
              <a:gd name="T52" fmla="*/ 2147483647 w 581"/>
              <a:gd name="T53" fmla="*/ 2147483647 h 312"/>
              <a:gd name="T54" fmla="*/ 2147483647 w 581"/>
              <a:gd name="T55" fmla="*/ 2147483647 h 312"/>
              <a:gd name="T56" fmla="*/ 2147483647 w 581"/>
              <a:gd name="T57" fmla="*/ 2147483647 h 312"/>
              <a:gd name="T58" fmla="*/ 2147483647 w 581"/>
              <a:gd name="T59" fmla="*/ 2147483647 h 312"/>
              <a:gd name="T60" fmla="*/ 2147483647 w 581"/>
              <a:gd name="T61" fmla="*/ 2147483647 h 312"/>
              <a:gd name="T62" fmla="*/ 2147483647 w 581"/>
              <a:gd name="T63" fmla="*/ 2147483647 h 312"/>
              <a:gd name="T64" fmla="*/ 2147483647 w 581"/>
              <a:gd name="T65" fmla="*/ 2147483647 h 312"/>
              <a:gd name="T66" fmla="*/ 2147483647 w 581"/>
              <a:gd name="T67" fmla="*/ 2147483647 h 312"/>
              <a:gd name="T68" fmla="*/ 2147483647 w 581"/>
              <a:gd name="T69" fmla="*/ 2147483647 h 312"/>
              <a:gd name="T70" fmla="*/ 2147483647 w 581"/>
              <a:gd name="T71" fmla="*/ 2147483647 h 312"/>
              <a:gd name="T72" fmla="*/ 2147483647 w 581"/>
              <a:gd name="T73" fmla="*/ 2147483647 h 31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581"/>
              <a:gd name="T112" fmla="*/ 0 h 312"/>
              <a:gd name="T113" fmla="*/ 581 w 581"/>
              <a:gd name="T114" fmla="*/ 312 h 31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581" h="312">
                <a:moveTo>
                  <a:pt x="497" y="248"/>
                </a:moveTo>
                <a:lnTo>
                  <a:pt x="531" y="200"/>
                </a:lnTo>
                <a:lnTo>
                  <a:pt x="556" y="176"/>
                </a:lnTo>
                <a:lnTo>
                  <a:pt x="581" y="152"/>
                </a:lnTo>
                <a:lnTo>
                  <a:pt x="564" y="120"/>
                </a:lnTo>
                <a:lnTo>
                  <a:pt x="522" y="112"/>
                </a:lnTo>
                <a:lnTo>
                  <a:pt x="480" y="104"/>
                </a:lnTo>
                <a:lnTo>
                  <a:pt x="463" y="80"/>
                </a:lnTo>
                <a:lnTo>
                  <a:pt x="413" y="64"/>
                </a:lnTo>
                <a:lnTo>
                  <a:pt x="413" y="88"/>
                </a:lnTo>
                <a:lnTo>
                  <a:pt x="387" y="104"/>
                </a:lnTo>
                <a:lnTo>
                  <a:pt x="345" y="72"/>
                </a:lnTo>
                <a:lnTo>
                  <a:pt x="354" y="40"/>
                </a:lnTo>
                <a:lnTo>
                  <a:pt x="312" y="40"/>
                </a:lnTo>
                <a:lnTo>
                  <a:pt x="269" y="24"/>
                </a:lnTo>
                <a:lnTo>
                  <a:pt x="227" y="0"/>
                </a:lnTo>
                <a:lnTo>
                  <a:pt x="227" y="24"/>
                </a:lnTo>
                <a:lnTo>
                  <a:pt x="202" y="8"/>
                </a:lnTo>
                <a:lnTo>
                  <a:pt x="168" y="8"/>
                </a:lnTo>
                <a:lnTo>
                  <a:pt x="160" y="40"/>
                </a:lnTo>
                <a:lnTo>
                  <a:pt x="118" y="56"/>
                </a:lnTo>
                <a:lnTo>
                  <a:pt x="76" y="80"/>
                </a:lnTo>
                <a:lnTo>
                  <a:pt x="34" y="88"/>
                </a:lnTo>
                <a:lnTo>
                  <a:pt x="0" y="112"/>
                </a:lnTo>
                <a:lnTo>
                  <a:pt x="34" y="152"/>
                </a:lnTo>
                <a:lnTo>
                  <a:pt x="25" y="176"/>
                </a:lnTo>
                <a:lnTo>
                  <a:pt x="84" y="224"/>
                </a:lnTo>
                <a:lnTo>
                  <a:pt x="160" y="280"/>
                </a:lnTo>
                <a:lnTo>
                  <a:pt x="152" y="288"/>
                </a:lnTo>
                <a:lnTo>
                  <a:pt x="194" y="312"/>
                </a:lnTo>
                <a:lnTo>
                  <a:pt x="244" y="296"/>
                </a:lnTo>
                <a:lnTo>
                  <a:pt x="269" y="248"/>
                </a:lnTo>
                <a:lnTo>
                  <a:pt x="345" y="272"/>
                </a:lnTo>
                <a:lnTo>
                  <a:pt x="430" y="272"/>
                </a:lnTo>
                <a:lnTo>
                  <a:pt x="430" y="280"/>
                </a:lnTo>
                <a:lnTo>
                  <a:pt x="455" y="248"/>
                </a:lnTo>
                <a:lnTo>
                  <a:pt x="497" y="248"/>
                </a:lnTo>
                <a:close/>
              </a:path>
            </a:pathLst>
          </a:custGeom>
          <a:solidFill>
            <a:srgbClr val="FFEBA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43"/>
          <p:cNvSpPr>
            <a:spLocks/>
          </p:cNvSpPr>
          <p:nvPr/>
        </p:nvSpPr>
        <p:spPr bwMode="auto">
          <a:xfrm>
            <a:off x="3443288" y="3968750"/>
            <a:ext cx="358775" cy="276225"/>
          </a:xfrm>
          <a:custGeom>
            <a:avLst/>
            <a:gdLst>
              <a:gd name="T0" fmla="*/ 2147483647 w 278"/>
              <a:gd name="T1" fmla="*/ 2147483647 h 200"/>
              <a:gd name="T2" fmla="*/ 2147483647 w 278"/>
              <a:gd name="T3" fmla="*/ 2147483647 h 200"/>
              <a:gd name="T4" fmla="*/ 2147483647 w 278"/>
              <a:gd name="T5" fmla="*/ 2147483647 h 200"/>
              <a:gd name="T6" fmla="*/ 2147483647 w 278"/>
              <a:gd name="T7" fmla="*/ 2147483647 h 200"/>
              <a:gd name="T8" fmla="*/ 2147483647 w 278"/>
              <a:gd name="T9" fmla="*/ 2147483647 h 200"/>
              <a:gd name="T10" fmla="*/ 2147483647 w 278"/>
              <a:gd name="T11" fmla="*/ 2147483647 h 200"/>
              <a:gd name="T12" fmla="*/ 2147483647 w 278"/>
              <a:gd name="T13" fmla="*/ 2147483647 h 200"/>
              <a:gd name="T14" fmla="*/ 2147483647 w 278"/>
              <a:gd name="T15" fmla="*/ 2147483647 h 200"/>
              <a:gd name="T16" fmla="*/ 2147483647 w 278"/>
              <a:gd name="T17" fmla="*/ 2147483647 h 200"/>
              <a:gd name="T18" fmla="*/ 2147483647 w 278"/>
              <a:gd name="T19" fmla="*/ 0 h 200"/>
              <a:gd name="T20" fmla="*/ 2147483647 w 278"/>
              <a:gd name="T21" fmla="*/ 2147483647 h 200"/>
              <a:gd name="T22" fmla="*/ 2147483647 w 278"/>
              <a:gd name="T23" fmla="*/ 2147483647 h 200"/>
              <a:gd name="T24" fmla="*/ 2147483647 w 278"/>
              <a:gd name="T25" fmla="*/ 2147483647 h 200"/>
              <a:gd name="T26" fmla="*/ 2147483647 w 278"/>
              <a:gd name="T27" fmla="*/ 2147483647 h 200"/>
              <a:gd name="T28" fmla="*/ 2147483647 w 278"/>
              <a:gd name="T29" fmla="*/ 2147483647 h 200"/>
              <a:gd name="T30" fmla="*/ 2147483647 w 278"/>
              <a:gd name="T31" fmla="*/ 2147483647 h 200"/>
              <a:gd name="T32" fmla="*/ 2147483647 w 278"/>
              <a:gd name="T33" fmla="*/ 2147483647 h 200"/>
              <a:gd name="T34" fmla="*/ 0 w 278"/>
              <a:gd name="T35" fmla="*/ 2147483647 h 200"/>
              <a:gd name="T36" fmla="*/ 2147483647 w 278"/>
              <a:gd name="T37" fmla="*/ 2147483647 h 200"/>
              <a:gd name="T38" fmla="*/ 0 w 278"/>
              <a:gd name="T39" fmla="*/ 2147483647 h 200"/>
              <a:gd name="T40" fmla="*/ 2147483647 w 278"/>
              <a:gd name="T41" fmla="*/ 2147483647 h 200"/>
              <a:gd name="T42" fmla="*/ 2147483647 w 278"/>
              <a:gd name="T43" fmla="*/ 2147483647 h 200"/>
              <a:gd name="T44" fmla="*/ 2147483647 w 278"/>
              <a:gd name="T45" fmla="*/ 2147483647 h 200"/>
              <a:gd name="T46" fmla="*/ 2147483647 w 278"/>
              <a:gd name="T47" fmla="*/ 2147483647 h 200"/>
              <a:gd name="T48" fmla="*/ 2147483647 w 278"/>
              <a:gd name="T49" fmla="*/ 2147483647 h 2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8"/>
              <a:gd name="T76" fmla="*/ 0 h 200"/>
              <a:gd name="T77" fmla="*/ 278 w 278"/>
              <a:gd name="T78" fmla="*/ 200 h 2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8" h="200">
                <a:moveTo>
                  <a:pt x="50" y="192"/>
                </a:moveTo>
                <a:lnTo>
                  <a:pt x="92" y="160"/>
                </a:lnTo>
                <a:lnTo>
                  <a:pt x="117" y="176"/>
                </a:lnTo>
                <a:lnTo>
                  <a:pt x="151" y="184"/>
                </a:lnTo>
                <a:lnTo>
                  <a:pt x="168" y="152"/>
                </a:lnTo>
                <a:lnTo>
                  <a:pt x="202" y="144"/>
                </a:lnTo>
                <a:lnTo>
                  <a:pt x="202" y="104"/>
                </a:lnTo>
                <a:lnTo>
                  <a:pt x="235" y="64"/>
                </a:lnTo>
                <a:lnTo>
                  <a:pt x="278" y="48"/>
                </a:lnTo>
                <a:lnTo>
                  <a:pt x="235" y="0"/>
                </a:lnTo>
                <a:lnTo>
                  <a:pt x="227" y="8"/>
                </a:lnTo>
                <a:lnTo>
                  <a:pt x="227" y="32"/>
                </a:lnTo>
                <a:lnTo>
                  <a:pt x="185" y="40"/>
                </a:lnTo>
                <a:lnTo>
                  <a:pt x="134" y="40"/>
                </a:lnTo>
                <a:lnTo>
                  <a:pt x="101" y="64"/>
                </a:lnTo>
                <a:lnTo>
                  <a:pt x="42" y="64"/>
                </a:lnTo>
                <a:lnTo>
                  <a:pt x="8" y="72"/>
                </a:lnTo>
                <a:lnTo>
                  <a:pt x="0" y="96"/>
                </a:lnTo>
                <a:lnTo>
                  <a:pt x="8" y="152"/>
                </a:lnTo>
                <a:lnTo>
                  <a:pt x="0" y="160"/>
                </a:lnTo>
                <a:lnTo>
                  <a:pt x="25" y="152"/>
                </a:lnTo>
                <a:lnTo>
                  <a:pt x="8" y="176"/>
                </a:lnTo>
                <a:lnTo>
                  <a:pt x="8" y="200"/>
                </a:lnTo>
                <a:lnTo>
                  <a:pt x="16" y="200"/>
                </a:lnTo>
                <a:lnTo>
                  <a:pt x="50" y="192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Freeform 44"/>
          <p:cNvSpPr>
            <a:spLocks/>
          </p:cNvSpPr>
          <p:nvPr/>
        </p:nvSpPr>
        <p:spPr bwMode="auto">
          <a:xfrm>
            <a:off x="3452813" y="4046538"/>
            <a:ext cx="709612" cy="571500"/>
          </a:xfrm>
          <a:custGeom>
            <a:avLst/>
            <a:gdLst>
              <a:gd name="T0" fmla="*/ 2147483647 w 548"/>
              <a:gd name="T1" fmla="*/ 2147483647 h 416"/>
              <a:gd name="T2" fmla="*/ 2147483647 w 548"/>
              <a:gd name="T3" fmla="*/ 2147483647 h 416"/>
              <a:gd name="T4" fmla="*/ 2147483647 w 548"/>
              <a:gd name="T5" fmla="*/ 2147483647 h 416"/>
              <a:gd name="T6" fmla="*/ 2147483647 w 548"/>
              <a:gd name="T7" fmla="*/ 2147483647 h 416"/>
              <a:gd name="T8" fmla="*/ 2147483647 w 548"/>
              <a:gd name="T9" fmla="*/ 2147483647 h 416"/>
              <a:gd name="T10" fmla="*/ 2147483647 w 548"/>
              <a:gd name="T11" fmla="*/ 2147483647 h 416"/>
              <a:gd name="T12" fmla="*/ 2147483647 w 548"/>
              <a:gd name="T13" fmla="*/ 2147483647 h 416"/>
              <a:gd name="T14" fmla="*/ 2147483647 w 548"/>
              <a:gd name="T15" fmla="*/ 2147483647 h 416"/>
              <a:gd name="T16" fmla="*/ 2147483647 w 548"/>
              <a:gd name="T17" fmla="*/ 2147483647 h 416"/>
              <a:gd name="T18" fmla="*/ 2147483647 w 548"/>
              <a:gd name="T19" fmla="*/ 2147483647 h 416"/>
              <a:gd name="T20" fmla="*/ 2147483647 w 548"/>
              <a:gd name="T21" fmla="*/ 2147483647 h 416"/>
              <a:gd name="T22" fmla="*/ 2147483647 w 548"/>
              <a:gd name="T23" fmla="*/ 2147483647 h 416"/>
              <a:gd name="T24" fmla="*/ 2147483647 w 548"/>
              <a:gd name="T25" fmla="*/ 2147483647 h 416"/>
              <a:gd name="T26" fmla="*/ 2147483647 w 548"/>
              <a:gd name="T27" fmla="*/ 2147483647 h 416"/>
              <a:gd name="T28" fmla="*/ 2147483647 w 548"/>
              <a:gd name="T29" fmla="*/ 2147483647 h 416"/>
              <a:gd name="T30" fmla="*/ 2147483647 w 548"/>
              <a:gd name="T31" fmla="*/ 2147483647 h 416"/>
              <a:gd name="T32" fmla="*/ 2147483647 w 548"/>
              <a:gd name="T33" fmla="*/ 2147483647 h 416"/>
              <a:gd name="T34" fmla="*/ 2147483647 w 548"/>
              <a:gd name="T35" fmla="*/ 2147483647 h 416"/>
              <a:gd name="T36" fmla="*/ 2147483647 w 548"/>
              <a:gd name="T37" fmla="*/ 2147483647 h 416"/>
              <a:gd name="T38" fmla="*/ 2147483647 w 548"/>
              <a:gd name="T39" fmla="*/ 2147483647 h 416"/>
              <a:gd name="T40" fmla="*/ 2147483647 w 548"/>
              <a:gd name="T41" fmla="*/ 2147483647 h 416"/>
              <a:gd name="T42" fmla="*/ 2147483647 w 548"/>
              <a:gd name="T43" fmla="*/ 2147483647 h 416"/>
              <a:gd name="T44" fmla="*/ 2147483647 w 548"/>
              <a:gd name="T45" fmla="*/ 2147483647 h 416"/>
              <a:gd name="T46" fmla="*/ 2147483647 w 548"/>
              <a:gd name="T47" fmla="*/ 2147483647 h 416"/>
              <a:gd name="T48" fmla="*/ 2147483647 w 548"/>
              <a:gd name="T49" fmla="*/ 2147483647 h 416"/>
              <a:gd name="T50" fmla="*/ 2147483647 w 548"/>
              <a:gd name="T51" fmla="*/ 2147483647 h 416"/>
              <a:gd name="T52" fmla="*/ 2147483647 w 548"/>
              <a:gd name="T53" fmla="*/ 2147483647 h 416"/>
              <a:gd name="T54" fmla="*/ 2147483647 w 548"/>
              <a:gd name="T55" fmla="*/ 2147483647 h 416"/>
              <a:gd name="T56" fmla="*/ 2147483647 w 548"/>
              <a:gd name="T57" fmla="*/ 0 h 416"/>
              <a:gd name="T58" fmla="*/ 2147483647 w 548"/>
              <a:gd name="T59" fmla="*/ 2147483647 h 416"/>
              <a:gd name="T60" fmla="*/ 2147483647 w 548"/>
              <a:gd name="T61" fmla="*/ 2147483647 h 416"/>
              <a:gd name="T62" fmla="*/ 2147483647 w 548"/>
              <a:gd name="T63" fmla="*/ 2147483647 h 416"/>
              <a:gd name="T64" fmla="*/ 2147483647 w 548"/>
              <a:gd name="T65" fmla="*/ 2147483647 h 416"/>
              <a:gd name="T66" fmla="*/ 2147483647 w 548"/>
              <a:gd name="T67" fmla="*/ 2147483647 h 416"/>
              <a:gd name="T68" fmla="*/ 2147483647 w 548"/>
              <a:gd name="T69" fmla="*/ 2147483647 h 416"/>
              <a:gd name="T70" fmla="*/ 2147483647 w 548"/>
              <a:gd name="T71" fmla="*/ 2147483647 h 416"/>
              <a:gd name="T72" fmla="*/ 2147483647 w 548"/>
              <a:gd name="T73" fmla="*/ 2147483647 h 416"/>
              <a:gd name="T74" fmla="*/ 2147483647 w 548"/>
              <a:gd name="T75" fmla="*/ 2147483647 h 416"/>
              <a:gd name="T76" fmla="*/ 0 w 548"/>
              <a:gd name="T77" fmla="*/ 2147483647 h 416"/>
              <a:gd name="T78" fmla="*/ 0 w 548"/>
              <a:gd name="T79" fmla="*/ 2147483647 h 416"/>
              <a:gd name="T80" fmla="*/ 2147483647 w 548"/>
              <a:gd name="T81" fmla="*/ 2147483647 h 416"/>
              <a:gd name="T82" fmla="*/ 2147483647 w 548"/>
              <a:gd name="T83" fmla="*/ 2147483647 h 416"/>
              <a:gd name="T84" fmla="*/ 2147483647 w 548"/>
              <a:gd name="T85" fmla="*/ 2147483647 h 416"/>
              <a:gd name="T86" fmla="*/ 2147483647 w 548"/>
              <a:gd name="T87" fmla="*/ 2147483647 h 416"/>
              <a:gd name="T88" fmla="*/ 2147483647 w 548"/>
              <a:gd name="T89" fmla="*/ 2147483647 h 416"/>
              <a:gd name="T90" fmla="*/ 2147483647 w 548"/>
              <a:gd name="T91" fmla="*/ 2147483647 h 416"/>
              <a:gd name="T92" fmla="*/ 2147483647 w 548"/>
              <a:gd name="T93" fmla="*/ 2147483647 h 416"/>
              <a:gd name="T94" fmla="*/ 2147483647 w 548"/>
              <a:gd name="T95" fmla="*/ 2147483647 h 416"/>
              <a:gd name="T96" fmla="*/ 2147483647 w 548"/>
              <a:gd name="T97" fmla="*/ 2147483647 h 416"/>
              <a:gd name="T98" fmla="*/ 2147483647 w 548"/>
              <a:gd name="T99" fmla="*/ 2147483647 h 416"/>
              <a:gd name="T100" fmla="*/ 2147483647 w 548"/>
              <a:gd name="T101" fmla="*/ 2147483647 h 416"/>
              <a:gd name="T102" fmla="*/ 2147483647 w 548"/>
              <a:gd name="T103" fmla="*/ 2147483647 h 416"/>
              <a:gd name="T104" fmla="*/ 2147483647 w 548"/>
              <a:gd name="T105" fmla="*/ 2147483647 h 416"/>
              <a:gd name="T106" fmla="*/ 2147483647 w 548"/>
              <a:gd name="T107" fmla="*/ 2147483647 h 416"/>
              <a:gd name="T108" fmla="*/ 2147483647 w 548"/>
              <a:gd name="T109" fmla="*/ 2147483647 h 416"/>
              <a:gd name="T110" fmla="*/ 2147483647 w 548"/>
              <a:gd name="T111" fmla="*/ 2147483647 h 4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8"/>
              <a:gd name="T169" fmla="*/ 0 h 416"/>
              <a:gd name="T170" fmla="*/ 548 w 548"/>
              <a:gd name="T171" fmla="*/ 416 h 4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8" h="416">
                <a:moveTo>
                  <a:pt x="388" y="360"/>
                </a:moveTo>
                <a:lnTo>
                  <a:pt x="379" y="344"/>
                </a:lnTo>
                <a:lnTo>
                  <a:pt x="345" y="328"/>
                </a:lnTo>
                <a:lnTo>
                  <a:pt x="320" y="296"/>
                </a:lnTo>
                <a:lnTo>
                  <a:pt x="270" y="264"/>
                </a:lnTo>
                <a:lnTo>
                  <a:pt x="236" y="216"/>
                </a:lnTo>
                <a:lnTo>
                  <a:pt x="202" y="200"/>
                </a:lnTo>
                <a:lnTo>
                  <a:pt x="219" y="152"/>
                </a:lnTo>
                <a:lnTo>
                  <a:pt x="236" y="152"/>
                </a:lnTo>
                <a:lnTo>
                  <a:pt x="270" y="168"/>
                </a:lnTo>
                <a:lnTo>
                  <a:pt x="278" y="144"/>
                </a:lnTo>
                <a:lnTo>
                  <a:pt x="312" y="136"/>
                </a:lnTo>
                <a:lnTo>
                  <a:pt x="354" y="144"/>
                </a:lnTo>
                <a:lnTo>
                  <a:pt x="404" y="152"/>
                </a:lnTo>
                <a:lnTo>
                  <a:pt x="438" y="144"/>
                </a:lnTo>
                <a:lnTo>
                  <a:pt x="472" y="152"/>
                </a:lnTo>
                <a:lnTo>
                  <a:pt x="522" y="160"/>
                </a:lnTo>
                <a:lnTo>
                  <a:pt x="522" y="128"/>
                </a:lnTo>
                <a:lnTo>
                  <a:pt x="548" y="120"/>
                </a:lnTo>
                <a:lnTo>
                  <a:pt x="522" y="112"/>
                </a:lnTo>
                <a:lnTo>
                  <a:pt x="497" y="80"/>
                </a:lnTo>
                <a:lnTo>
                  <a:pt x="480" y="48"/>
                </a:lnTo>
                <a:lnTo>
                  <a:pt x="421" y="72"/>
                </a:lnTo>
                <a:lnTo>
                  <a:pt x="388" y="72"/>
                </a:lnTo>
                <a:lnTo>
                  <a:pt x="379" y="48"/>
                </a:lnTo>
                <a:lnTo>
                  <a:pt x="345" y="56"/>
                </a:lnTo>
                <a:lnTo>
                  <a:pt x="320" y="40"/>
                </a:lnTo>
                <a:lnTo>
                  <a:pt x="295" y="16"/>
                </a:lnTo>
                <a:lnTo>
                  <a:pt x="261" y="0"/>
                </a:lnTo>
                <a:lnTo>
                  <a:pt x="227" y="8"/>
                </a:lnTo>
                <a:lnTo>
                  <a:pt x="194" y="48"/>
                </a:lnTo>
                <a:lnTo>
                  <a:pt x="194" y="88"/>
                </a:lnTo>
                <a:lnTo>
                  <a:pt x="160" y="96"/>
                </a:lnTo>
                <a:lnTo>
                  <a:pt x="143" y="128"/>
                </a:lnTo>
                <a:lnTo>
                  <a:pt x="109" y="120"/>
                </a:lnTo>
                <a:lnTo>
                  <a:pt x="84" y="104"/>
                </a:lnTo>
                <a:lnTo>
                  <a:pt x="42" y="136"/>
                </a:lnTo>
                <a:lnTo>
                  <a:pt x="8" y="144"/>
                </a:lnTo>
                <a:lnTo>
                  <a:pt x="0" y="144"/>
                </a:lnTo>
                <a:lnTo>
                  <a:pt x="0" y="152"/>
                </a:lnTo>
                <a:lnTo>
                  <a:pt x="34" y="216"/>
                </a:lnTo>
                <a:lnTo>
                  <a:pt x="84" y="152"/>
                </a:lnTo>
                <a:lnTo>
                  <a:pt x="84" y="216"/>
                </a:lnTo>
                <a:lnTo>
                  <a:pt x="126" y="192"/>
                </a:lnTo>
                <a:lnTo>
                  <a:pt x="126" y="240"/>
                </a:lnTo>
                <a:lnTo>
                  <a:pt x="177" y="264"/>
                </a:lnTo>
                <a:lnTo>
                  <a:pt x="160" y="272"/>
                </a:lnTo>
                <a:lnTo>
                  <a:pt x="219" y="312"/>
                </a:lnTo>
                <a:lnTo>
                  <a:pt x="227" y="336"/>
                </a:lnTo>
                <a:lnTo>
                  <a:pt x="253" y="352"/>
                </a:lnTo>
                <a:lnTo>
                  <a:pt x="312" y="360"/>
                </a:lnTo>
                <a:lnTo>
                  <a:pt x="371" y="384"/>
                </a:lnTo>
                <a:lnTo>
                  <a:pt x="312" y="392"/>
                </a:lnTo>
                <a:lnTo>
                  <a:pt x="413" y="416"/>
                </a:lnTo>
                <a:lnTo>
                  <a:pt x="413" y="384"/>
                </a:lnTo>
                <a:lnTo>
                  <a:pt x="388" y="360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Freeform 45"/>
          <p:cNvSpPr>
            <a:spLocks/>
          </p:cNvSpPr>
          <p:nvPr/>
        </p:nvSpPr>
        <p:spPr bwMode="auto">
          <a:xfrm>
            <a:off x="3443288" y="3968750"/>
            <a:ext cx="358775" cy="276225"/>
          </a:xfrm>
          <a:custGeom>
            <a:avLst/>
            <a:gdLst>
              <a:gd name="T0" fmla="*/ 2147483647 w 278"/>
              <a:gd name="T1" fmla="*/ 2147483647 h 200"/>
              <a:gd name="T2" fmla="*/ 2147483647 w 278"/>
              <a:gd name="T3" fmla="*/ 2147483647 h 200"/>
              <a:gd name="T4" fmla="*/ 2147483647 w 278"/>
              <a:gd name="T5" fmla="*/ 2147483647 h 200"/>
              <a:gd name="T6" fmla="*/ 2147483647 w 278"/>
              <a:gd name="T7" fmla="*/ 2147483647 h 200"/>
              <a:gd name="T8" fmla="*/ 2147483647 w 278"/>
              <a:gd name="T9" fmla="*/ 2147483647 h 200"/>
              <a:gd name="T10" fmla="*/ 2147483647 w 278"/>
              <a:gd name="T11" fmla="*/ 2147483647 h 200"/>
              <a:gd name="T12" fmla="*/ 2147483647 w 278"/>
              <a:gd name="T13" fmla="*/ 2147483647 h 200"/>
              <a:gd name="T14" fmla="*/ 2147483647 w 278"/>
              <a:gd name="T15" fmla="*/ 2147483647 h 200"/>
              <a:gd name="T16" fmla="*/ 2147483647 w 278"/>
              <a:gd name="T17" fmla="*/ 2147483647 h 200"/>
              <a:gd name="T18" fmla="*/ 2147483647 w 278"/>
              <a:gd name="T19" fmla="*/ 0 h 200"/>
              <a:gd name="T20" fmla="*/ 2147483647 w 278"/>
              <a:gd name="T21" fmla="*/ 2147483647 h 200"/>
              <a:gd name="T22" fmla="*/ 2147483647 w 278"/>
              <a:gd name="T23" fmla="*/ 2147483647 h 200"/>
              <a:gd name="T24" fmla="*/ 2147483647 w 278"/>
              <a:gd name="T25" fmla="*/ 2147483647 h 200"/>
              <a:gd name="T26" fmla="*/ 2147483647 w 278"/>
              <a:gd name="T27" fmla="*/ 2147483647 h 200"/>
              <a:gd name="T28" fmla="*/ 2147483647 w 278"/>
              <a:gd name="T29" fmla="*/ 2147483647 h 200"/>
              <a:gd name="T30" fmla="*/ 2147483647 w 278"/>
              <a:gd name="T31" fmla="*/ 2147483647 h 200"/>
              <a:gd name="T32" fmla="*/ 2147483647 w 278"/>
              <a:gd name="T33" fmla="*/ 2147483647 h 200"/>
              <a:gd name="T34" fmla="*/ 0 w 278"/>
              <a:gd name="T35" fmla="*/ 2147483647 h 200"/>
              <a:gd name="T36" fmla="*/ 2147483647 w 278"/>
              <a:gd name="T37" fmla="*/ 2147483647 h 200"/>
              <a:gd name="T38" fmla="*/ 0 w 278"/>
              <a:gd name="T39" fmla="*/ 2147483647 h 200"/>
              <a:gd name="T40" fmla="*/ 2147483647 w 278"/>
              <a:gd name="T41" fmla="*/ 2147483647 h 200"/>
              <a:gd name="T42" fmla="*/ 2147483647 w 278"/>
              <a:gd name="T43" fmla="*/ 2147483647 h 200"/>
              <a:gd name="T44" fmla="*/ 2147483647 w 278"/>
              <a:gd name="T45" fmla="*/ 2147483647 h 200"/>
              <a:gd name="T46" fmla="*/ 2147483647 w 278"/>
              <a:gd name="T47" fmla="*/ 2147483647 h 200"/>
              <a:gd name="T48" fmla="*/ 2147483647 w 278"/>
              <a:gd name="T49" fmla="*/ 2147483647 h 2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78"/>
              <a:gd name="T76" fmla="*/ 0 h 200"/>
              <a:gd name="T77" fmla="*/ 278 w 278"/>
              <a:gd name="T78" fmla="*/ 200 h 2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78" h="200">
                <a:moveTo>
                  <a:pt x="50" y="192"/>
                </a:moveTo>
                <a:lnTo>
                  <a:pt x="92" y="160"/>
                </a:lnTo>
                <a:lnTo>
                  <a:pt x="117" y="176"/>
                </a:lnTo>
                <a:lnTo>
                  <a:pt x="151" y="184"/>
                </a:lnTo>
                <a:lnTo>
                  <a:pt x="168" y="152"/>
                </a:lnTo>
                <a:lnTo>
                  <a:pt x="202" y="144"/>
                </a:lnTo>
                <a:lnTo>
                  <a:pt x="202" y="104"/>
                </a:lnTo>
                <a:lnTo>
                  <a:pt x="235" y="64"/>
                </a:lnTo>
                <a:lnTo>
                  <a:pt x="278" y="48"/>
                </a:lnTo>
                <a:lnTo>
                  <a:pt x="235" y="0"/>
                </a:lnTo>
                <a:lnTo>
                  <a:pt x="227" y="8"/>
                </a:lnTo>
                <a:lnTo>
                  <a:pt x="227" y="32"/>
                </a:lnTo>
                <a:lnTo>
                  <a:pt x="185" y="40"/>
                </a:lnTo>
                <a:lnTo>
                  <a:pt x="134" y="40"/>
                </a:lnTo>
                <a:lnTo>
                  <a:pt x="101" y="64"/>
                </a:lnTo>
                <a:lnTo>
                  <a:pt x="42" y="64"/>
                </a:lnTo>
                <a:lnTo>
                  <a:pt x="8" y="72"/>
                </a:lnTo>
                <a:lnTo>
                  <a:pt x="0" y="96"/>
                </a:lnTo>
                <a:lnTo>
                  <a:pt x="8" y="152"/>
                </a:lnTo>
                <a:lnTo>
                  <a:pt x="0" y="160"/>
                </a:lnTo>
                <a:lnTo>
                  <a:pt x="25" y="152"/>
                </a:lnTo>
                <a:lnTo>
                  <a:pt x="8" y="176"/>
                </a:lnTo>
                <a:lnTo>
                  <a:pt x="8" y="200"/>
                </a:lnTo>
                <a:lnTo>
                  <a:pt x="16" y="200"/>
                </a:lnTo>
                <a:lnTo>
                  <a:pt x="50" y="19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Freeform 46"/>
          <p:cNvSpPr>
            <a:spLocks/>
          </p:cNvSpPr>
          <p:nvPr/>
        </p:nvSpPr>
        <p:spPr bwMode="auto">
          <a:xfrm>
            <a:off x="3452813" y="4046538"/>
            <a:ext cx="709612" cy="571500"/>
          </a:xfrm>
          <a:custGeom>
            <a:avLst/>
            <a:gdLst>
              <a:gd name="T0" fmla="*/ 2147483647 w 548"/>
              <a:gd name="T1" fmla="*/ 2147483647 h 416"/>
              <a:gd name="T2" fmla="*/ 2147483647 w 548"/>
              <a:gd name="T3" fmla="*/ 2147483647 h 416"/>
              <a:gd name="T4" fmla="*/ 2147483647 w 548"/>
              <a:gd name="T5" fmla="*/ 2147483647 h 416"/>
              <a:gd name="T6" fmla="*/ 2147483647 w 548"/>
              <a:gd name="T7" fmla="*/ 2147483647 h 416"/>
              <a:gd name="T8" fmla="*/ 2147483647 w 548"/>
              <a:gd name="T9" fmla="*/ 2147483647 h 416"/>
              <a:gd name="T10" fmla="*/ 2147483647 w 548"/>
              <a:gd name="T11" fmla="*/ 2147483647 h 416"/>
              <a:gd name="T12" fmla="*/ 2147483647 w 548"/>
              <a:gd name="T13" fmla="*/ 2147483647 h 416"/>
              <a:gd name="T14" fmla="*/ 2147483647 w 548"/>
              <a:gd name="T15" fmla="*/ 2147483647 h 416"/>
              <a:gd name="T16" fmla="*/ 2147483647 w 548"/>
              <a:gd name="T17" fmla="*/ 2147483647 h 416"/>
              <a:gd name="T18" fmla="*/ 2147483647 w 548"/>
              <a:gd name="T19" fmla="*/ 2147483647 h 416"/>
              <a:gd name="T20" fmla="*/ 2147483647 w 548"/>
              <a:gd name="T21" fmla="*/ 2147483647 h 416"/>
              <a:gd name="T22" fmla="*/ 2147483647 w 548"/>
              <a:gd name="T23" fmla="*/ 2147483647 h 416"/>
              <a:gd name="T24" fmla="*/ 2147483647 w 548"/>
              <a:gd name="T25" fmla="*/ 2147483647 h 416"/>
              <a:gd name="T26" fmla="*/ 2147483647 w 548"/>
              <a:gd name="T27" fmla="*/ 2147483647 h 416"/>
              <a:gd name="T28" fmla="*/ 2147483647 w 548"/>
              <a:gd name="T29" fmla="*/ 2147483647 h 416"/>
              <a:gd name="T30" fmla="*/ 2147483647 w 548"/>
              <a:gd name="T31" fmla="*/ 2147483647 h 416"/>
              <a:gd name="T32" fmla="*/ 2147483647 w 548"/>
              <a:gd name="T33" fmla="*/ 2147483647 h 416"/>
              <a:gd name="T34" fmla="*/ 2147483647 w 548"/>
              <a:gd name="T35" fmla="*/ 2147483647 h 416"/>
              <a:gd name="T36" fmla="*/ 2147483647 w 548"/>
              <a:gd name="T37" fmla="*/ 2147483647 h 416"/>
              <a:gd name="T38" fmla="*/ 2147483647 w 548"/>
              <a:gd name="T39" fmla="*/ 2147483647 h 416"/>
              <a:gd name="T40" fmla="*/ 2147483647 w 548"/>
              <a:gd name="T41" fmla="*/ 2147483647 h 416"/>
              <a:gd name="T42" fmla="*/ 2147483647 w 548"/>
              <a:gd name="T43" fmla="*/ 2147483647 h 416"/>
              <a:gd name="T44" fmla="*/ 2147483647 w 548"/>
              <a:gd name="T45" fmla="*/ 2147483647 h 416"/>
              <a:gd name="T46" fmla="*/ 2147483647 w 548"/>
              <a:gd name="T47" fmla="*/ 2147483647 h 416"/>
              <a:gd name="T48" fmla="*/ 2147483647 w 548"/>
              <a:gd name="T49" fmla="*/ 2147483647 h 416"/>
              <a:gd name="T50" fmla="*/ 2147483647 w 548"/>
              <a:gd name="T51" fmla="*/ 2147483647 h 416"/>
              <a:gd name="T52" fmla="*/ 2147483647 w 548"/>
              <a:gd name="T53" fmla="*/ 2147483647 h 416"/>
              <a:gd name="T54" fmla="*/ 2147483647 w 548"/>
              <a:gd name="T55" fmla="*/ 2147483647 h 416"/>
              <a:gd name="T56" fmla="*/ 2147483647 w 548"/>
              <a:gd name="T57" fmla="*/ 0 h 416"/>
              <a:gd name="T58" fmla="*/ 2147483647 w 548"/>
              <a:gd name="T59" fmla="*/ 2147483647 h 416"/>
              <a:gd name="T60" fmla="*/ 2147483647 w 548"/>
              <a:gd name="T61" fmla="*/ 2147483647 h 416"/>
              <a:gd name="T62" fmla="*/ 2147483647 w 548"/>
              <a:gd name="T63" fmla="*/ 2147483647 h 416"/>
              <a:gd name="T64" fmla="*/ 2147483647 w 548"/>
              <a:gd name="T65" fmla="*/ 2147483647 h 416"/>
              <a:gd name="T66" fmla="*/ 2147483647 w 548"/>
              <a:gd name="T67" fmla="*/ 2147483647 h 416"/>
              <a:gd name="T68" fmla="*/ 2147483647 w 548"/>
              <a:gd name="T69" fmla="*/ 2147483647 h 416"/>
              <a:gd name="T70" fmla="*/ 2147483647 w 548"/>
              <a:gd name="T71" fmla="*/ 2147483647 h 416"/>
              <a:gd name="T72" fmla="*/ 2147483647 w 548"/>
              <a:gd name="T73" fmla="*/ 2147483647 h 416"/>
              <a:gd name="T74" fmla="*/ 2147483647 w 548"/>
              <a:gd name="T75" fmla="*/ 2147483647 h 416"/>
              <a:gd name="T76" fmla="*/ 0 w 548"/>
              <a:gd name="T77" fmla="*/ 2147483647 h 416"/>
              <a:gd name="T78" fmla="*/ 0 w 548"/>
              <a:gd name="T79" fmla="*/ 2147483647 h 416"/>
              <a:gd name="T80" fmla="*/ 2147483647 w 548"/>
              <a:gd name="T81" fmla="*/ 2147483647 h 416"/>
              <a:gd name="T82" fmla="*/ 2147483647 w 548"/>
              <a:gd name="T83" fmla="*/ 2147483647 h 416"/>
              <a:gd name="T84" fmla="*/ 2147483647 w 548"/>
              <a:gd name="T85" fmla="*/ 2147483647 h 416"/>
              <a:gd name="T86" fmla="*/ 2147483647 w 548"/>
              <a:gd name="T87" fmla="*/ 2147483647 h 416"/>
              <a:gd name="T88" fmla="*/ 2147483647 w 548"/>
              <a:gd name="T89" fmla="*/ 2147483647 h 416"/>
              <a:gd name="T90" fmla="*/ 2147483647 w 548"/>
              <a:gd name="T91" fmla="*/ 2147483647 h 416"/>
              <a:gd name="T92" fmla="*/ 2147483647 w 548"/>
              <a:gd name="T93" fmla="*/ 2147483647 h 416"/>
              <a:gd name="T94" fmla="*/ 2147483647 w 548"/>
              <a:gd name="T95" fmla="*/ 2147483647 h 416"/>
              <a:gd name="T96" fmla="*/ 2147483647 w 548"/>
              <a:gd name="T97" fmla="*/ 2147483647 h 416"/>
              <a:gd name="T98" fmla="*/ 2147483647 w 548"/>
              <a:gd name="T99" fmla="*/ 2147483647 h 416"/>
              <a:gd name="T100" fmla="*/ 2147483647 w 548"/>
              <a:gd name="T101" fmla="*/ 2147483647 h 416"/>
              <a:gd name="T102" fmla="*/ 2147483647 w 548"/>
              <a:gd name="T103" fmla="*/ 2147483647 h 416"/>
              <a:gd name="T104" fmla="*/ 2147483647 w 548"/>
              <a:gd name="T105" fmla="*/ 2147483647 h 416"/>
              <a:gd name="T106" fmla="*/ 2147483647 w 548"/>
              <a:gd name="T107" fmla="*/ 2147483647 h 416"/>
              <a:gd name="T108" fmla="*/ 2147483647 w 548"/>
              <a:gd name="T109" fmla="*/ 2147483647 h 416"/>
              <a:gd name="T110" fmla="*/ 2147483647 w 548"/>
              <a:gd name="T111" fmla="*/ 2147483647 h 41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48"/>
              <a:gd name="T169" fmla="*/ 0 h 416"/>
              <a:gd name="T170" fmla="*/ 548 w 548"/>
              <a:gd name="T171" fmla="*/ 416 h 41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48" h="416">
                <a:moveTo>
                  <a:pt x="388" y="360"/>
                </a:moveTo>
                <a:lnTo>
                  <a:pt x="379" y="344"/>
                </a:lnTo>
                <a:lnTo>
                  <a:pt x="345" y="328"/>
                </a:lnTo>
                <a:lnTo>
                  <a:pt x="320" y="296"/>
                </a:lnTo>
                <a:lnTo>
                  <a:pt x="270" y="264"/>
                </a:lnTo>
                <a:lnTo>
                  <a:pt x="236" y="216"/>
                </a:lnTo>
                <a:lnTo>
                  <a:pt x="202" y="200"/>
                </a:lnTo>
                <a:lnTo>
                  <a:pt x="219" y="152"/>
                </a:lnTo>
                <a:lnTo>
                  <a:pt x="236" y="152"/>
                </a:lnTo>
                <a:lnTo>
                  <a:pt x="270" y="168"/>
                </a:lnTo>
                <a:lnTo>
                  <a:pt x="278" y="144"/>
                </a:lnTo>
                <a:lnTo>
                  <a:pt x="312" y="136"/>
                </a:lnTo>
                <a:lnTo>
                  <a:pt x="354" y="144"/>
                </a:lnTo>
                <a:lnTo>
                  <a:pt x="404" y="152"/>
                </a:lnTo>
                <a:lnTo>
                  <a:pt x="438" y="144"/>
                </a:lnTo>
                <a:lnTo>
                  <a:pt x="472" y="152"/>
                </a:lnTo>
                <a:lnTo>
                  <a:pt x="522" y="160"/>
                </a:lnTo>
                <a:lnTo>
                  <a:pt x="522" y="128"/>
                </a:lnTo>
                <a:lnTo>
                  <a:pt x="548" y="120"/>
                </a:lnTo>
                <a:lnTo>
                  <a:pt x="522" y="112"/>
                </a:lnTo>
                <a:lnTo>
                  <a:pt x="497" y="80"/>
                </a:lnTo>
                <a:lnTo>
                  <a:pt x="480" y="48"/>
                </a:lnTo>
                <a:lnTo>
                  <a:pt x="421" y="72"/>
                </a:lnTo>
                <a:lnTo>
                  <a:pt x="388" y="72"/>
                </a:lnTo>
                <a:lnTo>
                  <a:pt x="379" y="48"/>
                </a:lnTo>
                <a:lnTo>
                  <a:pt x="345" y="56"/>
                </a:lnTo>
                <a:lnTo>
                  <a:pt x="320" y="40"/>
                </a:lnTo>
                <a:lnTo>
                  <a:pt x="295" y="16"/>
                </a:lnTo>
                <a:lnTo>
                  <a:pt x="261" y="0"/>
                </a:lnTo>
                <a:lnTo>
                  <a:pt x="227" y="8"/>
                </a:lnTo>
                <a:lnTo>
                  <a:pt x="194" y="48"/>
                </a:lnTo>
                <a:lnTo>
                  <a:pt x="194" y="88"/>
                </a:lnTo>
                <a:lnTo>
                  <a:pt x="160" y="96"/>
                </a:lnTo>
                <a:lnTo>
                  <a:pt x="143" y="128"/>
                </a:lnTo>
                <a:lnTo>
                  <a:pt x="109" y="120"/>
                </a:lnTo>
                <a:lnTo>
                  <a:pt x="84" y="104"/>
                </a:lnTo>
                <a:lnTo>
                  <a:pt x="42" y="136"/>
                </a:lnTo>
                <a:lnTo>
                  <a:pt x="8" y="144"/>
                </a:lnTo>
                <a:lnTo>
                  <a:pt x="0" y="144"/>
                </a:lnTo>
                <a:lnTo>
                  <a:pt x="0" y="152"/>
                </a:lnTo>
                <a:lnTo>
                  <a:pt x="34" y="216"/>
                </a:lnTo>
                <a:lnTo>
                  <a:pt x="84" y="152"/>
                </a:lnTo>
                <a:lnTo>
                  <a:pt x="84" y="216"/>
                </a:lnTo>
                <a:lnTo>
                  <a:pt x="126" y="192"/>
                </a:lnTo>
                <a:lnTo>
                  <a:pt x="126" y="240"/>
                </a:lnTo>
                <a:lnTo>
                  <a:pt x="177" y="264"/>
                </a:lnTo>
                <a:lnTo>
                  <a:pt x="160" y="272"/>
                </a:lnTo>
                <a:lnTo>
                  <a:pt x="219" y="312"/>
                </a:lnTo>
                <a:lnTo>
                  <a:pt x="227" y="336"/>
                </a:lnTo>
                <a:lnTo>
                  <a:pt x="253" y="352"/>
                </a:lnTo>
                <a:lnTo>
                  <a:pt x="312" y="360"/>
                </a:lnTo>
                <a:lnTo>
                  <a:pt x="371" y="384"/>
                </a:lnTo>
                <a:lnTo>
                  <a:pt x="312" y="392"/>
                </a:lnTo>
                <a:lnTo>
                  <a:pt x="413" y="416"/>
                </a:lnTo>
                <a:lnTo>
                  <a:pt x="413" y="384"/>
                </a:lnTo>
                <a:lnTo>
                  <a:pt x="388" y="360"/>
                </a:lnTo>
                <a:close/>
              </a:path>
            </a:pathLst>
          </a:custGeom>
          <a:solidFill>
            <a:srgbClr val="FFEBAB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Freeform 47"/>
          <p:cNvSpPr>
            <a:spLocks/>
          </p:cNvSpPr>
          <p:nvPr/>
        </p:nvSpPr>
        <p:spPr bwMode="auto">
          <a:xfrm>
            <a:off x="3714750" y="4233863"/>
            <a:ext cx="501650" cy="439737"/>
          </a:xfrm>
          <a:custGeom>
            <a:avLst/>
            <a:gdLst>
              <a:gd name="T0" fmla="*/ 2147483647 w 388"/>
              <a:gd name="T1" fmla="*/ 2147483647 h 320"/>
              <a:gd name="T2" fmla="*/ 2147483647 w 388"/>
              <a:gd name="T3" fmla="*/ 2147483647 h 320"/>
              <a:gd name="T4" fmla="*/ 2147483647 w 388"/>
              <a:gd name="T5" fmla="*/ 2147483647 h 320"/>
              <a:gd name="T6" fmla="*/ 2147483647 w 388"/>
              <a:gd name="T7" fmla="*/ 2147483647 h 320"/>
              <a:gd name="T8" fmla="*/ 2147483647 w 388"/>
              <a:gd name="T9" fmla="*/ 2147483647 h 320"/>
              <a:gd name="T10" fmla="*/ 2147483647 w 388"/>
              <a:gd name="T11" fmla="*/ 2147483647 h 320"/>
              <a:gd name="T12" fmla="*/ 2147483647 w 388"/>
              <a:gd name="T13" fmla="*/ 2147483647 h 320"/>
              <a:gd name="T14" fmla="*/ 2147483647 w 388"/>
              <a:gd name="T15" fmla="*/ 2147483647 h 320"/>
              <a:gd name="T16" fmla="*/ 2147483647 w 388"/>
              <a:gd name="T17" fmla="*/ 2147483647 h 320"/>
              <a:gd name="T18" fmla="*/ 2147483647 w 388"/>
              <a:gd name="T19" fmla="*/ 2147483647 h 320"/>
              <a:gd name="T20" fmla="*/ 2147483647 w 388"/>
              <a:gd name="T21" fmla="*/ 2147483647 h 320"/>
              <a:gd name="T22" fmla="*/ 2147483647 w 388"/>
              <a:gd name="T23" fmla="*/ 2147483647 h 320"/>
              <a:gd name="T24" fmla="*/ 2147483647 w 388"/>
              <a:gd name="T25" fmla="*/ 2147483647 h 320"/>
              <a:gd name="T26" fmla="*/ 2147483647 w 388"/>
              <a:gd name="T27" fmla="*/ 2147483647 h 320"/>
              <a:gd name="T28" fmla="*/ 2147483647 w 388"/>
              <a:gd name="T29" fmla="*/ 2147483647 h 320"/>
              <a:gd name="T30" fmla="*/ 2147483647 w 388"/>
              <a:gd name="T31" fmla="*/ 2147483647 h 320"/>
              <a:gd name="T32" fmla="*/ 2147483647 w 388"/>
              <a:gd name="T33" fmla="*/ 2147483647 h 320"/>
              <a:gd name="T34" fmla="*/ 2147483647 w 388"/>
              <a:gd name="T35" fmla="*/ 0 h 320"/>
              <a:gd name="T36" fmla="*/ 2147483647 w 388"/>
              <a:gd name="T37" fmla="*/ 2147483647 h 320"/>
              <a:gd name="T38" fmla="*/ 2147483647 w 388"/>
              <a:gd name="T39" fmla="*/ 2147483647 h 320"/>
              <a:gd name="T40" fmla="*/ 2147483647 w 388"/>
              <a:gd name="T41" fmla="*/ 2147483647 h 320"/>
              <a:gd name="T42" fmla="*/ 2147483647 w 388"/>
              <a:gd name="T43" fmla="*/ 2147483647 h 320"/>
              <a:gd name="T44" fmla="*/ 0 w 388"/>
              <a:gd name="T45" fmla="*/ 2147483647 h 320"/>
              <a:gd name="T46" fmla="*/ 2147483647 w 388"/>
              <a:gd name="T47" fmla="*/ 2147483647 h 320"/>
              <a:gd name="T48" fmla="*/ 2147483647 w 388"/>
              <a:gd name="T49" fmla="*/ 2147483647 h 320"/>
              <a:gd name="T50" fmla="*/ 2147483647 w 388"/>
              <a:gd name="T51" fmla="*/ 2147483647 h 320"/>
              <a:gd name="T52" fmla="*/ 2147483647 w 388"/>
              <a:gd name="T53" fmla="*/ 2147483647 h 320"/>
              <a:gd name="T54" fmla="*/ 2147483647 w 388"/>
              <a:gd name="T55" fmla="*/ 2147483647 h 320"/>
              <a:gd name="T56" fmla="*/ 2147483647 w 388"/>
              <a:gd name="T57" fmla="*/ 2147483647 h 320"/>
              <a:gd name="T58" fmla="*/ 2147483647 w 388"/>
              <a:gd name="T59" fmla="*/ 2147483647 h 320"/>
              <a:gd name="T60" fmla="*/ 2147483647 w 388"/>
              <a:gd name="T61" fmla="*/ 2147483647 h 320"/>
              <a:gd name="T62" fmla="*/ 2147483647 w 388"/>
              <a:gd name="T63" fmla="*/ 2147483647 h 320"/>
              <a:gd name="T64" fmla="*/ 2147483647 w 388"/>
              <a:gd name="T65" fmla="*/ 2147483647 h 320"/>
              <a:gd name="T66" fmla="*/ 2147483647 w 388"/>
              <a:gd name="T67" fmla="*/ 2147483647 h 3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8"/>
              <a:gd name="T103" fmla="*/ 0 h 320"/>
              <a:gd name="T104" fmla="*/ 388 w 388"/>
              <a:gd name="T105" fmla="*/ 320 h 3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8" h="320">
                <a:moveTo>
                  <a:pt x="287" y="264"/>
                </a:moveTo>
                <a:lnTo>
                  <a:pt x="312" y="248"/>
                </a:lnTo>
                <a:lnTo>
                  <a:pt x="320" y="216"/>
                </a:lnTo>
                <a:lnTo>
                  <a:pt x="346" y="216"/>
                </a:lnTo>
                <a:lnTo>
                  <a:pt x="337" y="192"/>
                </a:lnTo>
                <a:lnTo>
                  <a:pt x="388" y="176"/>
                </a:lnTo>
                <a:lnTo>
                  <a:pt x="362" y="136"/>
                </a:lnTo>
                <a:lnTo>
                  <a:pt x="388" y="120"/>
                </a:lnTo>
                <a:lnTo>
                  <a:pt x="346" y="96"/>
                </a:lnTo>
                <a:lnTo>
                  <a:pt x="337" y="64"/>
                </a:lnTo>
                <a:lnTo>
                  <a:pt x="337" y="32"/>
                </a:lnTo>
                <a:lnTo>
                  <a:pt x="304" y="32"/>
                </a:lnTo>
                <a:lnTo>
                  <a:pt x="295" y="16"/>
                </a:lnTo>
                <a:lnTo>
                  <a:pt x="270" y="16"/>
                </a:lnTo>
                <a:lnTo>
                  <a:pt x="236" y="8"/>
                </a:lnTo>
                <a:lnTo>
                  <a:pt x="202" y="16"/>
                </a:lnTo>
                <a:lnTo>
                  <a:pt x="152" y="8"/>
                </a:lnTo>
                <a:lnTo>
                  <a:pt x="110" y="0"/>
                </a:lnTo>
                <a:lnTo>
                  <a:pt x="76" y="8"/>
                </a:lnTo>
                <a:lnTo>
                  <a:pt x="68" y="32"/>
                </a:lnTo>
                <a:lnTo>
                  <a:pt x="34" y="16"/>
                </a:lnTo>
                <a:lnTo>
                  <a:pt x="17" y="16"/>
                </a:lnTo>
                <a:lnTo>
                  <a:pt x="0" y="64"/>
                </a:lnTo>
                <a:lnTo>
                  <a:pt x="34" y="80"/>
                </a:lnTo>
                <a:lnTo>
                  <a:pt x="68" y="128"/>
                </a:lnTo>
                <a:lnTo>
                  <a:pt x="118" y="160"/>
                </a:lnTo>
                <a:lnTo>
                  <a:pt x="143" y="192"/>
                </a:lnTo>
                <a:lnTo>
                  <a:pt x="177" y="208"/>
                </a:lnTo>
                <a:lnTo>
                  <a:pt x="186" y="224"/>
                </a:lnTo>
                <a:lnTo>
                  <a:pt x="211" y="248"/>
                </a:lnTo>
                <a:lnTo>
                  <a:pt x="211" y="280"/>
                </a:lnTo>
                <a:lnTo>
                  <a:pt x="295" y="320"/>
                </a:lnTo>
                <a:lnTo>
                  <a:pt x="295" y="280"/>
                </a:lnTo>
                <a:lnTo>
                  <a:pt x="287" y="264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Freeform 48"/>
          <p:cNvSpPr>
            <a:spLocks/>
          </p:cNvSpPr>
          <p:nvPr/>
        </p:nvSpPr>
        <p:spPr bwMode="auto">
          <a:xfrm>
            <a:off x="3746500" y="3638550"/>
            <a:ext cx="741363" cy="506413"/>
          </a:xfrm>
          <a:custGeom>
            <a:avLst/>
            <a:gdLst>
              <a:gd name="T0" fmla="*/ 2147483647 w 573"/>
              <a:gd name="T1" fmla="*/ 2147483647 h 368"/>
              <a:gd name="T2" fmla="*/ 2147483647 w 573"/>
              <a:gd name="T3" fmla="*/ 2147483647 h 368"/>
              <a:gd name="T4" fmla="*/ 2147483647 w 573"/>
              <a:gd name="T5" fmla="*/ 2147483647 h 368"/>
              <a:gd name="T6" fmla="*/ 2147483647 w 573"/>
              <a:gd name="T7" fmla="*/ 2147483647 h 368"/>
              <a:gd name="T8" fmla="*/ 2147483647 w 573"/>
              <a:gd name="T9" fmla="*/ 2147483647 h 368"/>
              <a:gd name="T10" fmla="*/ 2147483647 w 573"/>
              <a:gd name="T11" fmla="*/ 2147483647 h 368"/>
              <a:gd name="T12" fmla="*/ 2147483647 w 573"/>
              <a:gd name="T13" fmla="*/ 2147483647 h 368"/>
              <a:gd name="T14" fmla="*/ 2147483647 w 573"/>
              <a:gd name="T15" fmla="*/ 2147483647 h 368"/>
              <a:gd name="T16" fmla="*/ 2147483647 w 573"/>
              <a:gd name="T17" fmla="*/ 2147483647 h 368"/>
              <a:gd name="T18" fmla="*/ 2147483647 w 573"/>
              <a:gd name="T19" fmla="*/ 2147483647 h 368"/>
              <a:gd name="T20" fmla="*/ 2147483647 w 573"/>
              <a:gd name="T21" fmla="*/ 2147483647 h 368"/>
              <a:gd name="T22" fmla="*/ 2147483647 w 573"/>
              <a:gd name="T23" fmla="*/ 2147483647 h 368"/>
              <a:gd name="T24" fmla="*/ 2147483647 w 573"/>
              <a:gd name="T25" fmla="*/ 2147483647 h 368"/>
              <a:gd name="T26" fmla="*/ 2147483647 w 573"/>
              <a:gd name="T27" fmla="*/ 0 h 368"/>
              <a:gd name="T28" fmla="*/ 2147483647 w 573"/>
              <a:gd name="T29" fmla="*/ 2147483647 h 368"/>
              <a:gd name="T30" fmla="*/ 2147483647 w 573"/>
              <a:gd name="T31" fmla="*/ 0 h 368"/>
              <a:gd name="T32" fmla="*/ 2147483647 w 573"/>
              <a:gd name="T33" fmla="*/ 2147483647 h 368"/>
              <a:gd name="T34" fmla="*/ 2147483647 w 573"/>
              <a:gd name="T35" fmla="*/ 2147483647 h 368"/>
              <a:gd name="T36" fmla="*/ 2147483647 w 573"/>
              <a:gd name="T37" fmla="*/ 2147483647 h 368"/>
              <a:gd name="T38" fmla="*/ 2147483647 w 573"/>
              <a:gd name="T39" fmla="*/ 2147483647 h 368"/>
              <a:gd name="T40" fmla="*/ 2147483647 w 573"/>
              <a:gd name="T41" fmla="*/ 2147483647 h 368"/>
              <a:gd name="T42" fmla="*/ 2147483647 w 573"/>
              <a:gd name="T43" fmla="*/ 2147483647 h 368"/>
              <a:gd name="T44" fmla="*/ 2147483647 w 573"/>
              <a:gd name="T45" fmla="*/ 2147483647 h 368"/>
              <a:gd name="T46" fmla="*/ 2147483647 w 573"/>
              <a:gd name="T47" fmla="*/ 2147483647 h 368"/>
              <a:gd name="T48" fmla="*/ 2147483647 w 573"/>
              <a:gd name="T49" fmla="*/ 2147483647 h 368"/>
              <a:gd name="T50" fmla="*/ 2147483647 w 573"/>
              <a:gd name="T51" fmla="*/ 2147483647 h 368"/>
              <a:gd name="T52" fmla="*/ 2147483647 w 573"/>
              <a:gd name="T53" fmla="*/ 2147483647 h 368"/>
              <a:gd name="T54" fmla="*/ 2147483647 w 573"/>
              <a:gd name="T55" fmla="*/ 2147483647 h 368"/>
              <a:gd name="T56" fmla="*/ 2147483647 w 573"/>
              <a:gd name="T57" fmla="*/ 2147483647 h 368"/>
              <a:gd name="T58" fmla="*/ 2147483647 w 573"/>
              <a:gd name="T59" fmla="*/ 2147483647 h 368"/>
              <a:gd name="T60" fmla="*/ 0 w 573"/>
              <a:gd name="T61" fmla="*/ 2147483647 h 368"/>
              <a:gd name="T62" fmla="*/ 2147483647 w 573"/>
              <a:gd name="T63" fmla="*/ 2147483647 h 368"/>
              <a:gd name="T64" fmla="*/ 2147483647 w 573"/>
              <a:gd name="T65" fmla="*/ 2147483647 h 368"/>
              <a:gd name="T66" fmla="*/ 2147483647 w 573"/>
              <a:gd name="T67" fmla="*/ 2147483647 h 368"/>
              <a:gd name="T68" fmla="*/ 2147483647 w 573"/>
              <a:gd name="T69" fmla="*/ 2147483647 h 368"/>
              <a:gd name="T70" fmla="*/ 2147483647 w 573"/>
              <a:gd name="T71" fmla="*/ 2147483647 h 368"/>
              <a:gd name="T72" fmla="*/ 2147483647 w 573"/>
              <a:gd name="T73" fmla="*/ 2147483647 h 368"/>
              <a:gd name="T74" fmla="*/ 2147483647 w 573"/>
              <a:gd name="T75" fmla="*/ 2147483647 h 368"/>
              <a:gd name="T76" fmla="*/ 2147483647 w 573"/>
              <a:gd name="T77" fmla="*/ 2147483647 h 368"/>
              <a:gd name="T78" fmla="*/ 2147483647 w 573"/>
              <a:gd name="T79" fmla="*/ 2147483647 h 368"/>
              <a:gd name="T80" fmla="*/ 2147483647 w 573"/>
              <a:gd name="T81" fmla="*/ 2147483647 h 368"/>
              <a:gd name="T82" fmla="*/ 2147483647 w 573"/>
              <a:gd name="T83" fmla="*/ 2147483647 h 368"/>
              <a:gd name="T84" fmla="*/ 2147483647 w 573"/>
              <a:gd name="T85" fmla="*/ 2147483647 h 3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3"/>
              <a:gd name="T130" fmla="*/ 0 h 368"/>
              <a:gd name="T131" fmla="*/ 573 w 573"/>
              <a:gd name="T132" fmla="*/ 368 h 36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3" h="368">
                <a:moveTo>
                  <a:pt x="295" y="320"/>
                </a:moveTo>
                <a:lnTo>
                  <a:pt x="329" y="304"/>
                </a:lnTo>
                <a:lnTo>
                  <a:pt x="380" y="304"/>
                </a:lnTo>
                <a:lnTo>
                  <a:pt x="413" y="288"/>
                </a:lnTo>
                <a:lnTo>
                  <a:pt x="439" y="272"/>
                </a:lnTo>
                <a:lnTo>
                  <a:pt x="455" y="264"/>
                </a:lnTo>
                <a:lnTo>
                  <a:pt x="464" y="224"/>
                </a:lnTo>
                <a:lnTo>
                  <a:pt x="472" y="200"/>
                </a:lnTo>
                <a:lnTo>
                  <a:pt x="498" y="168"/>
                </a:lnTo>
                <a:lnTo>
                  <a:pt x="523" y="112"/>
                </a:lnTo>
                <a:lnTo>
                  <a:pt x="548" y="72"/>
                </a:lnTo>
                <a:lnTo>
                  <a:pt x="573" y="48"/>
                </a:lnTo>
                <a:lnTo>
                  <a:pt x="548" y="24"/>
                </a:lnTo>
                <a:lnTo>
                  <a:pt x="514" y="0"/>
                </a:lnTo>
                <a:lnTo>
                  <a:pt x="472" y="8"/>
                </a:lnTo>
                <a:lnTo>
                  <a:pt x="447" y="0"/>
                </a:lnTo>
                <a:lnTo>
                  <a:pt x="405" y="8"/>
                </a:lnTo>
                <a:lnTo>
                  <a:pt x="371" y="8"/>
                </a:lnTo>
                <a:lnTo>
                  <a:pt x="329" y="56"/>
                </a:lnTo>
                <a:lnTo>
                  <a:pt x="287" y="48"/>
                </a:lnTo>
                <a:lnTo>
                  <a:pt x="279" y="64"/>
                </a:lnTo>
                <a:lnTo>
                  <a:pt x="228" y="80"/>
                </a:lnTo>
                <a:lnTo>
                  <a:pt x="228" y="112"/>
                </a:lnTo>
                <a:lnTo>
                  <a:pt x="110" y="128"/>
                </a:lnTo>
                <a:lnTo>
                  <a:pt x="85" y="112"/>
                </a:lnTo>
                <a:lnTo>
                  <a:pt x="68" y="104"/>
                </a:lnTo>
                <a:lnTo>
                  <a:pt x="68" y="128"/>
                </a:lnTo>
                <a:lnTo>
                  <a:pt x="26" y="144"/>
                </a:lnTo>
                <a:lnTo>
                  <a:pt x="26" y="184"/>
                </a:lnTo>
                <a:lnTo>
                  <a:pt x="17" y="224"/>
                </a:lnTo>
                <a:lnTo>
                  <a:pt x="0" y="240"/>
                </a:lnTo>
                <a:lnTo>
                  <a:pt x="43" y="288"/>
                </a:lnTo>
                <a:lnTo>
                  <a:pt x="34" y="296"/>
                </a:lnTo>
                <a:lnTo>
                  <a:pt x="68" y="312"/>
                </a:lnTo>
                <a:lnTo>
                  <a:pt x="93" y="336"/>
                </a:lnTo>
                <a:lnTo>
                  <a:pt x="118" y="352"/>
                </a:lnTo>
                <a:lnTo>
                  <a:pt x="152" y="344"/>
                </a:lnTo>
                <a:lnTo>
                  <a:pt x="161" y="368"/>
                </a:lnTo>
                <a:lnTo>
                  <a:pt x="194" y="368"/>
                </a:lnTo>
                <a:lnTo>
                  <a:pt x="253" y="344"/>
                </a:lnTo>
                <a:lnTo>
                  <a:pt x="262" y="344"/>
                </a:lnTo>
                <a:lnTo>
                  <a:pt x="270" y="320"/>
                </a:lnTo>
                <a:lnTo>
                  <a:pt x="295" y="32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Freeform 49"/>
          <p:cNvSpPr>
            <a:spLocks/>
          </p:cNvSpPr>
          <p:nvPr/>
        </p:nvSpPr>
        <p:spPr bwMode="auto">
          <a:xfrm>
            <a:off x="3714750" y="4233863"/>
            <a:ext cx="501650" cy="439737"/>
          </a:xfrm>
          <a:custGeom>
            <a:avLst/>
            <a:gdLst>
              <a:gd name="T0" fmla="*/ 2147483647 w 388"/>
              <a:gd name="T1" fmla="*/ 2147483647 h 320"/>
              <a:gd name="T2" fmla="*/ 2147483647 w 388"/>
              <a:gd name="T3" fmla="*/ 2147483647 h 320"/>
              <a:gd name="T4" fmla="*/ 2147483647 w 388"/>
              <a:gd name="T5" fmla="*/ 2147483647 h 320"/>
              <a:gd name="T6" fmla="*/ 2147483647 w 388"/>
              <a:gd name="T7" fmla="*/ 2147483647 h 320"/>
              <a:gd name="T8" fmla="*/ 2147483647 w 388"/>
              <a:gd name="T9" fmla="*/ 2147483647 h 320"/>
              <a:gd name="T10" fmla="*/ 2147483647 w 388"/>
              <a:gd name="T11" fmla="*/ 2147483647 h 320"/>
              <a:gd name="T12" fmla="*/ 2147483647 w 388"/>
              <a:gd name="T13" fmla="*/ 2147483647 h 320"/>
              <a:gd name="T14" fmla="*/ 2147483647 w 388"/>
              <a:gd name="T15" fmla="*/ 2147483647 h 320"/>
              <a:gd name="T16" fmla="*/ 2147483647 w 388"/>
              <a:gd name="T17" fmla="*/ 2147483647 h 320"/>
              <a:gd name="T18" fmla="*/ 2147483647 w 388"/>
              <a:gd name="T19" fmla="*/ 2147483647 h 320"/>
              <a:gd name="T20" fmla="*/ 2147483647 w 388"/>
              <a:gd name="T21" fmla="*/ 2147483647 h 320"/>
              <a:gd name="T22" fmla="*/ 2147483647 w 388"/>
              <a:gd name="T23" fmla="*/ 2147483647 h 320"/>
              <a:gd name="T24" fmla="*/ 2147483647 w 388"/>
              <a:gd name="T25" fmla="*/ 2147483647 h 320"/>
              <a:gd name="T26" fmla="*/ 2147483647 w 388"/>
              <a:gd name="T27" fmla="*/ 2147483647 h 320"/>
              <a:gd name="T28" fmla="*/ 2147483647 w 388"/>
              <a:gd name="T29" fmla="*/ 2147483647 h 320"/>
              <a:gd name="T30" fmla="*/ 2147483647 w 388"/>
              <a:gd name="T31" fmla="*/ 2147483647 h 320"/>
              <a:gd name="T32" fmla="*/ 2147483647 w 388"/>
              <a:gd name="T33" fmla="*/ 2147483647 h 320"/>
              <a:gd name="T34" fmla="*/ 2147483647 w 388"/>
              <a:gd name="T35" fmla="*/ 0 h 320"/>
              <a:gd name="T36" fmla="*/ 2147483647 w 388"/>
              <a:gd name="T37" fmla="*/ 2147483647 h 320"/>
              <a:gd name="T38" fmla="*/ 2147483647 w 388"/>
              <a:gd name="T39" fmla="*/ 2147483647 h 320"/>
              <a:gd name="T40" fmla="*/ 2147483647 w 388"/>
              <a:gd name="T41" fmla="*/ 2147483647 h 320"/>
              <a:gd name="T42" fmla="*/ 2147483647 w 388"/>
              <a:gd name="T43" fmla="*/ 2147483647 h 320"/>
              <a:gd name="T44" fmla="*/ 0 w 388"/>
              <a:gd name="T45" fmla="*/ 2147483647 h 320"/>
              <a:gd name="T46" fmla="*/ 2147483647 w 388"/>
              <a:gd name="T47" fmla="*/ 2147483647 h 320"/>
              <a:gd name="T48" fmla="*/ 2147483647 w 388"/>
              <a:gd name="T49" fmla="*/ 2147483647 h 320"/>
              <a:gd name="T50" fmla="*/ 2147483647 w 388"/>
              <a:gd name="T51" fmla="*/ 2147483647 h 320"/>
              <a:gd name="T52" fmla="*/ 2147483647 w 388"/>
              <a:gd name="T53" fmla="*/ 2147483647 h 320"/>
              <a:gd name="T54" fmla="*/ 2147483647 w 388"/>
              <a:gd name="T55" fmla="*/ 2147483647 h 320"/>
              <a:gd name="T56" fmla="*/ 2147483647 w 388"/>
              <a:gd name="T57" fmla="*/ 2147483647 h 320"/>
              <a:gd name="T58" fmla="*/ 2147483647 w 388"/>
              <a:gd name="T59" fmla="*/ 2147483647 h 320"/>
              <a:gd name="T60" fmla="*/ 2147483647 w 388"/>
              <a:gd name="T61" fmla="*/ 2147483647 h 320"/>
              <a:gd name="T62" fmla="*/ 2147483647 w 388"/>
              <a:gd name="T63" fmla="*/ 2147483647 h 320"/>
              <a:gd name="T64" fmla="*/ 2147483647 w 388"/>
              <a:gd name="T65" fmla="*/ 2147483647 h 320"/>
              <a:gd name="T66" fmla="*/ 2147483647 w 388"/>
              <a:gd name="T67" fmla="*/ 2147483647 h 32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88"/>
              <a:gd name="T103" fmla="*/ 0 h 320"/>
              <a:gd name="T104" fmla="*/ 388 w 388"/>
              <a:gd name="T105" fmla="*/ 320 h 32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88" h="320">
                <a:moveTo>
                  <a:pt x="287" y="264"/>
                </a:moveTo>
                <a:lnTo>
                  <a:pt x="312" y="248"/>
                </a:lnTo>
                <a:lnTo>
                  <a:pt x="320" y="216"/>
                </a:lnTo>
                <a:lnTo>
                  <a:pt x="346" y="216"/>
                </a:lnTo>
                <a:lnTo>
                  <a:pt x="337" y="192"/>
                </a:lnTo>
                <a:lnTo>
                  <a:pt x="388" y="176"/>
                </a:lnTo>
                <a:lnTo>
                  <a:pt x="362" y="136"/>
                </a:lnTo>
                <a:lnTo>
                  <a:pt x="388" y="120"/>
                </a:lnTo>
                <a:lnTo>
                  <a:pt x="346" y="96"/>
                </a:lnTo>
                <a:lnTo>
                  <a:pt x="337" y="64"/>
                </a:lnTo>
                <a:lnTo>
                  <a:pt x="337" y="32"/>
                </a:lnTo>
                <a:lnTo>
                  <a:pt x="304" y="32"/>
                </a:lnTo>
                <a:lnTo>
                  <a:pt x="295" y="16"/>
                </a:lnTo>
                <a:lnTo>
                  <a:pt x="270" y="16"/>
                </a:lnTo>
                <a:lnTo>
                  <a:pt x="236" y="8"/>
                </a:lnTo>
                <a:lnTo>
                  <a:pt x="202" y="16"/>
                </a:lnTo>
                <a:lnTo>
                  <a:pt x="152" y="8"/>
                </a:lnTo>
                <a:lnTo>
                  <a:pt x="110" y="0"/>
                </a:lnTo>
                <a:lnTo>
                  <a:pt x="76" y="8"/>
                </a:lnTo>
                <a:lnTo>
                  <a:pt x="68" y="32"/>
                </a:lnTo>
                <a:lnTo>
                  <a:pt x="34" y="16"/>
                </a:lnTo>
                <a:lnTo>
                  <a:pt x="17" y="16"/>
                </a:lnTo>
                <a:lnTo>
                  <a:pt x="0" y="64"/>
                </a:lnTo>
                <a:lnTo>
                  <a:pt x="34" y="80"/>
                </a:lnTo>
                <a:lnTo>
                  <a:pt x="68" y="128"/>
                </a:lnTo>
                <a:lnTo>
                  <a:pt x="118" y="160"/>
                </a:lnTo>
                <a:lnTo>
                  <a:pt x="143" y="192"/>
                </a:lnTo>
                <a:lnTo>
                  <a:pt x="177" y="208"/>
                </a:lnTo>
                <a:lnTo>
                  <a:pt x="186" y="224"/>
                </a:lnTo>
                <a:lnTo>
                  <a:pt x="211" y="248"/>
                </a:lnTo>
                <a:lnTo>
                  <a:pt x="211" y="280"/>
                </a:lnTo>
                <a:lnTo>
                  <a:pt x="295" y="320"/>
                </a:lnTo>
                <a:lnTo>
                  <a:pt x="295" y="280"/>
                </a:lnTo>
                <a:lnTo>
                  <a:pt x="287" y="26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50"/>
          <p:cNvSpPr>
            <a:spLocks/>
          </p:cNvSpPr>
          <p:nvPr/>
        </p:nvSpPr>
        <p:spPr bwMode="auto">
          <a:xfrm>
            <a:off x="3746500" y="3638550"/>
            <a:ext cx="741363" cy="506413"/>
          </a:xfrm>
          <a:custGeom>
            <a:avLst/>
            <a:gdLst>
              <a:gd name="T0" fmla="*/ 2147483647 w 573"/>
              <a:gd name="T1" fmla="*/ 2147483647 h 368"/>
              <a:gd name="T2" fmla="*/ 2147483647 w 573"/>
              <a:gd name="T3" fmla="*/ 2147483647 h 368"/>
              <a:gd name="T4" fmla="*/ 2147483647 w 573"/>
              <a:gd name="T5" fmla="*/ 2147483647 h 368"/>
              <a:gd name="T6" fmla="*/ 2147483647 w 573"/>
              <a:gd name="T7" fmla="*/ 2147483647 h 368"/>
              <a:gd name="T8" fmla="*/ 2147483647 w 573"/>
              <a:gd name="T9" fmla="*/ 2147483647 h 368"/>
              <a:gd name="T10" fmla="*/ 2147483647 w 573"/>
              <a:gd name="T11" fmla="*/ 2147483647 h 368"/>
              <a:gd name="T12" fmla="*/ 2147483647 w 573"/>
              <a:gd name="T13" fmla="*/ 2147483647 h 368"/>
              <a:gd name="T14" fmla="*/ 2147483647 w 573"/>
              <a:gd name="T15" fmla="*/ 2147483647 h 368"/>
              <a:gd name="T16" fmla="*/ 2147483647 w 573"/>
              <a:gd name="T17" fmla="*/ 2147483647 h 368"/>
              <a:gd name="T18" fmla="*/ 2147483647 w 573"/>
              <a:gd name="T19" fmla="*/ 2147483647 h 368"/>
              <a:gd name="T20" fmla="*/ 2147483647 w 573"/>
              <a:gd name="T21" fmla="*/ 2147483647 h 368"/>
              <a:gd name="T22" fmla="*/ 2147483647 w 573"/>
              <a:gd name="T23" fmla="*/ 2147483647 h 368"/>
              <a:gd name="T24" fmla="*/ 2147483647 w 573"/>
              <a:gd name="T25" fmla="*/ 2147483647 h 368"/>
              <a:gd name="T26" fmla="*/ 2147483647 w 573"/>
              <a:gd name="T27" fmla="*/ 0 h 368"/>
              <a:gd name="T28" fmla="*/ 2147483647 w 573"/>
              <a:gd name="T29" fmla="*/ 2147483647 h 368"/>
              <a:gd name="T30" fmla="*/ 2147483647 w 573"/>
              <a:gd name="T31" fmla="*/ 0 h 368"/>
              <a:gd name="T32" fmla="*/ 2147483647 w 573"/>
              <a:gd name="T33" fmla="*/ 2147483647 h 368"/>
              <a:gd name="T34" fmla="*/ 2147483647 w 573"/>
              <a:gd name="T35" fmla="*/ 2147483647 h 368"/>
              <a:gd name="T36" fmla="*/ 2147483647 w 573"/>
              <a:gd name="T37" fmla="*/ 2147483647 h 368"/>
              <a:gd name="T38" fmla="*/ 2147483647 w 573"/>
              <a:gd name="T39" fmla="*/ 2147483647 h 368"/>
              <a:gd name="T40" fmla="*/ 2147483647 w 573"/>
              <a:gd name="T41" fmla="*/ 2147483647 h 368"/>
              <a:gd name="T42" fmla="*/ 2147483647 w 573"/>
              <a:gd name="T43" fmla="*/ 2147483647 h 368"/>
              <a:gd name="T44" fmla="*/ 2147483647 w 573"/>
              <a:gd name="T45" fmla="*/ 2147483647 h 368"/>
              <a:gd name="T46" fmla="*/ 2147483647 w 573"/>
              <a:gd name="T47" fmla="*/ 2147483647 h 368"/>
              <a:gd name="T48" fmla="*/ 2147483647 w 573"/>
              <a:gd name="T49" fmla="*/ 2147483647 h 368"/>
              <a:gd name="T50" fmla="*/ 2147483647 w 573"/>
              <a:gd name="T51" fmla="*/ 2147483647 h 368"/>
              <a:gd name="T52" fmla="*/ 2147483647 w 573"/>
              <a:gd name="T53" fmla="*/ 2147483647 h 368"/>
              <a:gd name="T54" fmla="*/ 2147483647 w 573"/>
              <a:gd name="T55" fmla="*/ 2147483647 h 368"/>
              <a:gd name="T56" fmla="*/ 2147483647 w 573"/>
              <a:gd name="T57" fmla="*/ 2147483647 h 368"/>
              <a:gd name="T58" fmla="*/ 2147483647 w 573"/>
              <a:gd name="T59" fmla="*/ 2147483647 h 368"/>
              <a:gd name="T60" fmla="*/ 0 w 573"/>
              <a:gd name="T61" fmla="*/ 2147483647 h 368"/>
              <a:gd name="T62" fmla="*/ 2147483647 w 573"/>
              <a:gd name="T63" fmla="*/ 2147483647 h 368"/>
              <a:gd name="T64" fmla="*/ 2147483647 w 573"/>
              <a:gd name="T65" fmla="*/ 2147483647 h 368"/>
              <a:gd name="T66" fmla="*/ 2147483647 w 573"/>
              <a:gd name="T67" fmla="*/ 2147483647 h 368"/>
              <a:gd name="T68" fmla="*/ 2147483647 w 573"/>
              <a:gd name="T69" fmla="*/ 2147483647 h 368"/>
              <a:gd name="T70" fmla="*/ 2147483647 w 573"/>
              <a:gd name="T71" fmla="*/ 2147483647 h 368"/>
              <a:gd name="T72" fmla="*/ 2147483647 w 573"/>
              <a:gd name="T73" fmla="*/ 2147483647 h 368"/>
              <a:gd name="T74" fmla="*/ 2147483647 w 573"/>
              <a:gd name="T75" fmla="*/ 2147483647 h 368"/>
              <a:gd name="T76" fmla="*/ 2147483647 w 573"/>
              <a:gd name="T77" fmla="*/ 2147483647 h 368"/>
              <a:gd name="T78" fmla="*/ 2147483647 w 573"/>
              <a:gd name="T79" fmla="*/ 2147483647 h 368"/>
              <a:gd name="T80" fmla="*/ 2147483647 w 573"/>
              <a:gd name="T81" fmla="*/ 2147483647 h 368"/>
              <a:gd name="T82" fmla="*/ 2147483647 w 573"/>
              <a:gd name="T83" fmla="*/ 2147483647 h 368"/>
              <a:gd name="T84" fmla="*/ 2147483647 w 573"/>
              <a:gd name="T85" fmla="*/ 2147483647 h 368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73"/>
              <a:gd name="T130" fmla="*/ 0 h 368"/>
              <a:gd name="T131" fmla="*/ 573 w 573"/>
              <a:gd name="T132" fmla="*/ 368 h 368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73" h="368">
                <a:moveTo>
                  <a:pt x="295" y="320"/>
                </a:moveTo>
                <a:lnTo>
                  <a:pt x="329" y="304"/>
                </a:lnTo>
                <a:lnTo>
                  <a:pt x="380" y="304"/>
                </a:lnTo>
                <a:lnTo>
                  <a:pt x="413" y="288"/>
                </a:lnTo>
                <a:lnTo>
                  <a:pt x="439" y="272"/>
                </a:lnTo>
                <a:lnTo>
                  <a:pt x="455" y="264"/>
                </a:lnTo>
                <a:lnTo>
                  <a:pt x="464" y="224"/>
                </a:lnTo>
                <a:lnTo>
                  <a:pt x="472" y="200"/>
                </a:lnTo>
                <a:lnTo>
                  <a:pt x="498" y="168"/>
                </a:lnTo>
                <a:lnTo>
                  <a:pt x="523" y="112"/>
                </a:lnTo>
                <a:lnTo>
                  <a:pt x="548" y="72"/>
                </a:lnTo>
                <a:lnTo>
                  <a:pt x="573" y="48"/>
                </a:lnTo>
                <a:lnTo>
                  <a:pt x="548" y="24"/>
                </a:lnTo>
                <a:lnTo>
                  <a:pt x="514" y="0"/>
                </a:lnTo>
                <a:lnTo>
                  <a:pt x="472" y="8"/>
                </a:lnTo>
                <a:lnTo>
                  <a:pt x="447" y="0"/>
                </a:lnTo>
                <a:lnTo>
                  <a:pt x="405" y="8"/>
                </a:lnTo>
                <a:lnTo>
                  <a:pt x="371" y="8"/>
                </a:lnTo>
                <a:lnTo>
                  <a:pt x="329" y="56"/>
                </a:lnTo>
                <a:lnTo>
                  <a:pt x="287" y="48"/>
                </a:lnTo>
                <a:lnTo>
                  <a:pt x="279" y="64"/>
                </a:lnTo>
                <a:lnTo>
                  <a:pt x="228" y="80"/>
                </a:lnTo>
                <a:lnTo>
                  <a:pt x="228" y="112"/>
                </a:lnTo>
                <a:lnTo>
                  <a:pt x="110" y="128"/>
                </a:lnTo>
                <a:lnTo>
                  <a:pt x="85" y="112"/>
                </a:lnTo>
                <a:lnTo>
                  <a:pt x="68" y="104"/>
                </a:lnTo>
                <a:lnTo>
                  <a:pt x="68" y="128"/>
                </a:lnTo>
                <a:lnTo>
                  <a:pt x="26" y="144"/>
                </a:lnTo>
                <a:lnTo>
                  <a:pt x="26" y="184"/>
                </a:lnTo>
                <a:lnTo>
                  <a:pt x="17" y="224"/>
                </a:lnTo>
                <a:lnTo>
                  <a:pt x="0" y="240"/>
                </a:lnTo>
                <a:lnTo>
                  <a:pt x="43" y="288"/>
                </a:lnTo>
                <a:lnTo>
                  <a:pt x="34" y="296"/>
                </a:lnTo>
                <a:lnTo>
                  <a:pt x="68" y="312"/>
                </a:lnTo>
                <a:lnTo>
                  <a:pt x="93" y="336"/>
                </a:lnTo>
                <a:lnTo>
                  <a:pt x="118" y="352"/>
                </a:lnTo>
                <a:lnTo>
                  <a:pt x="152" y="344"/>
                </a:lnTo>
                <a:lnTo>
                  <a:pt x="161" y="368"/>
                </a:lnTo>
                <a:lnTo>
                  <a:pt x="194" y="368"/>
                </a:lnTo>
                <a:lnTo>
                  <a:pt x="253" y="344"/>
                </a:lnTo>
                <a:lnTo>
                  <a:pt x="262" y="344"/>
                </a:lnTo>
                <a:lnTo>
                  <a:pt x="270" y="320"/>
                </a:lnTo>
                <a:lnTo>
                  <a:pt x="295" y="32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51"/>
          <p:cNvSpPr>
            <a:spLocks/>
          </p:cNvSpPr>
          <p:nvPr/>
        </p:nvSpPr>
        <p:spPr bwMode="auto">
          <a:xfrm>
            <a:off x="4335463" y="3638550"/>
            <a:ext cx="33337" cy="11113"/>
          </a:xfrm>
          <a:custGeom>
            <a:avLst/>
            <a:gdLst>
              <a:gd name="T0" fmla="*/ 2147483647 w 26"/>
              <a:gd name="T1" fmla="*/ 2147483647 h 8"/>
              <a:gd name="T2" fmla="*/ 2147483647 w 26"/>
              <a:gd name="T3" fmla="*/ 2147483647 h 8"/>
              <a:gd name="T4" fmla="*/ 0 w 26"/>
              <a:gd name="T5" fmla="*/ 0 h 8"/>
              <a:gd name="T6" fmla="*/ 2147483647 w 26"/>
              <a:gd name="T7" fmla="*/ 2147483647 h 8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8"/>
              <a:gd name="T14" fmla="*/ 26 w 26"/>
              <a:gd name="T15" fmla="*/ 8 h 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8">
                <a:moveTo>
                  <a:pt x="17" y="8"/>
                </a:moveTo>
                <a:lnTo>
                  <a:pt x="26" y="8"/>
                </a:lnTo>
                <a:lnTo>
                  <a:pt x="0" y="0"/>
                </a:lnTo>
                <a:lnTo>
                  <a:pt x="17" y="8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Freeform 52"/>
          <p:cNvSpPr>
            <a:spLocks/>
          </p:cNvSpPr>
          <p:nvPr/>
        </p:nvSpPr>
        <p:spPr bwMode="auto">
          <a:xfrm>
            <a:off x="4368800" y="3649663"/>
            <a:ext cx="22225" cy="1587"/>
          </a:xfrm>
          <a:custGeom>
            <a:avLst/>
            <a:gdLst>
              <a:gd name="T0" fmla="*/ 2147483647 w 17"/>
              <a:gd name="T1" fmla="*/ 0 h 1588"/>
              <a:gd name="T2" fmla="*/ 0 w 17"/>
              <a:gd name="T3" fmla="*/ 0 h 1588"/>
              <a:gd name="T4" fmla="*/ 2147483647 w 17"/>
              <a:gd name="T5" fmla="*/ 0 h 1588"/>
              <a:gd name="T6" fmla="*/ 0 60000 65536"/>
              <a:gd name="T7" fmla="*/ 0 60000 65536"/>
              <a:gd name="T8" fmla="*/ 0 60000 65536"/>
              <a:gd name="T9" fmla="*/ 0 w 17"/>
              <a:gd name="T10" fmla="*/ 0 h 1588"/>
              <a:gd name="T11" fmla="*/ 17 w 17"/>
              <a:gd name="T12" fmla="*/ 1588 h 15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" h="1588">
                <a:moveTo>
                  <a:pt x="17" y="0"/>
                </a:moveTo>
                <a:lnTo>
                  <a:pt x="0" y="0"/>
                </a:lnTo>
                <a:lnTo>
                  <a:pt x="17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53"/>
          <p:cNvSpPr>
            <a:spLocks noChangeShapeType="1"/>
          </p:cNvSpPr>
          <p:nvPr/>
        </p:nvSpPr>
        <p:spPr bwMode="auto">
          <a:xfrm flipV="1">
            <a:off x="4357688" y="3638550"/>
            <a:ext cx="33337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54"/>
          <p:cNvSpPr>
            <a:spLocks noChangeShapeType="1"/>
          </p:cNvSpPr>
          <p:nvPr/>
        </p:nvSpPr>
        <p:spPr bwMode="auto">
          <a:xfrm flipV="1">
            <a:off x="4357688" y="3638550"/>
            <a:ext cx="33337" cy="111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Freeform 55"/>
          <p:cNvSpPr>
            <a:spLocks/>
          </p:cNvSpPr>
          <p:nvPr/>
        </p:nvSpPr>
        <p:spPr bwMode="auto">
          <a:xfrm>
            <a:off x="4324350" y="3638550"/>
            <a:ext cx="11113" cy="1588"/>
          </a:xfrm>
          <a:custGeom>
            <a:avLst/>
            <a:gdLst>
              <a:gd name="T0" fmla="*/ 0 w 8"/>
              <a:gd name="T1" fmla="*/ 0 h 1587"/>
              <a:gd name="T2" fmla="*/ 2147483647 w 8"/>
              <a:gd name="T3" fmla="*/ 0 h 1587"/>
              <a:gd name="T4" fmla="*/ 0 w 8"/>
              <a:gd name="T5" fmla="*/ 0 h 1587"/>
              <a:gd name="T6" fmla="*/ 0 60000 65536"/>
              <a:gd name="T7" fmla="*/ 0 60000 65536"/>
              <a:gd name="T8" fmla="*/ 0 60000 65536"/>
              <a:gd name="T9" fmla="*/ 0 w 8"/>
              <a:gd name="T10" fmla="*/ 0 h 1587"/>
              <a:gd name="T11" fmla="*/ 8 w 8"/>
              <a:gd name="T12" fmla="*/ 1587 h 15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" h="1587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Freeform 56"/>
          <p:cNvSpPr>
            <a:spLocks/>
          </p:cNvSpPr>
          <p:nvPr/>
        </p:nvSpPr>
        <p:spPr bwMode="auto">
          <a:xfrm>
            <a:off x="3997325" y="3506788"/>
            <a:ext cx="33338" cy="22225"/>
          </a:xfrm>
          <a:custGeom>
            <a:avLst/>
            <a:gdLst>
              <a:gd name="T0" fmla="*/ 2147483647 w 26"/>
              <a:gd name="T1" fmla="*/ 2147483647 h 16"/>
              <a:gd name="T2" fmla="*/ 0 w 26"/>
              <a:gd name="T3" fmla="*/ 0 h 16"/>
              <a:gd name="T4" fmla="*/ 0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6"/>
              <a:gd name="T17" fmla="*/ 26 w 2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6">
                <a:moveTo>
                  <a:pt x="26" y="16"/>
                </a:moveTo>
                <a:lnTo>
                  <a:pt x="0" y="0"/>
                </a:lnTo>
                <a:lnTo>
                  <a:pt x="0" y="8"/>
                </a:lnTo>
                <a:lnTo>
                  <a:pt x="17" y="16"/>
                </a:lnTo>
                <a:lnTo>
                  <a:pt x="26" y="16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Freeform 57"/>
          <p:cNvSpPr>
            <a:spLocks/>
          </p:cNvSpPr>
          <p:nvPr/>
        </p:nvSpPr>
        <p:spPr bwMode="auto">
          <a:xfrm>
            <a:off x="4324350" y="3638550"/>
            <a:ext cx="11113" cy="1588"/>
          </a:xfrm>
          <a:custGeom>
            <a:avLst/>
            <a:gdLst>
              <a:gd name="T0" fmla="*/ 0 w 8"/>
              <a:gd name="T1" fmla="*/ 0 h 1587"/>
              <a:gd name="T2" fmla="*/ 2147483647 w 8"/>
              <a:gd name="T3" fmla="*/ 0 h 1587"/>
              <a:gd name="T4" fmla="*/ 0 w 8"/>
              <a:gd name="T5" fmla="*/ 0 h 1587"/>
              <a:gd name="T6" fmla="*/ 0 w 8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  <a:gd name="T12" fmla="*/ 0 w 8"/>
              <a:gd name="T13" fmla="*/ 0 h 1587"/>
              <a:gd name="T14" fmla="*/ 8 w 8"/>
              <a:gd name="T15" fmla="*/ 1587 h 158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" h="1587">
                <a:moveTo>
                  <a:pt x="0" y="0"/>
                </a:move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Freeform 58"/>
          <p:cNvSpPr>
            <a:spLocks/>
          </p:cNvSpPr>
          <p:nvPr/>
        </p:nvSpPr>
        <p:spPr bwMode="auto">
          <a:xfrm>
            <a:off x="3997325" y="3506788"/>
            <a:ext cx="33338" cy="22225"/>
          </a:xfrm>
          <a:custGeom>
            <a:avLst/>
            <a:gdLst>
              <a:gd name="T0" fmla="*/ 2147483647 w 26"/>
              <a:gd name="T1" fmla="*/ 2147483647 h 16"/>
              <a:gd name="T2" fmla="*/ 0 w 26"/>
              <a:gd name="T3" fmla="*/ 0 h 16"/>
              <a:gd name="T4" fmla="*/ 0 w 26"/>
              <a:gd name="T5" fmla="*/ 2147483647 h 16"/>
              <a:gd name="T6" fmla="*/ 2147483647 w 26"/>
              <a:gd name="T7" fmla="*/ 2147483647 h 16"/>
              <a:gd name="T8" fmla="*/ 2147483647 w 26"/>
              <a:gd name="T9" fmla="*/ 2147483647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6"/>
              <a:gd name="T17" fmla="*/ 26 w 26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6">
                <a:moveTo>
                  <a:pt x="26" y="16"/>
                </a:moveTo>
                <a:lnTo>
                  <a:pt x="0" y="0"/>
                </a:lnTo>
                <a:lnTo>
                  <a:pt x="0" y="8"/>
                </a:lnTo>
                <a:lnTo>
                  <a:pt x="17" y="16"/>
                </a:lnTo>
                <a:lnTo>
                  <a:pt x="26" y="1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Freeform 59"/>
          <p:cNvSpPr>
            <a:spLocks/>
          </p:cNvSpPr>
          <p:nvPr/>
        </p:nvSpPr>
        <p:spPr bwMode="auto">
          <a:xfrm>
            <a:off x="3802063" y="3495675"/>
            <a:ext cx="620712" cy="319088"/>
          </a:xfrm>
          <a:custGeom>
            <a:avLst/>
            <a:gdLst>
              <a:gd name="T0" fmla="*/ 2147483647 w 480"/>
              <a:gd name="T1" fmla="*/ 2147483647 h 232"/>
              <a:gd name="T2" fmla="*/ 2147483647 w 480"/>
              <a:gd name="T3" fmla="*/ 0 h 232"/>
              <a:gd name="T4" fmla="*/ 2147483647 w 480"/>
              <a:gd name="T5" fmla="*/ 0 h 232"/>
              <a:gd name="T6" fmla="*/ 2147483647 w 480"/>
              <a:gd name="T7" fmla="*/ 2147483647 h 232"/>
              <a:gd name="T8" fmla="*/ 2147483647 w 480"/>
              <a:gd name="T9" fmla="*/ 2147483647 h 232"/>
              <a:gd name="T10" fmla="*/ 2147483647 w 480"/>
              <a:gd name="T11" fmla="*/ 2147483647 h 232"/>
              <a:gd name="T12" fmla="*/ 2147483647 w 480"/>
              <a:gd name="T13" fmla="*/ 2147483647 h 232"/>
              <a:gd name="T14" fmla="*/ 2147483647 w 480"/>
              <a:gd name="T15" fmla="*/ 2147483647 h 232"/>
              <a:gd name="T16" fmla="*/ 2147483647 w 480"/>
              <a:gd name="T17" fmla="*/ 0 h 232"/>
              <a:gd name="T18" fmla="*/ 2147483647 w 480"/>
              <a:gd name="T19" fmla="*/ 2147483647 h 232"/>
              <a:gd name="T20" fmla="*/ 2147483647 w 480"/>
              <a:gd name="T21" fmla="*/ 2147483647 h 232"/>
              <a:gd name="T22" fmla="*/ 2147483647 w 480"/>
              <a:gd name="T23" fmla="*/ 2147483647 h 232"/>
              <a:gd name="T24" fmla="*/ 2147483647 w 480"/>
              <a:gd name="T25" fmla="*/ 2147483647 h 232"/>
              <a:gd name="T26" fmla="*/ 2147483647 w 480"/>
              <a:gd name="T27" fmla="*/ 2147483647 h 232"/>
              <a:gd name="T28" fmla="*/ 2147483647 w 480"/>
              <a:gd name="T29" fmla="*/ 2147483647 h 232"/>
              <a:gd name="T30" fmla="*/ 2147483647 w 480"/>
              <a:gd name="T31" fmla="*/ 2147483647 h 232"/>
              <a:gd name="T32" fmla="*/ 0 w 480"/>
              <a:gd name="T33" fmla="*/ 2147483647 h 232"/>
              <a:gd name="T34" fmla="*/ 0 w 480"/>
              <a:gd name="T35" fmla="*/ 2147483647 h 232"/>
              <a:gd name="T36" fmla="*/ 2147483647 w 480"/>
              <a:gd name="T37" fmla="*/ 2147483647 h 232"/>
              <a:gd name="T38" fmla="*/ 2147483647 w 480"/>
              <a:gd name="T39" fmla="*/ 2147483647 h 232"/>
              <a:gd name="T40" fmla="*/ 2147483647 w 480"/>
              <a:gd name="T41" fmla="*/ 2147483647 h 232"/>
              <a:gd name="T42" fmla="*/ 2147483647 w 480"/>
              <a:gd name="T43" fmla="*/ 2147483647 h 232"/>
              <a:gd name="T44" fmla="*/ 2147483647 w 480"/>
              <a:gd name="T45" fmla="*/ 2147483647 h 232"/>
              <a:gd name="T46" fmla="*/ 2147483647 w 480"/>
              <a:gd name="T47" fmla="*/ 2147483647 h 232"/>
              <a:gd name="T48" fmla="*/ 2147483647 w 480"/>
              <a:gd name="T49" fmla="*/ 2147483647 h 232"/>
              <a:gd name="T50" fmla="*/ 2147483647 w 480"/>
              <a:gd name="T51" fmla="*/ 2147483647 h 232"/>
              <a:gd name="T52" fmla="*/ 2147483647 w 480"/>
              <a:gd name="T53" fmla="*/ 2147483647 h 232"/>
              <a:gd name="T54" fmla="*/ 2147483647 w 480"/>
              <a:gd name="T55" fmla="*/ 2147483647 h 232"/>
              <a:gd name="T56" fmla="*/ 2147483647 w 480"/>
              <a:gd name="T57" fmla="*/ 2147483647 h 232"/>
              <a:gd name="T58" fmla="*/ 2147483647 w 480"/>
              <a:gd name="T59" fmla="*/ 2147483647 h 232"/>
              <a:gd name="T60" fmla="*/ 2147483647 w 480"/>
              <a:gd name="T61" fmla="*/ 2147483647 h 232"/>
              <a:gd name="T62" fmla="*/ 2147483647 w 480"/>
              <a:gd name="T63" fmla="*/ 2147483647 h 232"/>
              <a:gd name="T64" fmla="*/ 2147483647 w 480"/>
              <a:gd name="T65" fmla="*/ 2147483647 h 232"/>
              <a:gd name="T66" fmla="*/ 2147483647 w 480"/>
              <a:gd name="T67" fmla="*/ 2147483647 h 232"/>
              <a:gd name="T68" fmla="*/ 2147483647 w 480"/>
              <a:gd name="T69" fmla="*/ 2147483647 h 232"/>
              <a:gd name="T70" fmla="*/ 2147483647 w 480"/>
              <a:gd name="T71" fmla="*/ 2147483647 h 23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480"/>
              <a:gd name="T109" fmla="*/ 0 h 232"/>
              <a:gd name="T110" fmla="*/ 480 w 480"/>
              <a:gd name="T111" fmla="*/ 232 h 23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480" h="232">
                <a:moveTo>
                  <a:pt x="421" y="8"/>
                </a:moveTo>
                <a:lnTo>
                  <a:pt x="396" y="0"/>
                </a:lnTo>
                <a:lnTo>
                  <a:pt x="353" y="0"/>
                </a:lnTo>
                <a:lnTo>
                  <a:pt x="328" y="16"/>
                </a:lnTo>
                <a:lnTo>
                  <a:pt x="294" y="16"/>
                </a:lnTo>
                <a:lnTo>
                  <a:pt x="269" y="40"/>
                </a:lnTo>
                <a:lnTo>
                  <a:pt x="244" y="40"/>
                </a:lnTo>
                <a:lnTo>
                  <a:pt x="236" y="24"/>
                </a:lnTo>
                <a:lnTo>
                  <a:pt x="210" y="0"/>
                </a:lnTo>
                <a:lnTo>
                  <a:pt x="177" y="24"/>
                </a:lnTo>
                <a:lnTo>
                  <a:pt x="168" y="24"/>
                </a:lnTo>
                <a:lnTo>
                  <a:pt x="151" y="16"/>
                </a:lnTo>
                <a:lnTo>
                  <a:pt x="126" y="32"/>
                </a:lnTo>
                <a:lnTo>
                  <a:pt x="101" y="56"/>
                </a:lnTo>
                <a:lnTo>
                  <a:pt x="67" y="104"/>
                </a:lnTo>
                <a:lnTo>
                  <a:pt x="25" y="104"/>
                </a:lnTo>
                <a:lnTo>
                  <a:pt x="0" y="136"/>
                </a:lnTo>
                <a:lnTo>
                  <a:pt x="0" y="176"/>
                </a:lnTo>
                <a:lnTo>
                  <a:pt x="33" y="200"/>
                </a:lnTo>
                <a:lnTo>
                  <a:pt x="25" y="208"/>
                </a:lnTo>
                <a:lnTo>
                  <a:pt x="42" y="216"/>
                </a:lnTo>
                <a:lnTo>
                  <a:pt x="67" y="232"/>
                </a:lnTo>
                <a:lnTo>
                  <a:pt x="185" y="216"/>
                </a:lnTo>
                <a:lnTo>
                  <a:pt x="185" y="184"/>
                </a:lnTo>
                <a:lnTo>
                  <a:pt x="236" y="168"/>
                </a:lnTo>
                <a:lnTo>
                  <a:pt x="244" y="152"/>
                </a:lnTo>
                <a:lnTo>
                  <a:pt x="286" y="160"/>
                </a:lnTo>
                <a:lnTo>
                  <a:pt x="328" y="112"/>
                </a:lnTo>
                <a:lnTo>
                  <a:pt x="362" y="112"/>
                </a:lnTo>
                <a:lnTo>
                  <a:pt x="404" y="104"/>
                </a:lnTo>
                <a:lnTo>
                  <a:pt x="412" y="104"/>
                </a:lnTo>
                <a:lnTo>
                  <a:pt x="438" y="112"/>
                </a:lnTo>
                <a:lnTo>
                  <a:pt x="455" y="112"/>
                </a:lnTo>
                <a:lnTo>
                  <a:pt x="463" y="64"/>
                </a:lnTo>
                <a:lnTo>
                  <a:pt x="480" y="16"/>
                </a:lnTo>
                <a:lnTo>
                  <a:pt x="421" y="8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60"/>
          <p:cNvSpPr>
            <a:spLocks/>
          </p:cNvSpPr>
          <p:nvPr/>
        </p:nvSpPr>
        <p:spPr bwMode="auto">
          <a:xfrm>
            <a:off x="4086225" y="4046538"/>
            <a:ext cx="565150" cy="692150"/>
          </a:xfrm>
          <a:custGeom>
            <a:avLst/>
            <a:gdLst>
              <a:gd name="T0" fmla="*/ 2147483647 w 438"/>
              <a:gd name="T1" fmla="*/ 2147483647 h 504"/>
              <a:gd name="T2" fmla="*/ 2147483647 w 438"/>
              <a:gd name="T3" fmla="*/ 2147483647 h 504"/>
              <a:gd name="T4" fmla="*/ 2147483647 w 438"/>
              <a:gd name="T5" fmla="*/ 2147483647 h 504"/>
              <a:gd name="T6" fmla="*/ 2147483647 w 438"/>
              <a:gd name="T7" fmla="*/ 2147483647 h 504"/>
              <a:gd name="T8" fmla="*/ 2147483647 w 438"/>
              <a:gd name="T9" fmla="*/ 2147483647 h 504"/>
              <a:gd name="T10" fmla="*/ 2147483647 w 438"/>
              <a:gd name="T11" fmla="*/ 2147483647 h 504"/>
              <a:gd name="T12" fmla="*/ 2147483647 w 438"/>
              <a:gd name="T13" fmla="*/ 2147483647 h 504"/>
              <a:gd name="T14" fmla="*/ 2147483647 w 438"/>
              <a:gd name="T15" fmla="*/ 2147483647 h 504"/>
              <a:gd name="T16" fmla="*/ 2147483647 w 438"/>
              <a:gd name="T17" fmla="*/ 2147483647 h 504"/>
              <a:gd name="T18" fmla="*/ 2147483647 w 438"/>
              <a:gd name="T19" fmla="*/ 2147483647 h 504"/>
              <a:gd name="T20" fmla="*/ 2147483647 w 438"/>
              <a:gd name="T21" fmla="*/ 2147483647 h 504"/>
              <a:gd name="T22" fmla="*/ 2147483647 w 438"/>
              <a:gd name="T23" fmla="*/ 2147483647 h 504"/>
              <a:gd name="T24" fmla="*/ 2147483647 w 438"/>
              <a:gd name="T25" fmla="*/ 2147483647 h 504"/>
              <a:gd name="T26" fmla="*/ 2147483647 w 438"/>
              <a:gd name="T27" fmla="*/ 2147483647 h 504"/>
              <a:gd name="T28" fmla="*/ 2147483647 w 438"/>
              <a:gd name="T29" fmla="*/ 2147483647 h 504"/>
              <a:gd name="T30" fmla="*/ 2147483647 w 438"/>
              <a:gd name="T31" fmla="*/ 2147483647 h 504"/>
              <a:gd name="T32" fmla="*/ 2147483647 w 438"/>
              <a:gd name="T33" fmla="*/ 2147483647 h 504"/>
              <a:gd name="T34" fmla="*/ 2147483647 w 438"/>
              <a:gd name="T35" fmla="*/ 2147483647 h 504"/>
              <a:gd name="T36" fmla="*/ 2147483647 w 438"/>
              <a:gd name="T37" fmla="*/ 2147483647 h 504"/>
              <a:gd name="T38" fmla="*/ 2147483647 w 438"/>
              <a:gd name="T39" fmla="*/ 2147483647 h 504"/>
              <a:gd name="T40" fmla="*/ 2147483647 w 438"/>
              <a:gd name="T41" fmla="*/ 2147483647 h 504"/>
              <a:gd name="T42" fmla="*/ 2147483647 w 438"/>
              <a:gd name="T43" fmla="*/ 2147483647 h 504"/>
              <a:gd name="T44" fmla="*/ 2147483647 w 438"/>
              <a:gd name="T45" fmla="*/ 2147483647 h 504"/>
              <a:gd name="T46" fmla="*/ 2147483647 w 438"/>
              <a:gd name="T47" fmla="*/ 2147483647 h 504"/>
              <a:gd name="T48" fmla="*/ 2147483647 w 438"/>
              <a:gd name="T49" fmla="*/ 2147483647 h 504"/>
              <a:gd name="T50" fmla="*/ 2147483647 w 438"/>
              <a:gd name="T51" fmla="*/ 2147483647 h 504"/>
              <a:gd name="T52" fmla="*/ 2147483647 w 438"/>
              <a:gd name="T53" fmla="*/ 2147483647 h 504"/>
              <a:gd name="T54" fmla="*/ 2147483647 w 438"/>
              <a:gd name="T55" fmla="*/ 2147483647 h 504"/>
              <a:gd name="T56" fmla="*/ 2147483647 w 438"/>
              <a:gd name="T57" fmla="*/ 2147483647 h 504"/>
              <a:gd name="T58" fmla="*/ 2147483647 w 438"/>
              <a:gd name="T59" fmla="*/ 2147483647 h 504"/>
              <a:gd name="T60" fmla="*/ 2147483647 w 438"/>
              <a:gd name="T61" fmla="*/ 0 h 504"/>
              <a:gd name="T62" fmla="*/ 2147483647 w 438"/>
              <a:gd name="T63" fmla="*/ 2147483647 h 504"/>
              <a:gd name="T64" fmla="*/ 2147483647 w 438"/>
              <a:gd name="T65" fmla="*/ 2147483647 h 504"/>
              <a:gd name="T66" fmla="*/ 2147483647 w 438"/>
              <a:gd name="T67" fmla="*/ 2147483647 h 504"/>
              <a:gd name="T68" fmla="*/ 2147483647 w 438"/>
              <a:gd name="T69" fmla="*/ 2147483647 h 504"/>
              <a:gd name="T70" fmla="*/ 0 w 438"/>
              <a:gd name="T71" fmla="*/ 2147483647 h 504"/>
              <a:gd name="T72" fmla="*/ 2147483647 w 438"/>
              <a:gd name="T73" fmla="*/ 2147483647 h 504"/>
              <a:gd name="T74" fmla="*/ 2147483647 w 438"/>
              <a:gd name="T75" fmla="*/ 2147483647 h 504"/>
              <a:gd name="T76" fmla="*/ 2147483647 w 438"/>
              <a:gd name="T77" fmla="*/ 2147483647 h 504"/>
              <a:gd name="T78" fmla="*/ 2147483647 w 438"/>
              <a:gd name="T79" fmla="*/ 2147483647 h 504"/>
              <a:gd name="T80" fmla="*/ 2147483647 w 438"/>
              <a:gd name="T81" fmla="*/ 2147483647 h 504"/>
              <a:gd name="T82" fmla="*/ 2147483647 w 438"/>
              <a:gd name="T83" fmla="*/ 2147483647 h 504"/>
              <a:gd name="T84" fmla="*/ 2147483647 w 438"/>
              <a:gd name="T85" fmla="*/ 2147483647 h 504"/>
              <a:gd name="T86" fmla="*/ 2147483647 w 438"/>
              <a:gd name="T87" fmla="*/ 2147483647 h 504"/>
              <a:gd name="T88" fmla="*/ 2147483647 w 438"/>
              <a:gd name="T89" fmla="*/ 2147483647 h 504"/>
              <a:gd name="T90" fmla="*/ 2147483647 w 438"/>
              <a:gd name="T91" fmla="*/ 2147483647 h 504"/>
              <a:gd name="T92" fmla="*/ 2147483647 w 438"/>
              <a:gd name="T93" fmla="*/ 2147483647 h 504"/>
              <a:gd name="T94" fmla="*/ 2147483647 w 438"/>
              <a:gd name="T95" fmla="*/ 2147483647 h 504"/>
              <a:gd name="T96" fmla="*/ 2147483647 w 438"/>
              <a:gd name="T97" fmla="*/ 2147483647 h 504"/>
              <a:gd name="T98" fmla="*/ 2147483647 w 438"/>
              <a:gd name="T99" fmla="*/ 2147483647 h 504"/>
              <a:gd name="T100" fmla="*/ 2147483647 w 438"/>
              <a:gd name="T101" fmla="*/ 2147483647 h 504"/>
              <a:gd name="T102" fmla="*/ 2147483647 w 438"/>
              <a:gd name="T103" fmla="*/ 2147483647 h 504"/>
              <a:gd name="T104" fmla="*/ 2147483647 w 438"/>
              <a:gd name="T105" fmla="*/ 2147483647 h 504"/>
              <a:gd name="T106" fmla="*/ 0 w 438"/>
              <a:gd name="T107" fmla="*/ 2147483647 h 504"/>
              <a:gd name="T108" fmla="*/ 2147483647 w 438"/>
              <a:gd name="T109" fmla="*/ 2147483647 h 504"/>
              <a:gd name="T110" fmla="*/ 2147483647 w 438"/>
              <a:gd name="T111" fmla="*/ 2147483647 h 504"/>
              <a:gd name="T112" fmla="*/ 2147483647 w 438"/>
              <a:gd name="T113" fmla="*/ 2147483647 h 504"/>
              <a:gd name="T114" fmla="*/ 2147483647 w 438"/>
              <a:gd name="T115" fmla="*/ 2147483647 h 504"/>
              <a:gd name="T116" fmla="*/ 2147483647 w 438"/>
              <a:gd name="T117" fmla="*/ 2147483647 h 504"/>
              <a:gd name="T118" fmla="*/ 2147483647 w 438"/>
              <a:gd name="T119" fmla="*/ 2147483647 h 5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38"/>
              <a:gd name="T181" fmla="*/ 0 h 504"/>
              <a:gd name="T182" fmla="*/ 438 w 438"/>
              <a:gd name="T183" fmla="*/ 504 h 50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38" h="504">
                <a:moveTo>
                  <a:pt x="126" y="424"/>
                </a:moveTo>
                <a:lnTo>
                  <a:pt x="160" y="440"/>
                </a:lnTo>
                <a:lnTo>
                  <a:pt x="185" y="440"/>
                </a:lnTo>
                <a:lnTo>
                  <a:pt x="202" y="456"/>
                </a:lnTo>
                <a:lnTo>
                  <a:pt x="236" y="496"/>
                </a:lnTo>
                <a:lnTo>
                  <a:pt x="252" y="504"/>
                </a:lnTo>
                <a:lnTo>
                  <a:pt x="261" y="472"/>
                </a:lnTo>
                <a:lnTo>
                  <a:pt x="286" y="464"/>
                </a:lnTo>
                <a:lnTo>
                  <a:pt x="311" y="456"/>
                </a:lnTo>
                <a:lnTo>
                  <a:pt x="370" y="432"/>
                </a:lnTo>
                <a:lnTo>
                  <a:pt x="413" y="432"/>
                </a:lnTo>
                <a:lnTo>
                  <a:pt x="421" y="400"/>
                </a:lnTo>
                <a:lnTo>
                  <a:pt x="404" y="392"/>
                </a:lnTo>
                <a:lnTo>
                  <a:pt x="404" y="360"/>
                </a:lnTo>
                <a:lnTo>
                  <a:pt x="421" y="352"/>
                </a:lnTo>
                <a:lnTo>
                  <a:pt x="438" y="312"/>
                </a:lnTo>
                <a:lnTo>
                  <a:pt x="396" y="280"/>
                </a:lnTo>
                <a:lnTo>
                  <a:pt x="379" y="248"/>
                </a:lnTo>
                <a:lnTo>
                  <a:pt x="370" y="216"/>
                </a:lnTo>
                <a:lnTo>
                  <a:pt x="387" y="184"/>
                </a:lnTo>
                <a:lnTo>
                  <a:pt x="370" y="176"/>
                </a:lnTo>
                <a:lnTo>
                  <a:pt x="370" y="136"/>
                </a:lnTo>
                <a:lnTo>
                  <a:pt x="328" y="160"/>
                </a:lnTo>
                <a:lnTo>
                  <a:pt x="286" y="144"/>
                </a:lnTo>
                <a:lnTo>
                  <a:pt x="244" y="136"/>
                </a:lnTo>
                <a:lnTo>
                  <a:pt x="261" y="104"/>
                </a:lnTo>
                <a:lnTo>
                  <a:pt x="219" y="88"/>
                </a:lnTo>
                <a:lnTo>
                  <a:pt x="185" y="64"/>
                </a:lnTo>
                <a:lnTo>
                  <a:pt x="177" y="40"/>
                </a:lnTo>
                <a:lnTo>
                  <a:pt x="143" y="16"/>
                </a:lnTo>
                <a:lnTo>
                  <a:pt x="126" y="0"/>
                </a:lnTo>
                <a:lnTo>
                  <a:pt x="118" y="8"/>
                </a:lnTo>
                <a:lnTo>
                  <a:pt x="67" y="8"/>
                </a:lnTo>
                <a:lnTo>
                  <a:pt x="33" y="24"/>
                </a:lnTo>
                <a:lnTo>
                  <a:pt x="8" y="24"/>
                </a:lnTo>
                <a:lnTo>
                  <a:pt x="0" y="48"/>
                </a:lnTo>
                <a:lnTo>
                  <a:pt x="8" y="80"/>
                </a:lnTo>
                <a:lnTo>
                  <a:pt x="33" y="112"/>
                </a:lnTo>
                <a:lnTo>
                  <a:pt x="59" y="120"/>
                </a:lnTo>
                <a:lnTo>
                  <a:pt x="33" y="128"/>
                </a:lnTo>
                <a:lnTo>
                  <a:pt x="33" y="160"/>
                </a:lnTo>
                <a:lnTo>
                  <a:pt x="8" y="152"/>
                </a:lnTo>
                <a:lnTo>
                  <a:pt x="17" y="168"/>
                </a:lnTo>
                <a:lnTo>
                  <a:pt x="50" y="168"/>
                </a:lnTo>
                <a:lnTo>
                  <a:pt x="50" y="200"/>
                </a:lnTo>
                <a:lnTo>
                  <a:pt x="59" y="232"/>
                </a:lnTo>
                <a:lnTo>
                  <a:pt x="101" y="256"/>
                </a:lnTo>
                <a:lnTo>
                  <a:pt x="75" y="272"/>
                </a:lnTo>
                <a:lnTo>
                  <a:pt x="101" y="312"/>
                </a:lnTo>
                <a:lnTo>
                  <a:pt x="50" y="328"/>
                </a:lnTo>
                <a:lnTo>
                  <a:pt x="59" y="352"/>
                </a:lnTo>
                <a:lnTo>
                  <a:pt x="33" y="352"/>
                </a:lnTo>
                <a:lnTo>
                  <a:pt x="25" y="384"/>
                </a:lnTo>
                <a:lnTo>
                  <a:pt x="0" y="400"/>
                </a:lnTo>
                <a:lnTo>
                  <a:pt x="8" y="416"/>
                </a:lnTo>
                <a:lnTo>
                  <a:pt x="8" y="456"/>
                </a:lnTo>
                <a:lnTo>
                  <a:pt x="17" y="456"/>
                </a:lnTo>
                <a:lnTo>
                  <a:pt x="101" y="504"/>
                </a:lnTo>
                <a:lnTo>
                  <a:pt x="101" y="496"/>
                </a:lnTo>
                <a:lnTo>
                  <a:pt x="126" y="424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61"/>
          <p:cNvSpPr>
            <a:spLocks/>
          </p:cNvSpPr>
          <p:nvPr/>
        </p:nvSpPr>
        <p:spPr bwMode="auto">
          <a:xfrm>
            <a:off x="3802063" y="3495675"/>
            <a:ext cx="620712" cy="319088"/>
          </a:xfrm>
          <a:custGeom>
            <a:avLst/>
            <a:gdLst>
              <a:gd name="T0" fmla="*/ 2147483647 w 480"/>
              <a:gd name="T1" fmla="*/ 2147483647 h 232"/>
              <a:gd name="T2" fmla="*/ 2147483647 w 480"/>
              <a:gd name="T3" fmla="*/ 0 h 232"/>
              <a:gd name="T4" fmla="*/ 2147483647 w 480"/>
              <a:gd name="T5" fmla="*/ 0 h 232"/>
              <a:gd name="T6" fmla="*/ 2147483647 w 480"/>
              <a:gd name="T7" fmla="*/ 2147483647 h 232"/>
              <a:gd name="T8" fmla="*/ 2147483647 w 480"/>
              <a:gd name="T9" fmla="*/ 2147483647 h 232"/>
              <a:gd name="T10" fmla="*/ 2147483647 w 480"/>
              <a:gd name="T11" fmla="*/ 2147483647 h 232"/>
              <a:gd name="T12" fmla="*/ 2147483647 w 480"/>
              <a:gd name="T13" fmla="*/ 2147483647 h 232"/>
              <a:gd name="T14" fmla="*/ 2147483647 w 480"/>
              <a:gd name="T15" fmla="*/ 2147483647 h 232"/>
              <a:gd name="T16" fmla="*/ 2147483647 w 480"/>
              <a:gd name="T17" fmla="*/ 0 h 232"/>
              <a:gd name="T18" fmla="*/ 2147483647 w 480"/>
              <a:gd name="T19" fmla="*/ 2147483647 h 232"/>
              <a:gd name="T20" fmla="*/ 2147483647 w 480"/>
              <a:gd name="T21" fmla="*/ 2147483647 h 232"/>
              <a:gd name="T22" fmla="*/ 2147483647 w 480"/>
              <a:gd name="T23" fmla="*/ 2147483647 h 232"/>
              <a:gd name="T24" fmla="*/ 2147483647 w 480"/>
              <a:gd name="T25" fmla="*/ 2147483647 h 232"/>
              <a:gd name="T26" fmla="*/ 2147483647 w 480"/>
              <a:gd name="T27" fmla="*/ 2147483647 h 232"/>
              <a:gd name="T28" fmla="*/ 2147483647 w 480"/>
              <a:gd name="T29" fmla="*/ 2147483647 h 232"/>
              <a:gd name="T30" fmla="*/ 2147483647 w 480"/>
              <a:gd name="T31" fmla="*/ 2147483647 h 232"/>
              <a:gd name="T32" fmla="*/ 0 w 480"/>
              <a:gd name="T33" fmla="*/ 2147483647 h 232"/>
              <a:gd name="T34" fmla="*/ 0 w 480"/>
              <a:gd name="T35" fmla="*/ 2147483647 h 232"/>
              <a:gd name="T36" fmla="*/ 2147483647 w 480"/>
              <a:gd name="T37" fmla="*/ 2147483647 h 232"/>
              <a:gd name="T38" fmla="*/ 2147483647 w 480"/>
              <a:gd name="T39" fmla="*/ 2147483647 h 232"/>
              <a:gd name="T40" fmla="*/ 2147483647 w 480"/>
              <a:gd name="T41" fmla="*/ 2147483647 h 232"/>
              <a:gd name="T42" fmla="*/ 2147483647 w 480"/>
              <a:gd name="T43" fmla="*/ 2147483647 h 232"/>
              <a:gd name="T44" fmla="*/ 2147483647 w 480"/>
              <a:gd name="T45" fmla="*/ 2147483647 h 232"/>
              <a:gd name="T46" fmla="*/ 2147483647 w 480"/>
              <a:gd name="T47" fmla="*/ 2147483647 h 232"/>
              <a:gd name="T48" fmla="*/ 2147483647 w 480"/>
              <a:gd name="T49" fmla="*/ 2147483647 h 232"/>
              <a:gd name="T50" fmla="*/ 2147483647 w 480"/>
              <a:gd name="T51" fmla="*/ 2147483647 h 232"/>
              <a:gd name="T52" fmla="*/ 2147483647 w 480"/>
              <a:gd name="T53" fmla="*/ 2147483647 h 232"/>
              <a:gd name="T54" fmla="*/ 2147483647 w 480"/>
              <a:gd name="T55" fmla="*/ 2147483647 h 232"/>
              <a:gd name="T56" fmla="*/ 2147483647 w 480"/>
              <a:gd name="T57" fmla="*/ 2147483647 h 232"/>
              <a:gd name="T58" fmla="*/ 2147483647 w 480"/>
              <a:gd name="T59" fmla="*/ 2147483647 h 232"/>
              <a:gd name="T60" fmla="*/ 2147483647 w 480"/>
              <a:gd name="T61" fmla="*/ 2147483647 h 232"/>
              <a:gd name="T62" fmla="*/ 2147483647 w 480"/>
              <a:gd name="T63" fmla="*/ 2147483647 h 232"/>
              <a:gd name="T64" fmla="*/ 2147483647 w 480"/>
              <a:gd name="T65" fmla="*/ 2147483647 h 232"/>
              <a:gd name="T66" fmla="*/ 2147483647 w 480"/>
              <a:gd name="T67" fmla="*/ 2147483647 h 232"/>
              <a:gd name="T68" fmla="*/ 2147483647 w 480"/>
              <a:gd name="T69" fmla="*/ 2147483647 h 232"/>
              <a:gd name="T70" fmla="*/ 2147483647 w 480"/>
              <a:gd name="T71" fmla="*/ 2147483647 h 232"/>
              <a:gd name="T72" fmla="*/ 2147483647 w 480"/>
              <a:gd name="T73" fmla="*/ 2147483647 h 23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80"/>
              <a:gd name="T112" fmla="*/ 0 h 232"/>
              <a:gd name="T113" fmla="*/ 480 w 480"/>
              <a:gd name="T114" fmla="*/ 232 h 23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80" h="232">
                <a:moveTo>
                  <a:pt x="421" y="8"/>
                </a:moveTo>
                <a:lnTo>
                  <a:pt x="396" y="0"/>
                </a:lnTo>
                <a:lnTo>
                  <a:pt x="353" y="0"/>
                </a:lnTo>
                <a:lnTo>
                  <a:pt x="328" y="16"/>
                </a:lnTo>
                <a:lnTo>
                  <a:pt x="294" y="16"/>
                </a:lnTo>
                <a:lnTo>
                  <a:pt x="269" y="40"/>
                </a:lnTo>
                <a:lnTo>
                  <a:pt x="244" y="40"/>
                </a:lnTo>
                <a:lnTo>
                  <a:pt x="236" y="24"/>
                </a:lnTo>
                <a:lnTo>
                  <a:pt x="210" y="0"/>
                </a:lnTo>
                <a:lnTo>
                  <a:pt x="177" y="24"/>
                </a:lnTo>
                <a:lnTo>
                  <a:pt x="168" y="24"/>
                </a:lnTo>
                <a:lnTo>
                  <a:pt x="151" y="16"/>
                </a:lnTo>
                <a:lnTo>
                  <a:pt x="126" y="32"/>
                </a:lnTo>
                <a:lnTo>
                  <a:pt x="101" y="56"/>
                </a:lnTo>
                <a:lnTo>
                  <a:pt x="67" y="104"/>
                </a:lnTo>
                <a:lnTo>
                  <a:pt x="25" y="104"/>
                </a:lnTo>
                <a:lnTo>
                  <a:pt x="0" y="136"/>
                </a:lnTo>
                <a:lnTo>
                  <a:pt x="0" y="176"/>
                </a:lnTo>
                <a:lnTo>
                  <a:pt x="33" y="200"/>
                </a:lnTo>
                <a:lnTo>
                  <a:pt x="25" y="208"/>
                </a:lnTo>
                <a:lnTo>
                  <a:pt x="42" y="216"/>
                </a:lnTo>
                <a:lnTo>
                  <a:pt x="67" y="232"/>
                </a:lnTo>
                <a:lnTo>
                  <a:pt x="185" y="216"/>
                </a:lnTo>
                <a:lnTo>
                  <a:pt x="185" y="184"/>
                </a:lnTo>
                <a:lnTo>
                  <a:pt x="236" y="168"/>
                </a:lnTo>
                <a:lnTo>
                  <a:pt x="244" y="152"/>
                </a:lnTo>
                <a:lnTo>
                  <a:pt x="286" y="160"/>
                </a:lnTo>
                <a:lnTo>
                  <a:pt x="328" y="112"/>
                </a:lnTo>
                <a:lnTo>
                  <a:pt x="362" y="112"/>
                </a:lnTo>
                <a:lnTo>
                  <a:pt x="404" y="104"/>
                </a:lnTo>
                <a:lnTo>
                  <a:pt x="412" y="104"/>
                </a:lnTo>
                <a:lnTo>
                  <a:pt x="438" y="112"/>
                </a:lnTo>
                <a:lnTo>
                  <a:pt x="455" y="112"/>
                </a:lnTo>
                <a:lnTo>
                  <a:pt x="463" y="64"/>
                </a:lnTo>
                <a:lnTo>
                  <a:pt x="480" y="16"/>
                </a:lnTo>
                <a:lnTo>
                  <a:pt x="421" y="8"/>
                </a:lnTo>
                <a:close/>
              </a:path>
            </a:pathLst>
          </a:custGeom>
          <a:solidFill>
            <a:srgbClr val="FFEBAB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62"/>
          <p:cNvSpPr>
            <a:spLocks/>
          </p:cNvSpPr>
          <p:nvPr/>
        </p:nvSpPr>
        <p:spPr bwMode="auto">
          <a:xfrm>
            <a:off x="4086225" y="4046538"/>
            <a:ext cx="565150" cy="692150"/>
          </a:xfrm>
          <a:custGeom>
            <a:avLst/>
            <a:gdLst>
              <a:gd name="T0" fmla="*/ 2147483647 w 438"/>
              <a:gd name="T1" fmla="*/ 2147483647 h 504"/>
              <a:gd name="T2" fmla="*/ 2147483647 w 438"/>
              <a:gd name="T3" fmla="*/ 2147483647 h 504"/>
              <a:gd name="T4" fmla="*/ 2147483647 w 438"/>
              <a:gd name="T5" fmla="*/ 2147483647 h 504"/>
              <a:gd name="T6" fmla="*/ 2147483647 w 438"/>
              <a:gd name="T7" fmla="*/ 2147483647 h 504"/>
              <a:gd name="T8" fmla="*/ 2147483647 w 438"/>
              <a:gd name="T9" fmla="*/ 2147483647 h 504"/>
              <a:gd name="T10" fmla="*/ 2147483647 w 438"/>
              <a:gd name="T11" fmla="*/ 2147483647 h 504"/>
              <a:gd name="T12" fmla="*/ 2147483647 w 438"/>
              <a:gd name="T13" fmla="*/ 2147483647 h 504"/>
              <a:gd name="T14" fmla="*/ 2147483647 w 438"/>
              <a:gd name="T15" fmla="*/ 2147483647 h 504"/>
              <a:gd name="T16" fmla="*/ 2147483647 w 438"/>
              <a:gd name="T17" fmla="*/ 2147483647 h 504"/>
              <a:gd name="T18" fmla="*/ 2147483647 w 438"/>
              <a:gd name="T19" fmla="*/ 2147483647 h 504"/>
              <a:gd name="T20" fmla="*/ 2147483647 w 438"/>
              <a:gd name="T21" fmla="*/ 2147483647 h 504"/>
              <a:gd name="T22" fmla="*/ 2147483647 w 438"/>
              <a:gd name="T23" fmla="*/ 2147483647 h 504"/>
              <a:gd name="T24" fmla="*/ 2147483647 w 438"/>
              <a:gd name="T25" fmla="*/ 2147483647 h 504"/>
              <a:gd name="T26" fmla="*/ 2147483647 w 438"/>
              <a:gd name="T27" fmla="*/ 2147483647 h 504"/>
              <a:gd name="T28" fmla="*/ 2147483647 w 438"/>
              <a:gd name="T29" fmla="*/ 2147483647 h 504"/>
              <a:gd name="T30" fmla="*/ 2147483647 w 438"/>
              <a:gd name="T31" fmla="*/ 2147483647 h 504"/>
              <a:gd name="T32" fmla="*/ 2147483647 w 438"/>
              <a:gd name="T33" fmla="*/ 2147483647 h 504"/>
              <a:gd name="T34" fmla="*/ 2147483647 w 438"/>
              <a:gd name="T35" fmla="*/ 2147483647 h 504"/>
              <a:gd name="T36" fmla="*/ 2147483647 w 438"/>
              <a:gd name="T37" fmla="*/ 2147483647 h 504"/>
              <a:gd name="T38" fmla="*/ 2147483647 w 438"/>
              <a:gd name="T39" fmla="*/ 2147483647 h 504"/>
              <a:gd name="T40" fmla="*/ 2147483647 w 438"/>
              <a:gd name="T41" fmla="*/ 2147483647 h 504"/>
              <a:gd name="T42" fmla="*/ 2147483647 w 438"/>
              <a:gd name="T43" fmla="*/ 2147483647 h 504"/>
              <a:gd name="T44" fmla="*/ 2147483647 w 438"/>
              <a:gd name="T45" fmla="*/ 2147483647 h 504"/>
              <a:gd name="T46" fmla="*/ 2147483647 w 438"/>
              <a:gd name="T47" fmla="*/ 2147483647 h 504"/>
              <a:gd name="T48" fmla="*/ 2147483647 w 438"/>
              <a:gd name="T49" fmla="*/ 2147483647 h 504"/>
              <a:gd name="T50" fmla="*/ 2147483647 w 438"/>
              <a:gd name="T51" fmla="*/ 2147483647 h 504"/>
              <a:gd name="T52" fmla="*/ 2147483647 w 438"/>
              <a:gd name="T53" fmla="*/ 2147483647 h 504"/>
              <a:gd name="T54" fmla="*/ 2147483647 w 438"/>
              <a:gd name="T55" fmla="*/ 2147483647 h 504"/>
              <a:gd name="T56" fmla="*/ 2147483647 w 438"/>
              <a:gd name="T57" fmla="*/ 2147483647 h 504"/>
              <a:gd name="T58" fmla="*/ 2147483647 w 438"/>
              <a:gd name="T59" fmla="*/ 2147483647 h 504"/>
              <a:gd name="T60" fmla="*/ 2147483647 w 438"/>
              <a:gd name="T61" fmla="*/ 0 h 504"/>
              <a:gd name="T62" fmla="*/ 2147483647 w 438"/>
              <a:gd name="T63" fmla="*/ 2147483647 h 504"/>
              <a:gd name="T64" fmla="*/ 2147483647 w 438"/>
              <a:gd name="T65" fmla="*/ 2147483647 h 504"/>
              <a:gd name="T66" fmla="*/ 2147483647 w 438"/>
              <a:gd name="T67" fmla="*/ 2147483647 h 504"/>
              <a:gd name="T68" fmla="*/ 2147483647 w 438"/>
              <a:gd name="T69" fmla="*/ 2147483647 h 504"/>
              <a:gd name="T70" fmla="*/ 0 w 438"/>
              <a:gd name="T71" fmla="*/ 2147483647 h 504"/>
              <a:gd name="T72" fmla="*/ 2147483647 w 438"/>
              <a:gd name="T73" fmla="*/ 2147483647 h 504"/>
              <a:gd name="T74" fmla="*/ 2147483647 w 438"/>
              <a:gd name="T75" fmla="*/ 2147483647 h 504"/>
              <a:gd name="T76" fmla="*/ 2147483647 w 438"/>
              <a:gd name="T77" fmla="*/ 2147483647 h 504"/>
              <a:gd name="T78" fmla="*/ 2147483647 w 438"/>
              <a:gd name="T79" fmla="*/ 2147483647 h 504"/>
              <a:gd name="T80" fmla="*/ 2147483647 w 438"/>
              <a:gd name="T81" fmla="*/ 2147483647 h 504"/>
              <a:gd name="T82" fmla="*/ 2147483647 w 438"/>
              <a:gd name="T83" fmla="*/ 2147483647 h 504"/>
              <a:gd name="T84" fmla="*/ 2147483647 w 438"/>
              <a:gd name="T85" fmla="*/ 2147483647 h 504"/>
              <a:gd name="T86" fmla="*/ 2147483647 w 438"/>
              <a:gd name="T87" fmla="*/ 2147483647 h 504"/>
              <a:gd name="T88" fmla="*/ 2147483647 w 438"/>
              <a:gd name="T89" fmla="*/ 2147483647 h 504"/>
              <a:gd name="T90" fmla="*/ 2147483647 w 438"/>
              <a:gd name="T91" fmla="*/ 2147483647 h 504"/>
              <a:gd name="T92" fmla="*/ 2147483647 w 438"/>
              <a:gd name="T93" fmla="*/ 2147483647 h 504"/>
              <a:gd name="T94" fmla="*/ 2147483647 w 438"/>
              <a:gd name="T95" fmla="*/ 2147483647 h 504"/>
              <a:gd name="T96" fmla="*/ 2147483647 w 438"/>
              <a:gd name="T97" fmla="*/ 2147483647 h 504"/>
              <a:gd name="T98" fmla="*/ 2147483647 w 438"/>
              <a:gd name="T99" fmla="*/ 2147483647 h 504"/>
              <a:gd name="T100" fmla="*/ 2147483647 w 438"/>
              <a:gd name="T101" fmla="*/ 2147483647 h 504"/>
              <a:gd name="T102" fmla="*/ 2147483647 w 438"/>
              <a:gd name="T103" fmla="*/ 2147483647 h 504"/>
              <a:gd name="T104" fmla="*/ 2147483647 w 438"/>
              <a:gd name="T105" fmla="*/ 2147483647 h 504"/>
              <a:gd name="T106" fmla="*/ 0 w 438"/>
              <a:gd name="T107" fmla="*/ 2147483647 h 504"/>
              <a:gd name="T108" fmla="*/ 2147483647 w 438"/>
              <a:gd name="T109" fmla="*/ 2147483647 h 504"/>
              <a:gd name="T110" fmla="*/ 2147483647 w 438"/>
              <a:gd name="T111" fmla="*/ 2147483647 h 504"/>
              <a:gd name="T112" fmla="*/ 2147483647 w 438"/>
              <a:gd name="T113" fmla="*/ 2147483647 h 504"/>
              <a:gd name="T114" fmla="*/ 2147483647 w 438"/>
              <a:gd name="T115" fmla="*/ 2147483647 h 504"/>
              <a:gd name="T116" fmla="*/ 2147483647 w 438"/>
              <a:gd name="T117" fmla="*/ 2147483647 h 504"/>
              <a:gd name="T118" fmla="*/ 2147483647 w 438"/>
              <a:gd name="T119" fmla="*/ 2147483647 h 50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438"/>
              <a:gd name="T181" fmla="*/ 0 h 504"/>
              <a:gd name="T182" fmla="*/ 438 w 438"/>
              <a:gd name="T183" fmla="*/ 504 h 50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438" h="504">
                <a:moveTo>
                  <a:pt x="126" y="424"/>
                </a:moveTo>
                <a:lnTo>
                  <a:pt x="160" y="440"/>
                </a:lnTo>
                <a:lnTo>
                  <a:pt x="185" y="440"/>
                </a:lnTo>
                <a:lnTo>
                  <a:pt x="202" y="456"/>
                </a:lnTo>
                <a:lnTo>
                  <a:pt x="236" y="496"/>
                </a:lnTo>
                <a:lnTo>
                  <a:pt x="252" y="504"/>
                </a:lnTo>
                <a:lnTo>
                  <a:pt x="261" y="472"/>
                </a:lnTo>
                <a:lnTo>
                  <a:pt x="286" y="464"/>
                </a:lnTo>
                <a:lnTo>
                  <a:pt x="311" y="456"/>
                </a:lnTo>
                <a:lnTo>
                  <a:pt x="370" y="432"/>
                </a:lnTo>
                <a:lnTo>
                  <a:pt x="413" y="432"/>
                </a:lnTo>
                <a:lnTo>
                  <a:pt x="421" y="400"/>
                </a:lnTo>
                <a:lnTo>
                  <a:pt x="404" y="392"/>
                </a:lnTo>
                <a:lnTo>
                  <a:pt x="404" y="360"/>
                </a:lnTo>
                <a:lnTo>
                  <a:pt x="421" y="352"/>
                </a:lnTo>
                <a:lnTo>
                  <a:pt x="438" y="312"/>
                </a:lnTo>
                <a:lnTo>
                  <a:pt x="396" y="280"/>
                </a:lnTo>
                <a:lnTo>
                  <a:pt x="379" y="248"/>
                </a:lnTo>
                <a:lnTo>
                  <a:pt x="370" y="216"/>
                </a:lnTo>
                <a:lnTo>
                  <a:pt x="387" y="184"/>
                </a:lnTo>
                <a:lnTo>
                  <a:pt x="370" y="176"/>
                </a:lnTo>
                <a:lnTo>
                  <a:pt x="370" y="136"/>
                </a:lnTo>
                <a:lnTo>
                  <a:pt x="328" y="160"/>
                </a:lnTo>
                <a:lnTo>
                  <a:pt x="286" y="144"/>
                </a:lnTo>
                <a:lnTo>
                  <a:pt x="244" y="136"/>
                </a:lnTo>
                <a:lnTo>
                  <a:pt x="261" y="104"/>
                </a:lnTo>
                <a:lnTo>
                  <a:pt x="219" y="88"/>
                </a:lnTo>
                <a:lnTo>
                  <a:pt x="185" y="64"/>
                </a:lnTo>
                <a:lnTo>
                  <a:pt x="177" y="40"/>
                </a:lnTo>
                <a:lnTo>
                  <a:pt x="143" y="16"/>
                </a:lnTo>
                <a:lnTo>
                  <a:pt x="126" y="0"/>
                </a:lnTo>
                <a:lnTo>
                  <a:pt x="118" y="8"/>
                </a:lnTo>
                <a:lnTo>
                  <a:pt x="67" y="8"/>
                </a:lnTo>
                <a:lnTo>
                  <a:pt x="33" y="24"/>
                </a:lnTo>
                <a:lnTo>
                  <a:pt x="8" y="24"/>
                </a:lnTo>
                <a:lnTo>
                  <a:pt x="0" y="48"/>
                </a:lnTo>
                <a:lnTo>
                  <a:pt x="8" y="80"/>
                </a:lnTo>
                <a:lnTo>
                  <a:pt x="33" y="112"/>
                </a:lnTo>
                <a:lnTo>
                  <a:pt x="59" y="120"/>
                </a:lnTo>
                <a:lnTo>
                  <a:pt x="33" y="128"/>
                </a:lnTo>
                <a:lnTo>
                  <a:pt x="33" y="160"/>
                </a:lnTo>
                <a:lnTo>
                  <a:pt x="8" y="152"/>
                </a:lnTo>
                <a:lnTo>
                  <a:pt x="17" y="168"/>
                </a:lnTo>
                <a:lnTo>
                  <a:pt x="50" y="168"/>
                </a:lnTo>
                <a:lnTo>
                  <a:pt x="50" y="200"/>
                </a:lnTo>
                <a:lnTo>
                  <a:pt x="59" y="232"/>
                </a:lnTo>
                <a:lnTo>
                  <a:pt x="101" y="256"/>
                </a:lnTo>
                <a:lnTo>
                  <a:pt x="75" y="272"/>
                </a:lnTo>
                <a:lnTo>
                  <a:pt x="101" y="312"/>
                </a:lnTo>
                <a:lnTo>
                  <a:pt x="50" y="328"/>
                </a:lnTo>
                <a:lnTo>
                  <a:pt x="59" y="352"/>
                </a:lnTo>
                <a:lnTo>
                  <a:pt x="33" y="352"/>
                </a:lnTo>
                <a:lnTo>
                  <a:pt x="25" y="384"/>
                </a:lnTo>
                <a:lnTo>
                  <a:pt x="0" y="400"/>
                </a:lnTo>
                <a:lnTo>
                  <a:pt x="8" y="416"/>
                </a:lnTo>
                <a:lnTo>
                  <a:pt x="8" y="456"/>
                </a:lnTo>
                <a:lnTo>
                  <a:pt x="17" y="456"/>
                </a:lnTo>
                <a:lnTo>
                  <a:pt x="101" y="504"/>
                </a:lnTo>
                <a:lnTo>
                  <a:pt x="101" y="496"/>
                </a:lnTo>
                <a:lnTo>
                  <a:pt x="126" y="42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Freeform 63"/>
          <p:cNvSpPr>
            <a:spLocks/>
          </p:cNvSpPr>
          <p:nvPr/>
        </p:nvSpPr>
        <p:spPr bwMode="auto">
          <a:xfrm>
            <a:off x="4216400" y="4629150"/>
            <a:ext cx="271463" cy="484188"/>
          </a:xfrm>
          <a:custGeom>
            <a:avLst/>
            <a:gdLst>
              <a:gd name="T0" fmla="*/ 2147483647 w 210"/>
              <a:gd name="T1" fmla="*/ 2147483647 h 352"/>
              <a:gd name="T2" fmla="*/ 2147483647 w 210"/>
              <a:gd name="T3" fmla="*/ 2147483647 h 352"/>
              <a:gd name="T4" fmla="*/ 2147483647 w 210"/>
              <a:gd name="T5" fmla="*/ 2147483647 h 352"/>
              <a:gd name="T6" fmla="*/ 2147483647 w 210"/>
              <a:gd name="T7" fmla="*/ 2147483647 h 352"/>
              <a:gd name="T8" fmla="*/ 2147483647 w 210"/>
              <a:gd name="T9" fmla="*/ 2147483647 h 352"/>
              <a:gd name="T10" fmla="*/ 2147483647 w 210"/>
              <a:gd name="T11" fmla="*/ 2147483647 h 352"/>
              <a:gd name="T12" fmla="*/ 2147483647 w 210"/>
              <a:gd name="T13" fmla="*/ 2147483647 h 352"/>
              <a:gd name="T14" fmla="*/ 2147483647 w 210"/>
              <a:gd name="T15" fmla="*/ 2147483647 h 352"/>
              <a:gd name="T16" fmla="*/ 2147483647 w 210"/>
              <a:gd name="T17" fmla="*/ 2147483647 h 352"/>
              <a:gd name="T18" fmla="*/ 2147483647 w 210"/>
              <a:gd name="T19" fmla="*/ 2147483647 h 352"/>
              <a:gd name="T20" fmla="*/ 2147483647 w 210"/>
              <a:gd name="T21" fmla="*/ 2147483647 h 352"/>
              <a:gd name="T22" fmla="*/ 2147483647 w 210"/>
              <a:gd name="T23" fmla="*/ 2147483647 h 352"/>
              <a:gd name="T24" fmla="*/ 2147483647 w 210"/>
              <a:gd name="T25" fmla="*/ 0 h 352"/>
              <a:gd name="T26" fmla="*/ 0 w 210"/>
              <a:gd name="T27" fmla="*/ 2147483647 h 352"/>
              <a:gd name="T28" fmla="*/ 0 w 210"/>
              <a:gd name="T29" fmla="*/ 2147483647 h 352"/>
              <a:gd name="T30" fmla="*/ 2147483647 w 210"/>
              <a:gd name="T31" fmla="*/ 2147483647 h 352"/>
              <a:gd name="T32" fmla="*/ 2147483647 w 210"/>
              <a:gd name="T33" fmla="*/ 2147483647 h 352"/>
              <a:gd name="T34" fmla="*/ 2147483647 w 210"/>
              <a:gd name="T35" fmla="*/ 2147483647 h 352"/>
              <a:gd name="T36" fmla="*/ 2147483647 w 210"/>
              <a:gd name="T37" fmla="*/ 2147483647 h 352"/>
              <a:gd name="T38" fmla="*/ 2147483647 w 210"/>
              <a:gd name="T39" fmla="*/ 2147483647 h 352"/>
              <a:gd name="T40" fmla="*/ 2147483647 w 210"/>
              <a:gd name="T41" fmla="*/ 2147483647 h 352"/>
              <a:gd name="T42" fmla="*/ 2147483647 w 210"/>
              <a:gd name="T43" fmla="*/ 2147483647 h 352"/>
              <a:gd name="T44" fmla="*/ 2147483647 w 210"/>
              <a:gd name="T45" fmla="*/ 2147483647 h 352"/>
              <a:gd name="T46" fmla="*/ 2147483647 w 210"/>
              <a:gd name="T47" fmla="*/ 2147483647 h 352"/>
              <a:gd name="T48" fmla="*/ 2147483647 w 210"/>
              <a:gd name="T49" fmla="*/ 2147483647 h 3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10"/>
              <a:gd name="T76" fmla="*/ 0 h 352"/>
              <a:gd name="T77" fmla="*/ 210 w 210"/>
              <a:gd name="T78" fmla="*/ 352 h 3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10" h="352">
                <a:moveTo>
                  <a:pt x="151" y="304"/>
                </a:moveTo>
                <a:lnTo>
                  <a:pt x="185" y="288"/>
                </a:lnTo>
                <a:lnTo>
                  <a:pt x="185" y="248"/>
                </a:lnTo>
                <a:lnTo>
                  <a:pt x="210" y="232"/>
                </a:lnTo>
                <a:lnTo>
                  <a:pt x="194" y="192"/>
                </a:lnTo>
                <a:lnTo>
                  <a:pt x="168" y="184"/>
                </a:lnTo>
                <a:lnTo>
                  <a:pt x="143" y="152"/>
                </a:lnTo>
                <a:lnTo>
                  <a:pt x="135" y="96"/>
                </a:lnTo>
                <a:lnTo>
                  <a:pt x="135" y="72"/>
                </a:lnTo>
                <a:lnTo>
                  <a:pt x="101" y="32"/>
                </a:lnTo>
                <a:lnTo>
                  <a:pt x="84" y="16"/>
                </a:lnTo>
                <a:lnTo>
                  <a:pt x="59" y="16"/>
                </a:lnTo>
                <a:lnTo>
                  <a:pt x="25" y="0"/>
                </a:lnTo>
                <a:lnTo>
                  <a:pt x="0" y="72"/>
                </a:lnTo>
                <a:lnTo>
                  <a:pt x="0" y="80"/>
                </a:lnTo>
                <a:lnTo>
                  <a:pt x="17" y="88"/>
                </a:lnTo>
                <a:lnTo>
                  <a:pt x="33" y="104"/>
                </a:lnTo>
                <a:lnTo>
                  <a:pt x="33" y="120"/>
                </a:lnTo>
                <a:lnTo>
                  <a:pt x="33" y="160"/>
                </a:lnTo>
                <a:lnTo>
                  <a:pt x="42" y="248"/>
                </a:lnTo>
                <a:lnTo>
                  <a:pt x="67" y="288"/>
                </a:lnTo>
                <a:lnTo>
                  <a:pt x="109" y="320"/>
                </a:lnTo>
                <a:lnTo>
                  <a:pt x="135" y="352"/>
                </a:lnTo>
                <a:lnTo>
                  <a:pt x="151" y="344"/>
                </a:lnTo>
                <a:lnTo>
                  <a:pt x="151" y="304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Freeform 64"/>
          <p:cNvSpPr>
            <a:spLocks/>
          </p:cNvSpPr>
          <p:nvPr/>
        </p:nvSpPr>
        <p:spPr bwMode="auto">
          <a:xfrm>
            <a:off x="4391025" y="4629150"/>
            <a:ext cx="784225" cy="968375"/>
          </a:xfrm>
          <a:custGeom>
            <a:avLst/>
            <a:gdLst>
              <a:gd name="T0" fmla="*/ 2147483647 w 606"/>
              <a:gd name="T1" fmla="*/ 2147483647 h 704"/>
              <a:gd name="T2" fmla="*/ 2147483647 w 606"/>
              <a:gd name="T3" fmla="*/ 0 h 704"/>
              <a:gd name="T4" fmla="*/ 2147483647 w 606"/>
              <a:gd name="T5" fmla="*/ 2147483647 h 704"/>
              <a:gd name="T6" fmla="*/ 2147483647 w 606"/>
              <a:gd name="T7" fmla="*/ 2147483647 h 704"/>
              <a:gd name="T8" fmla="*/ 2147483647 w 606"/>
              <a:gd name="T9" fmla="*/ 2147483647 h 704"/>
              <a:gd name="T10" fmla="*/ 2147483647 w 606"/>
              <a:gd name="T11" fmla="*/ 2147483647 h 704"/>
              <a:gd name="T12" fmla="*/ 2147483647 w 606"/>
              <a:gd name="T13" fmla="*/ 2147483647 h 704"/>
              <a:gd name="T14" fmla="*/ 2147483647 w 606"/>
              <a:gd name="T15" fmla="*/ 2147483647 h 704"/>
              <a:gd name="T16" fmla="*/ 2147483647 w 606"/>
              <a:gd name="T17" fmla="*/ 2147483647 h 704"/>
              <a:gd name="T18" fmla="*/ 2147483647 w 606"/>
              <a:gd name="T19" fmla="*/ 2147483647 h 704"/>
              <a:gd name="T20" fmla="*/ 2147483647 w 606"/>
              <a:gd name="T21" fmla="*/ 2147483647 h 704"/>
              <a:gd name="T22" fmla="*/ 2147483647 w 606"/>
              <a:gd name="T23" fmla="*/ 2147483647 h 704"/>
              <a:gd name="T24" fmla="*/ 2147483647 w 606"/>
              <a:gd name="T25" fmla="*/ 2147483647 h 704"/>
              <a:gd name="T26" fmla="*/ 2147483647 w 606"/>
              <a:gd name="T27" fmla="*/ 2147483647 h 704"/>
              <a:gd name="T28" fmla="*/ 2147483647 w 606"/>
              <a:gd name="T29" fmla="*/ 2147483647 h 704"/>
              <a:gd name="T30" fmla="*/ 2147483647 w 606"/>
              <a:gd name="T31" fmla="*/ 2147483647 h 704"/>
              <a:gd name="T32" fmla="*/ 2147483647 w 606"/>
              <a:gd name="T33" fmla="*/ 2147483647 h 704"/>
              <a:gd name="T34" fmla="*/ 2147483647 w 606"/>
              <a:gd name="T35" fmla="*/ 2147483647 h 704"/>
              <a:gd name="T36" fmla="*/ 2147483647 w 606"/>
              <a:gd name="T37" fmla="*/ 2147483647 h 704"/>
              <a:gd name="T38" fmla="*/ 2147483647 w 606"/>
              <a:gd name="T39" fmla="*/ 2147483647 h 704"/>
              <a:gd name="T40" fmla="*/ 2147483647 w 606"/>
              <a:gd name="T41" fmla="*/ 2147483647 h 704"/>
              <a:gd name="T42" fmla="*/ 2147483647 w 606"/>
              <a:gd name="T43" fmla="*/ 2147483647 h 704"/>
              <a:gd name="T44" fmla="*/ 2147483647 w 606"/>
              <a:gd name="T45" fmla="*/ 2147483647 h 704"/>
              <a:gd name="T46" fmla="*/ 2147483647 w 606"/>
              <a:gd name="T47" fmla="*/ 2147483647 h 704"/>
              <a:gd name="T48" fmla="*/ 2147483647 w 606"/>
              <a:gd name="T49" fmla="*/ 2147483647 h 704"/>
              <a:gd name="T50" fmla="*/ 2147483647 w 606"/>
              <a:gd name="T51" fmla="*/ 2147483647 h 704"/>
              <a:gd name="T52" fmla="*/ 2147483647 w 606"/>
              <a:gd name="T53" fmla="*/ 2147483647 h 704"/>
              <a:gd name="T54" fmla="*/ 2147483647 w 606"/>
              <a:gd name="T55" fmla="*/ 2147483647 h 704"/>
              <a:gd name="T56" fmla="*/ 2147483647 w 606"/>
              <a:gd name="T57" fmla="*/ 2147483647 h 704"/>
              <a:gd name="T58" fmla="*/ 2147483647 w 606"/>
              <a:gd name="T59" fmla="*/ 2147483647 h 704"/>
              <a:gd name="T60" fmla="*/ 2147483647 w 606"/>
              <a:gd name="T61" fmla="*/ 2147483647 h 704"/>
              <a:gd name="T62" fmla="*/ 2147483647 w 606"/>
              <a:gd name="T63" fmla="*/ 2147483647 h 704"/>
              <a:gd name="T64" fmla="*/ 2147483647 w 606"/>
              <a:gd name="T65" fmla="*/ 2147483647 h 704"/>
              <a:gd name="T66" fmla="*/ 2147483647 w 606"/>
              <a:gd name="T67" fmla="*/ 2147483647 h 704"/>
              <a:gd name="T68" fmla="*/ 2147483647 w 606"/>
              <a:gd name="T69" fmla="*/ 2147483647 h 704"/>
              <a:gd name="T70" fmla="*/ 2147483647 w 606"/>
              <a:gd name="T71" fmla="*/ 2147483647 h 704"/>
              <a:gd name="T72" fmla="*/ 2147483647 w 606"/>
              <a:gd name="T73" fmla="*/ 2147483647 h 704"/>
              <a:gd name="T74" fmla="*/ 2147483647 w 606"/>
              <a:gd name="T75" fmla="*/ 2147483647 h 704"/>
              <a:gd name="T76" fmla="*/ 2147483647 w 606"/>
              <a:gd name="T77" fmla="*/ 2147483647 h 704"/>
              <a:gd name="T78" fmla="*/ 2147483647 w 606"/>
              <a:gd name="T79" fmla="*/ 2147483647 h 704"/>
              <a:gd name="T80" fmla="*/ 2147483647 w 606"/>
              <a:gd name="T81" fmla="*/ 2147483647 h 704"/>
              <a:gd name="T82" fmla="*/ 2147483647 w 606"/>
              <a:gd name="T83" fmla="*/ 2147483647 h 704"/>
              <a:gd name="T84" fmla="*/ 2147483647 w 606"/>
              <a:gd name="T85" fmla="*/ 2147483647 h 704"/>
              <a:gd name="T86" fmla="*/ 2147483647 w 606"/>
              <a:gd name="T87" fmla="*/ 2147483647 h 704"/>
              <a:gd name="T88" fmla="*/ 2147483647 w 606"/>
              <a:gd name="T89" fmla="*/ 2147483647 h 704"/>
              <a:gd name="T90" fmla="*/ 2147483647 w 606"/>
              <a:gd name="T91" fmla="*/ 2147483647 h 704"/>
              <a:gd name="T92" fmla="*/ 2147483647 w 606"/>
              <a:gd name="T93" fmla="*/ 2147483647 h 704"/>
              <a:gd name="T94" fmla="*/ 2147483647 w 606"/>
              <a:gd name="T95" fmla="*/ 2147483647 h 704"/>
              <a:gd name="T96" fmla="*/ 2147483647 w 606"/>
              <a:gd name="T97" fmla="*/ 2147483647 h 7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6"/>
              <a:gd name="T148" fmla="*/ 0 h 704"/>
              <a:gd name="T149" fmla="*/ 606 w 606"/>
              <a:gd name="T150" fmla="*/ 704 h 70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6" h="704">
                <a:moveTo>
                  <a:pt x="589" y="72"/>
                </a:moveTo>
                <a:lnTo>
                  <a:pt x="606" y="24"/>
                </a:lnTo>
                <a:lnTo>
                  <a:pt x="581" y="0"/>
                </a:lnTo>
                <a:lnTo>
                  <a:pt x="556" y="0"/>
                </a:lnTo>
                <a:lnTo>
                  <a:pt x="564" y="40"/>
                </a:lnTo>
                <a:lnTo>
                  <a:pt x="530" y="56"/>
                </a:lnTo>
                <a:lnTo>
                  <a:pt x="471" y="72"/>
                </a:lnTo>
                <a:lnTo>
                  <a:pt x="446" y="72"/>
                </a:lnTo>
                <a:lnTo>
                  <a:pt x="412" y="72"/>
                </a:lnTo>
                <a:lnTo>
                  <a:pt x="379" y="56"/>
                </a:lnTo>
                <a:lnTo>
                  <a:pt x="328" y="88"/>
                </a:lnTo>
                <a:lnTo>
                  <a:pt x="286" y="104"/>
                </a:lnTo>
                <a:lnTo>
                  <a:pt x="244" y="104"/>
                </a:lnTo>
                <a:lnTo>
                  <a:pt x="236" y="136"/>
                </a:lnTo>
                <a:lnTo>
                  <a:pt x="168" y="144"/>
                </a:lnTo>
                <a:lnTo>
                  <a:pt x="134" y="184"/>
                </a:lnTo>
                <a:lnTo>
                  <a:pt x="109" y="184"/>
                </a:lnTo>
                <a:lnTo>
                  <a:pt x="75" y="200"/>
                </a:lnTo>
                <a:lnTo>
                  <a:pt x="67" y="200"/>
                </a:lnTo>
                <a:lnTo>
                  <a:pt x="75" y="232"/>
                </a:lnTo>
                <a:lnTo>
                  <a:pt x="50" y="248"/>
                </a:lnTo>
                <a:lnTo>
                  <a:pt x="50" y="288"/>
                </a:lnTo>
                <a:lnTo>
                  <a:pt x="16" y="304"/>
                </a:lnTo>
                <a:lnTo>
                  <a:pt x="16" y="344"/>
                </a:lnTo>
                <a:lnTo>
                  <a:pt x="0" y="352"/>
                </a:lnTo>
                <a:lnTo>
                  <a:pt x="33" y="392"/>
                </a:lnTo>
                <a:lnTo>
                  <a:pt x="75" y="424"/>
                </a:lnTo>
                <a:lnTo>
                  <a:pt x="59" y="464"/>
                </a:lnTo>
                <a:lnTo>
                  <a:pt x="92" y="464"/>
                </a:lnTo>
                <a:lnTo>
                  <a:pt x="118" y="480"/>
                </a:lnTo>
                <a:lnTo>
                  <a:pt x="202" y="480"/>
                </a:lnTo>
                <a:lnTo>
                  <a:pt x="286" y="472"/>
                </a:lnTo>
                <a:lnTo>
                  <a:pt x="362" y="480"/>
                </a:lnTo>
                <a:lnTo>
                  <a:pt x="337" y="496"/>
                </a:lnTo>
                <a:lnTo>
                  <a:pt x="328" y="512"/>
                </a:lnTo>
                <a:lnTo>
                  <a:pt x="294" y="512"/>
                </a:lnTo>
                <a:lnTo>
                  <a:pt x="261" y="504"/>
                </a:lnTo>
                <a:lnTo>
                  <a:pt x="210" y="488"/>
                </a:lnTo>
                <a:lnTo>
                  <a:pt x="185" y="504"/>
                </a:lnTo>
                <a:lnTo>
                  <a:pt x="160" y="512"/>
                </a:lnTo>
                <a:lnTo>
                  <a:pt x="134" y="552"/>
                </a:lnTo>
                <a:lnTo>
                  <a:pt x="160" y="568"/>
                </a:lnTo>
                <a:lnTo>
                  <a:pt x="185" y="584"/>
                </a:lnTo>
                <a:lnTo>
                  <a:pt x="202" y="592"/>
                </a:lnTo>
                <a:lnTo>
                  <a:pt x="210" y="624"/>
                </a:lnTo>
                <a:lnTo>
                  <a:pt x="236" y="672"/>
                </a:lnTo>
                <a:lnTo>
                  <a:pt x="252" y="648"/>
                </a:lnTo>
                <a:lnTo>
                  <a:pt x="278" y="656"/>
                </a:lnTo>
                <a:lnTo>
                  <a:pt x="311" y="704"/>
                </a:lnTo>
                <a:lnTo>
                  <a:pt x="337" y="656"/>
                </a:lnTo>
                <a:lnTo>
                  <a:pt x="396" y="688"/>
                </a:lnTo>
                <a:lnTo>
                  <a:pt x="328" y="568"/>
                </a:lnTo>
                <a:lnTo>
                  <a:pt x="353" y="576"/>
                </a:lnTo>
                <a:lnTo>
                  <a:pt x="370" y="584"/>
                </a:lnTo>
                <a:lnTo>
                  <a:pt x="370" y="600"/>
                </a:lnTo>
                <a:lnTo>
                  <a:pt x="387" y="576"/>
                </a:lnTo>
                <a:lnTo>
                  <a:pt x="412" y="560"/>
                </a:lnTo>
                <a:lnTo>
                  <a:pt x="353" y="528"/>
                </a:lnTo>
                <a:lnTo>
                  <a:pt x="404" y="512"/>
                </a:lnTo>
                <a:lnTo>
                  <a:pt x="455" y="528"/>
                </a:lnTo>
                <a:lnTo>
                  <a:pt x="446" y="488"/>
                </a:lnTo>
                <a:lnTo>
                  <a:pt x="438" y="464"/>
                </a:lnTo>
                <a:lnTo>
                  <a:pt x="412" y="448"/>
                </a:lnTo>
                <a:lnTo>
                  <a:pt x="438" y="448"/>
                </a:lnTo>
                <a:lnTo>
                  <a:pt x="455" y="464"/>
                </a:lnTo>
                <a:lnTo>
                  <a:pt x="480" y="480"/>
                </a:lnTo>
                <a:lnTo>
                  <a:pt x="514" y="472"/>
                </a:lnTo>
                <a:lnTo>
                  <a:pt x="463" y="440"/>
                </a:lnTo>
                <a:lnTo>
                  <a:pt x="421" y="408"/>
                </a:lnTo>
                <a:lnTo>
                  <a:pt x="353" y="384"/>
                </a:lnTo>
                <a:lnTo>
                  <a:pt x="337" y="384"/>
                </a:lnTo>
                <a:lnTo>
                  <a:pt x="337" y="400"/>
                </a:lnTo>
                <a:lnTo>
                  <a:pt x="345" y="416"/>
                </a:lnTo>
                <a:lnTo>
                  <a:pt x="311" y="408"/>
                </a:lnTo>
                <a:lnTo>
                  <a:pt x="294" y="400"/>
                </a:lnTo>
                <a:lnTo>
                  <a:pt x="294" y="376"/>
                </a:lnTo>
                <a:lnTo>
                  <a:pt x="294" y="352"/>
                </a:lnTo>
                <a:lnTo>
                  <a:pt x="337" y="360"/>
                </a:lnTo>
                <a:lnTo>
                  <a:pt x="337" y="336"/>
                </a:lnTo>
                <a:lnTo>
                  <a:pt x="320" y="320"/>
                </a:lnTo>
                <a:lnTo>
                  <a:pt x="269" y="288"/>
                </a:lnTo>
                <a:lnTo>
                  <a:pt x="236" y="240"/>
                </a:lnTo>
                <a:lnTo>
                  <a:pt x="244" y="224"/>
                </a:lnTo>
                <a:lnTo>
                  <a:pt x="261" y="200"/>
                </a:lnTo>
                <a:lnTo>
                  <a:pt x="269" y="224"/>
                </a:lnTo>
                <a:lnTo>
                  <a:pt x="294" y="232"/>
                </a:lnTo>
                <a:lnTo>
                  <a:pt x="320" y="240"/>
                </a:lnTo>
                <a:lnTo>
                  <a:pt x="337" y="264"/>
                </a:lnTo>
                <a:lnTo>
                  <a:pt x="337" y="232"/>
                </a:lnTo>
                <a:lnTo>
                  <a:pt x="362" y="208"/>
                </a:lnTo>
                <a:lnTo>
                  <a:pt x="370" y="160"/>
                </a:lnTo>
                <a:lnTo>
                  <a:pt x="387" y="144"/>
                </a:lnTo>
                <a:lnTo>
                  <a:pt x="412" y="136"/>
                </a:lnTo>
                <a:lnTo>
                  <a:pt x="497" y="112"/>
                </a:lnTo>
                <a:lnTo>
                  <a:pt x="539" y="112"/>
                </a:lnTo>
                <a:lnTo>
                  <a:pt x="564" y="112"/>
                </a:lnTo>
                <a:lnTo>
                  <a:pt x="573" y="128"/>
                </a:lnTo>
                <a:lnTo>
                  <a:pt x="598" y="96"/>
                </a:lnTo>
                <a:lnTo>
                  <a:pt x="589" y="72"/>
                </a:lnTo>
                <a:close/>
              </a:path>
            </a:pathLst>
          </a:custGeom>
          <a:solidFill>
            <a:srgbClr val="00A0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Freeform 65"/>
          <p:cNvSpPr>
            <a:spLocks/>
          </p:cNvSpPr>
          <p:nvPr/>
        </p:nvSpPr>
        <p:spPr bwMode="auto">
          <a:xfrm>
            <a:off x="4216400" y="4629150"/>
            <a:ext cx="271463" cy="484188"/>
          </a:xfrm>
          <a:custGeom>
            <a:avLst/>
            <a:gdLst>
              <a:gd name="T0" fmla="*/ 2147483647 w 210"/>
              <a:gd name="T1" fmla="*/ 2147483647 h 352"/>
              <a:gd name="T2" fmla="*/ 2147483647 w 210"/>
              <a:gd name="T3" fmla="*/ 2147483647 h 352"/>
              <a:gd name="T4" fmla="*/ 2147483647 w 210"/>
              <a:gd name="T5" fmla="*/ 2147483647 h 352"/>
              <a:gd name="T6" fmla="*/ 2147483647 w 210"/>
              <a:gd name="T7" fmla="*/ 2147483647 h 352"/>
              <a:gd name="T8" fmla="*/ 2147483647 w 210"/>
              <a:gd name="T9" fmla="*/ 2147483647 h 352"/>
              <a:gd name="T10" fmla="*/ 2147483647 w 210"/>
              <a:gd name="T11" fmla="*/ 2147483647 h 352"/>
              <a:gd name="T12" fmla="*/ 2147483647 w 210"/>
              <a:gd name="T13" fmla="*/ 2147483647 h 352"/>
              <a:gd name="T14" fmla="*/ 2147483647 w 210"/>
              <a:gd name="T15" fmla="*/ 2147483647 h 352"/>
              <a:gd name="T16" fmla="*/ 2147483647 w 210"/>
              <a:gd name="T17" fmla="*/ 2147483647 h 352"/>
              <a:gd name="T18" fmla="*/ 2147483647 w 210"/>
              <a:gd name="T19" fmla="*/ 2147483647 h 352"/>
              <a:gd name="T20" fmla="*/ 2147483647 w 210"/>
              <a:gd name="T21" fmla="*/ 2147483647 h 352"/>
              <a:gd name="T22" fmla="*/ 2147483647 w 210"/>
              <a:gd name="T23" fmla="*/ 2147483647 h 352"/>
              <a:gd name="T24" fmla="*/ 2147483647 w 210"/>
              <a:gd name="T25" fmla="*/ 2147483647 h 352"/>
              <a:gd name="T26" fmla="*/ 2147483647 w 210"/>
              <a:gd name="T27" fmla="*/ 0 h 352"/>
              <a:gd name="T28" fmla="*/ 0 w 210"/>
              <a:gd name="T29" fmla="*/ 2147483647 h 352"/>
              <a:gd name="T30" fmla="*/ 0 w 210"/>
              <a:gd name="T31" fmla="*/ 2147483647 h 352"/>
              <a:gd name="T32" fmla="*/ 2147483647 w 210"/>
              <a:gd name="T33" fmla="*/ 2147483647 h 352"/>
              <a:gd name="T34" fmla="*/ 2147483647 w 210"/>
              <a:gd name="T35" fmla="*/ 2147483647 h 352"/>
              <a:gd name="T36" fmla="*/ 2147483647 w 210"/>
              <a:gd name="T37" fmla="*/ 2147483647 h 352"/>
              <a:gd name="T38" fmla="*/ 2147483647 w 210"/>
              <a:gd name="T39" fmla="*/ 2147483647 h 352"/>
              <a:gd name="T40" fmla="*/ 2147483647 w 210"/>
              <a:gd name="T41" fmla="*/ 2147483647 h 352"/>
              <a:gd name="T42" fmla="*/ 2147483647 w 210"/>
              <a:gd name="T43" fmla="*/ 2147483647 h 352"/>
              <a:gd name="T44" fmla="*/ 2147483647 w 210"/>
              <a:gd name="T45" fmla="*/ 2147483647 h 352"/>
              <a:gd name="T46" fmla="*/ 2147483647 w 210"/>
              <a:gd name="T47" fmla="*/ 2147483647 h 352"/>
              <a:gd name="T48" fmla="*/ 2147483647 w 210"/>
              <a:gd name="T49" fmla="*/ 2147483647 h 352"/>
              <a:gd name="T50" fmla="*/ 2147483647 w 210"/>
              <a:gd name="T51" fmla="*/ 2147483647 h 3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10"/>
              <a:gd name="T79" fmla="*/ 0 h 352"/>
              <a:gd name="T80" fmla="*/ 210 w 210"/>
              <a:gd name="T81" fmla="*/ 352 h 35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10" h="352">
                <a:moveTo>
                  <a:pt x="151" y="304"/>
                </a:moveTo>
                <a:lnTo>
                  <a:pt x="185" y="288"/>
                </a:lnTo>
                <a:lnTo>
                  <a:pt x="185" y="248"/>
                </a:lnTo>
                <a:lnTo>
                  <a:pt x="210" y="232"/>
                </a:lnTo>
                <a:lnTo>
                  <a:pt x="194" y="192"/>
                </a:lnTo>
                <a:lnTo>
                  <a:pt x="168" y="184"/>
                </a:lnTo>
                <a:lnTo>
                  <a:pt x="143" y="152"/>
                </a:lnTo>
                <a:lnTo>
                  <a:pt x="135" y="96"/>
                </a:lnTo>
                <a:lnTo>
                  <a:pt x="135" y="72"/>
                </a:lnTo>
                <a:lnTo>
                  <a:pt x="101" y="32"/>
                </a:lnTo>
                <a:lnTo>
                  <a:pt x="84" y="16"/>
                </a:lnTo>
                <a:lnTo>
                  <a:pt x="59" y="16"/>
                </a:lnTo>
                <a:lnTo>
                  <a:pt x="25" y="0"/>
                </a:lnTo>
                <a:lnTo>
                  <a:pt x="0" y="72"/>
                </a:lnTo>
                <a:lnTo>
                  <a:pt x="0" y="80"/>
                </a:lnTo>
                <a:lnTo>
                  <a:pt x="17" y="88"/>
                </a:lnTo>
                <a:lnTo>
                  <a:pt x="33" y="104"/>
                </a:lnTo>
                <a:lnTo>
                  <a:pt x="33" y="120"/>
                </a:lnTo>
                <a:lnTo>
                  <a:pt x="33" y="160"/>
                </a:lnTo>
                <a:lnTo>
                  <a:pt x="42" y="248"/>
                </a:lnTo>
                <a:lnTo>
                  <a:pt x="67" y="288"/>
                </a:lnTo>
                <a:lnTo>
                  <a:pt x="109" y="320"/>
                </a:lnTo>
                <a:lnTo>
                  <a:pt x="135" y="352"/>
                </a:lnTo>
                <a:lnTo>
                  <a:pt x="151" y="344"/>
                </a:lnTo>
                <a:lnTo>
                  <a:pt x="151" y="304"/>
                </a:lnTo>
                <a:close/>
              </a:path>
            </a:pathLst>
          </a:custGeom>
          <a:solidFill>
            <a:srgbClr val="FFEBAB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66"/>
          <p:cNvSpPr>
            <a:spLocks/>
          </p:cNvSpPr>
          <p:nvPr/>
        </p:nvSpPr>
        <p:spPr bwMode="auto">
          <a:xfrm>
            <a:off x="4391025" y="4629150"/>
            <a:ext cx="784225" cy="968375"/>
          </a:xfrm>
          <a:custGeom>
            <a:avLst/>
            <a:gdLst>
              <a:gd name="T0" fmla="*/ 2147483647 w 606"/>
              <a:gd name="T1" fmla="*/ 2147483647 h 704"/>
              <a:gd name="T2" fmla="*/ 2147483647 w 606"/>
              <a:gd name="T3" fmla="*/ 0 h 704"/>
              <a:gd name="T4" fmla="*/ 2147483647 w 606"/>
              <a:gd name="T5" fmla="*/ 2147483647 h 704"/>
              <a:gd name="T6" fmla="*/ 2147483647 w 606"/>
              <a:gd name="T7" fmla="*/ 2147483647 h 704"/>
              <a:gd name="T8" fmla="*/ 2147483647 w 606"/>
              <a:gd name="T9" fmla="*/ 2147483647 h 704"/>
              <a:gd name="T10" fmla="*/ 2147483647 w 606"/>
              <a:gd name="T11" fmla="*/ 2147483647 h 704"/>
              <a:gd name="T12" fmla="*/ 2147483647 w 606"/>
              <a:gd name="T13" fmla="*/ 2147483647 h 704"/>
              <a:gd name="T14" fmla="*/ 2147483647 w 606"/>
              <a:gd name="T15" fmla="*/ 2147483647 h 704"/>
              <a:gd name="T16" fmla="*/ 2147483647 w 606"/>
              <a:gd name="T17" fmla="*/ 2147483647 h 704"/>
              <a:gd name="T18" fmla="*/ 2147483647 w 606"/>
              <a:gd name="T19" fmla="*/ 2147483647 h 704"/>
              <a:gd name="T20" fmla="*/ 2147483647 w 606"/>
              <a:gd name="T21" fmla="*/ 2147483647 h 704"/>
              <a:gd name="T22" fmla="*/ 2147483647 w 606"/>
              <a:gd name="T23" fmla="*/ 2147483647 h 704"/>
              <a:gd name="T24" fmla="*/ 2147483647 w 606"/>
              <a:gd name="T25" fmla="*/ 2147483647 h 704"/>
              <a:gd name="T26" fmla="*/ 2147483647 w 606"/>
              <a:gd name="T27" fmla="*/ 2147483647 h 704"/>
              <a:gd name="T28" fmla="*/ 2147483647 w 606"/>
              <a:gd name="T29" fmla="*/ 2147483647 h 704"/>
              <a:gd name="T30" fmla="*/ 2147483647 w 606"/>
              <a:gd name="T31" fmla="*/ 2147483647 h 704"/>
              <a:gd name="T32" fmla="*/ 2147483647 w 606"/>
              <a:gd name="T33" fmla="*/ 2147483647 h 704"/>
              <a:gd name="T34" fmla="*/ 2147483647 w 606"/>
              <a:gd name="T35" fmla="*/ 2147483647 h 704"/>
              <a:gd name="T36" fmla="*/ 2147483647 w 606"/>
              <a:gd name="T37" fmla="*/ 2147483647 h 704"/>
              <a:gd name="T38" fmla="*/ 2147483647 w 606"/>
              <a:gd name="T39" fmla="*/ 2147483647 h 704"/>
              <a:gd name="T40" fmla="*/ 2147483647 w 606"/>
              <a:gd name="T41" fmla="*/ 2147483647 h 704"/>
              <a:gd name="T42" fmla="*/ 2147483647 w 606"/>
              <a:gd name="T43" fmla="*/ 2147483647 h 704"/>
              <a:gd name="T44" fmla="*/ 2147483647 w 606"/>
              <a:gd name="T45" fmla="*/ 2147483647 h 704"/>
              <a:gd name="T46" fmla="*/ 2147483647 w 606"/>
              <a:gd name="T47" fmla="*/ 2147483647 h 704"/>
              <a:gd name="T48" fmla="*/ 2147483647 w 606"/>
              <a:gd name="T49" fmla="*/ 2147483647 h 704"/>
              <a:gd name="T50" fmla="*/ 2147483647 w 606"/>
              <a:gd name="T51" fmla="*/ 2147483647 h 704"/>
              <a:gd name="T52" fmla="*/ 2147483647 w 606"/>
              <a:gd name="T53" fmla="*/ 2147483647 h 704"/>
              <a:gd name="T54" fmla="*/ 2147483647 w 606"/>
              <a:gd name="T55" fmla="*/ 2147483647 h 704"/>
              <a:gd name="T56" fmla="*/ 2147483647 w 606"/>
              <a:gd name="T57" fmla="*/ 2147483647 h 704"/>
              <a:gd name="T58" fmla="*/ 2147483647 w 606"/>
              <a:gd name="T59" fmla="*/ 2147483647 h 704"/>
              <a:gd name="T60" fmla="*/ 2147483647 w 606"/>
              <a:gd name="T61" fmla="*/ 2147483647 h 704"/>
              <a:gd name="T62" fmla="*/ 2147483647 w 606"/>
              <a:gd name="T63" fmla="*/ 2147483647 h 704"/>
              <a:gd name="T64" fmla="*/ 2147483647 w 606"/>
              <a:gd name="T65" fmla="*/ 2147483647 h 704"/>
              <a:gd name="T66" fmla="*/ 2147483647 w 606"/>
              <a:gd name="T67" fmla="*/ 2147483647 h 704"/>
              <a:gd name="T68" fmla="*/ 2147483647 w 606"/>
              <a:gd name="T69" fmla="*/ 2147483647 h 704"/>
              <a:gd name="T70" fmla="*/ 2147483647 w 606"/>
              <a:gd name="T71" fmla="*/ 2147483647 h 704"/>
              <a:gd name="T72" fmla="*/ 2147483647 w 606"/>
              <a:gd name="T73" fmla="*/ 2147483647 h 704"/>
              <a:gd name="T74" fmla="*/ 2147483647 w 606"/>
              <a:gd name="T75" fmla="*/ 2147483647 h 704"/>
              <a:gd name="T76" fmla="*/ 2147483647 w 606"/>
              <a:gd name="T77" fmla="*/ 2147483647 h 704"/>
              <a:gd name="T78" fmla="*/ 2147483647 w 606"/>
              <a:gd name="T79" fmla="*/ 2147483647 h 704"/>
              <a:gd name="T80" fmla="*/ 2147483647 w 606"/>
              <a:gd name="T81" fmla="*/ 2147483647 h 704"/>
              <a:gd name="T82" fmla="*/ 2147483647 w 606"/>
              <a:gd name="T83" fmla="*/ 2147483647 h 704"/>
              <a:gd name="T84" fmla="*/ 2147483647 w 606"/>
              <a:gd name="T85" fmla="*/ 2147483647 h 704"/>
              <a:gd name="T86" fmla="*/ 2147483647 w 606"/>
              <a:gd name="T87" fmla="*/ 2147483647 h 704"/>
              <a:gd name="T88" fmla="*/ 2147483647 w 606"/>
              <a:gd name="T89" fmla="*/ 2147483647 h 704"/>
              <a:gd name="T90" fmla="*/ 2147483647 w 606"/>
              <a:gd name="T91" fmla="*/ 2147483647 h 704"/>
              <a:gd name="T92" fmla="*/ 2147483647 w 606"/>
              <a:gd name="T93" fmla="*/ 2147483647 h 704"/>
              <a:gd name="T94" fmla="*/ 2147483647 w 606"/>
              <a:gd name="T95" fmla="*/ 2147483647 h 704"/>
              <a:gd name="T96" fmla="*/ 2147483647 w 606"/>
              <a:gd name="T97" fmla="*/ 2147483647 h 70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06"/>
              <a:gd name="T148" fmla="*/ 0 h 704"/>
              <a:gd name="T149" fmla="*/ 606 w 606"/>
              <a:gd name="T150" fmla="*/ 704 h 70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06" h="704">
                <a:moveTo>
                  <a:pt x="589" y="72"/>
                </a:moveTo>
                <a:lnTo>
                  <a:pt x="606" y="24"/>
                </a:lnTo>
                <a:lnTo>
                  <a:pt x="581" y="0"/>
                </a:lnTo>
                <a:lnTo>
                  <a:pt x="556" y="0"/>
                </a:lnTo>
                <a:lnTo>
                  <a:pt x="564" y="40"/>
                </a:lnTo>
                <a:lnTo>
                  <a:pt x="530" y="56"/>
                </a:lnTo>
                <a:lnTo>
                  <a:pt x="471" y="72"/>
                </a:lnTo>
                <a:lnTo>
                  <a:pt x="446" y="72"/>
                </a:lnTo>
                <a:lnTo>
                  <a:pt x="412" y="72"/>
                </a:lnTo>
                <a:lnTo>
                  <a:pt x="379" y="56"/>
                </a:lnTo>
                <a:lnTo>
                  <a:pt x="328" y="88"/>
                </a:lnTo>
                <a:lnTo>
                  <a:pt x="286" y="104"/>
                </a:lnTo>
                <a:lnTo>
                  <a:pt x="244" y="104"/>
                </a:lnTo>
                <a:lnTo>
                  <a:pt x="236" y="136"/>
                </a:lnTo>
                <a:lnTo>
                  <a:pt x="168" y="144"/>
                </a:lnTo>
                <a:lnTo>
                  <a:pt x="134" y="184"/>
                </a:lnTo>
                <a:lnTo>
                  <a:pt x="109" y="184"/>
                </a:lnTo>
                <a:lnTo>
                  <a:pt x="75" y="200"/>
                </a:lnTo>
                <a:lnTo>
                  <a:pt x="67" y="200"/>
                </a:lnTo>
                <a:lnTo>
                  <a:pt x="75" y="232"/>
                </a:lnTo>
                <a:lnTo>
                  <a:pt x="50" y="248"/>
                </a:lnTo>
                <a:lnTo>
                  <a:pt x="50" y="288"/>
                </a:lnTo>
                <a:lnTo>
                  <a:pt x="16" y="304"/>
                </a:lnTo>
                <a:lnTo>
                  <a:pt x="16" y="344"/>
                </a:lnTo>
                <a:lnTo>
                  <a:pt x="0" y="352"/>
                </a:lnTo>
                <a:lnTo>
                  <a:pt x="33" y="392"/>
                </a:lnTo>
                <a:lnTo>
                  <a:pt x="75" y="424"/>
                </a:lnTo>
                <a:lnTo>
                  <a:pt x="59" y="464"/>
                </a:lnTo>
                <a:lnTo>
                  <a:pt x="92" y="464"/>
                </a:lnTo>
                <a:lnTo>
                  <a:pt x="118" y="480"/>
                </a:lnTo>
                <a:lnTo>
                  <a:pt x="202" y="480"/>
                </a:lnTo>
                <a:lnTo>
                  <a:pt x="286" y="472"/>
                </a:lnTo>
                <a:lnTo>
                  <a:pt x="362" y="480"/>
                </a:lnTo>
                <a:lnTo>
                  <a:pt x="337" y="496"/>
                </a:lnTo>
                <a:lnTo>
                  <a:pt x="328" y="512"/>
                </a:lnTo>
                <a:lnTo>
                  <a:pt x="294" y="512"/>
                </a:lnTo>
                <a:lnTo>
                  <a:pt x="261" y="504"/>
                </a:lnTo>
                <a:lnTo>
                  <a:pt x="210" y="488"/>
                </a:lnTo>
                <a:lnTo>
                  <a:pt x="185" y="504"/>
                </a:lnTo>
                <a:lnTo>
                  <a:pt x="160" y="512"/>
                </a:lnTo>
                <a:lnTo>
                  <a:pt x="134" y="552"/>
                </a:lnTo>
                <a:lnTo>
                  <a:pt x="160" y="568"/>
                </a:lnTo>
                <a:lnTo>
                  <a:pt x="185" y="584"/>
                </a:lnTo>
                <a:lnTo>
                  <a:pt x="202" y="592"/>
                </a:lnTo>
                <a:lnTo>
                  <a:pt x="210" y="624"/>
                </a:lnTo>
                <a:lnTo>
                  <a:pt x="236" y="672"/>
                </a:lnTo>
                <a:lnTo>
                  <a:pt x="252" y="648"/>
                </a:lnTo>
                <a:lnTo>
                  <a:pt x="278" y="656"/>
                </a:lnTo>
                <a:lnTo>
                  <a:pt x="311" y="704"/>
                </a:lnTo>
                <a:lnTo>
                  <a:pt x="337" y="656"/>
                </a:lnTo>
                <a:lnTo>
                  <a:pt x="396" y="688"/>
                </a:lnTo>
                <a:lnTo>
                  <a:pt x="328" y="568"/>
                </a:lnTo>
                <a:lnTo>
                  <a:pt x="353" y="576"/>
                </a:lnTo>
                <a:lnTo>
                  <a:pt x="370" y="584"/>
                </a:lnTo>
                <a:lnTo>
                  <a:pt x="370" y="600"/>
                </a:lnTo>
                <a:lnTo>
                  <a:pt x="387" y="576"/>
                </a:lnTo>
                <a:lnTo>
                  <a:pt x="412" y="560"/>
                </a:lnTo>
                <a:lnTo>
                  <a:pt x="353" y="528"/>
                </a:lnTo>
                <a:lnTo>
                  <a:pt x="404" y="512"/>
                </a:lnTo>
                <a:lnTo>
                  <a:pt x="455" y="528"/>
                </a:lnTo>
                <a:lnTo>
                  <a:pt x="446" y="488"/>
                </a:lnTo>
                <a:lnTo>
                  <a:pt x="438" y="464"/>
                </a:lnTo>
                <a:lnTo>
                  <a:pt x="412" y="448"/>
                </a:lnTo>
                <a:lnTo>
                  <a:pt x="438" y="448"/>
                </a:lnTo>
                <a:lnTo>
                  <a:pt x="455" y="464"/>
                </a:lnTo>
                <a:lnTo>
                  <a:pt x="480" y="480"/>
                </a:lnTo>
                <a:lnTo>
                  <a:pt x="514" y="472"/>
                </a:lnTo>
                <a:lnTo>
                  <a:pt x="463" y="440"/>
                </a:lnTo>
                <a:lnTo>
                  <a:pt x="421" y="408"/>
                </a:lnTo>
                <a:lnTo>
                  <a:pt x="353" y="384"/>
                </a:lnTo>
                <a:lnTo>
                  <a:pt x="337" y="384"/>
                </a:lnTo>
                <a:lnTo>
                  <a:pt x="337" y="400"/>
                </a:lnTo>
                <a:lnTo>
                  <a:pt x="345" y="416"/>
                </a:lnTo>
                <a:lnTo>
                  <a:pt x="311" y="408"/>
                </a:lnTo>
                <a:lnTo>
                  <a:pt x="294" y="400"/>
                </a:lnTo>
                <a:lnTo>
                  <a:pt x="294" y="376"/>
                </a:lnTo>
                <a:lnTo>
                  <a:pt x="294" y="352"/>
                </a:lnTo>
                <a:lnTo>
                  <a:pt x="337" y="360"/>
                </a:lnTo>
                <a:lnTo>
                  <a:pt x="337" y="336"/>
                </a:lnTo>
                <a:lnTo>
                  <a:pt x="320" y="320"/>
                </a:lnTo>
                <a:lnTo>
                  <a:pt x="269" y="288"/>
                </a:lnTo>
                <a:lnTo>
                  <a:pt x="236" y="240"/>
                </a:lnTo>
                <a:lnTo>
                  <a:pt x="244" y="224"/>
                </a:lnTo>
                <a:lnTo>
                  <a:pt x="261" y="200"/>
                </a:lnTo>
                <a:lnTo>
                  <a:pt x="269" y="224"/>
                </a:lnTo>
                <a:lnTo>
                  <a:pt x="294" y="232"/>
                </a:lnTo>
                <a:lnTo>
                  <a:pt x="320" y="240"/>
                </a:lnTo>
                <a:lnTo>
                  <a:pt x="337" y="264"/>
                </a:lnTo>
                <a:lnTo>
                  <a:pt x="337" y="232"/>
                </a:lnTo>
                <a:lnTo>
                  <a:pt x="362" y="208"/>
                </a:lnTo>
                <a:lnTo>
                  <a:pt x="370" y="160"/>
                </a:lnTo>
                <a:lnTo>
                  <a:pt x="387" y="144"/>
                </a:lnTo>
                <a:lnTo>
                  <a:pt x="412" y="136"/>
                </a:lnTo>
                <a:lnTo>
                  <a:pt x="497" y="112"/>
                </a:lnTo>
                <a:lnTo>
                  <a:pt x="539" y="112"/>
                </a:lnTo>
                <a:lnTo>
                  <a:pt x="564" y="112"/>
                </a:lnTo>
                <a:lnTo>
                  <a:pt x="573" y="128"/>
                </a:lnTo>
                <a:lnTo>
                  <a:pt x="598" y="96"/>
                </a:lnTo>
                <a:lnTo>
                  <a:pt x="589" y="72"/>
                </a:lnTo>
                <a:close/>
              </a:path>
            </a:pathLst>
          </a:custGeom>
          <a:solidFill>
            <a:srgbClr val="FFEBA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Freeform 67"/>
          <p:cNvSpPr>
            <a:spLocks/>
          </p:cNvSpPr>
          <p:nvPr/>
        </p:nvSpPr>
        <p:spPr bwMode="auto">
          <a:xfrm>
            <a:off x="4391025" y="4640263"/>
            <a:ext cx="315913" cy="263525"/>
          </a:xfrm>
          <a:custGeom>
            <a:avLst/>
            <a:gdLst>
              <a:gd name="T0" fmla="*/ 2147483647 w 244"/>
              <a:gd name="T1" fmla="*/ 2147483647 h 192"/>
              <a:gd name="T2" fmla="*/ 2147483647 w 244"/>
              <a:gd name="T3" fmla="*/ 2147483647 h 192"/>
              <a:gd name="T4" fmla="*/ 2147483647 w 244"/>
              <a:gd name="T5" fmla="*/ 0 h 192"/>
              <a:gd name="T6" fmla="*/ 2147483647 w 244"/>
              <a:gd name="T7" fmla="*/ 0 h 192"/>
              <a:gd name="T8" fmla="*/ 2147483647 w 244"/>
              <a:gd name="T9" fmla="*/ 2147483647 h 192"/>
              <a:gd name="T10" fmla="*/ 2147483647 w 244"/>
              <a:gd name="T11" fmla="*/ 2147483647 h 192"/>
              <a:gd name="T12" fmla="*/ 2147483647 w 244"/>
              <a:gd name="T13" fmla="*/ 2147483647 h 192"/>
              <a:gd name="T14" fmla="*/ 2147483647 w 244"/>
              <a:gd name="T15" fmla="*/ 2147483647 h 192"/>
              <a:gd name="T16" fmla="*/ 0 w 244"/>
              <a:gd name="T17" fmla="*/ 2147483647 h 192"/>
              <a:gd name="T18" fmla="*/ 0 w 244"/>
              <a:gd name="T19" fmla="*/ 2147483647 h 192"/>
              <a:gd name="T20" fmla="*/ 2147483647 w 244"/>
              <a:gd name="T21" fmla="*/ 2147483647 h 192"/>
              <a:gd name="T22" fmla="*/ 2147483647 w 244"/>
              <a:gd name="T23" fmla="*/ 2147483647 h 192"/>
              <a:gd name="T24" fmla="*/ 2147483647 w 244"/>
              <a:gd name="T25" fmla="*/ 2147483647 h 192"/>
              <a:gd name="T26" fmla="*/ 2147483647 w 244"/>
              <a:gd name="T27" fmla="*/ 2147483647 h 192"/>
              <a:gd name="T28" fmla="*/ 2147483647 w 244"/>
              <a:gd name="T29" fmla="*/ 2147483647 h 192"/>
              <a:gd name="T30" fmla="*/ 2147483647 w 244"/>
              <a:gd name="T31" fmla="*/ 2147483647 h 192"/>
              <a:gd name="T32" fmla="*/ 2147483647 w 244"/>
              <a:gd name="T33" fmla="*/ 2147483647 h 192"/>
              <a:gd name="T34" fmla="*/ 2147483647 w 244"/>
              <a:gd name="T35" fmla="*/ 2147483647 h 192"/>
              <a:gd name="T36" fmla="*/ 2147483647 w 244"/>
              <a:gd name="T37" fmla="*/ 2147483647 h 192"/>
              <a:gd name="T38" fmla="*/ 2147483647 w 244"/>
              <a:gd name="T39" fmla="*/ 2147483647 h 192"/>
              <a:gd name="T40" fmla="*/ 2147483647 w 244"/>
              <a:gd name="T41" fmla="*/ 2147483647 h 192"/>
              <a:gd name="T42" fmla="*/ 2147483647 w 244"/>
              <a:gd name="T43" fmla="*/ 2147483647 h 19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44"/>
              <a:gd name="T67" fmla="*/ 0 h 192"/>
              <a:gd name="T68" fmla="*/ 244 w 244"/>
              <a:gd name="T69" fmla="*/ 192 h 19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44" h="192">
                <a:moveTo>
                  <a:pt x="227" y="32"/>
                </a:moveTo>
                <a:lnTo>
                  <a:pt x="185" y="16"/>
                </a:lnTo>
                <a:lnTo>
                  <a:pt x="177" y="0"/>
                </a:lnTo>
                <a:lnTo>
                  <a:pt x="134" y="0"/>
                </a:lnTo>
                <a:lnTo>
                  <a:pt x="75" y="24"/>
                </a:lnTo>
                <a:lnTo>
                  <a:pt x="50" y="32"/>
                </a:lnTo>
                <a:lnTo>
                  <a:pt x="25" y="40"/>
                </a:lnTo>
                <a:lnTo>
                  <a:pt x="16" y="72"/>
                </a:lnTo>
                <a:lnTo>
                  <a:pt x="0" y="64"/>
                </a:lnTo>
                <a:lnTo>
                  <a:pt x="0" y="88"/>
                </a:lnTo>
                <a:lnTo>
                  <a:pt x="8" y="144"/>
                </a:lnTo>
                <a:lnTo>
                  <a:pt x="33" y="176"/>
                </a:lnTo>
                <a:lnTo>
                  <a:pt x="59" y="184"/>
                </a:lnTo>
                <a:lnTo>
                  <a:pt x="67" y="192"/>
                </a:lnTo>
                <a:lnTo>
                  <a:pt x="75" y="192"/>
                </a:lnTo>
                <a:lnTo>
                  <a:pt x="109" y="176"/>
                </a:lnTo>
                <a:lnTo>
                  <a:pt x="134" y="176"/>
                </a:lnTo>
                <a:lnTo>
                  <a:pt x="168" y="136"/>
                </a:lnTo>
                <a:lnTo>
                  <a:pt x="236" y="128"/>
                </a:lnTo>
                <a:lnTo>
                  <a:pt x="244" y="104"/>
                </a:lnTo>
                <a:lnTo>
                  <a:pt x="244" y="64"/>
                </a:lnTo>
                <a:lnTo>
                  <a:pt x="227" y="32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" name="Freeform 68"/>
          <p:cNvSpPr>
            <a:spLocks/>
          </p:cNvSpPr>
          <p:nvPr/>
        </p:nvSpPr>
        <p:spPr bwMode="auto">
          <a:xfrm>
            <a:off x="4564063" y="4222750"/>
            <a:ext cx="763587" cy="560388"/>
          </a:xfrm>
          <a:custGeom>
            <a:avLst/>
            <a:gdLst>
              <a:gd name="T0" fmla="*/ 2147483647 w 590"/>
              <a:gd name="T1" fmla="*/ 2147483647 h 408"/>
              <a:gd name="T2" fmla="*/ 2147483647 w 590"/>
              <a:gd name="T3" fmla="*/ 2147483647 h 408"/>
              <a:gd name="T4" fmla="*/ 2147483647 w 590"/>
              <a:gd name="T5" fmla="*/ 2147483647 h 408"/>
              <a:gd name="T6" fmla="*/ 2147483647 w 590"/>
              <a:gd name="T7" fmla="*/ 2147483647 h 408"/>
              <a:gd name="T8" fmla="*/ 2147483647 w 590"/>
              <a:gd name="T9" fmla="*/ 2147483647 h 408"/>
              <a:gd name="T10" fmla="*/ 2147483647 w 590"/>
              <a:gd name="T11" fmla="*/ 2147483647 h 408"/>
              <a:gd name="T12" fmla="*/ 2147483647 w 590"/>
              <a:gd name="T13" fmla="*/ 2147483647 h 408"/>
              <a:gd name="T14" fmla="*/ 2147483647 w 590"/>
              <a:gd name="T15" fmla="*/ 2147483647 h 408"/>
              <a:gd name="T16" fmla="*/ 2147483647 w 590"/>
              <a:gd name="T17" fmla="*/ 2147483647 h 408"/>
              <a:gd name="T18" fmla="*/ 2147483647 w 590"/>
              <a:gd name="T19" fmla="*/ 2147483647 h 408"/>
              <a:gd name="T20" fmla="*/ 2147483647 w 590"/>
              <a:gd name="T21" fmla="*/ 2147483647 h 408"/>
              <a:gd name="T22" fmla="*/ 2147483647 w 590"/>
              <a:gd name="T23" fmla="*/ 2147483647 h 408"/>
              <a:gd name="T24" fmla="*/ 2147483647 w 590"/>
              <a:gd name="T25" fmla="*/ 2147483647 h 408"/>
              <a:gd name="T26" fmla="*/ 2147483647 w 590"/>
              <a:gd name="T27" fmla="*/ 2147483647 h 408"/>
              <a:gd name="T28" fmla="*/ 2147483647 w 590"/>
              <a:gd name="T29" fmla="*/ 2147483647 h 408"/>
              <a:gd name="T30" fmla="*/ 2147483647 w 590"/>
              <a:gd name="T31" fmla="*/ 0 h 408"/>
              <a:gd name="T32" fmla="*/ 2147483647 w 590"/>
              <a:gd name="T33" fmla="*/ 2147483647 h 408"/>
              <a:gd name="T34" fmla="*/ 2147483647 w 590"/>
              <a:gd name="T35" fmla="*/ 0 h 408"/>
              <a:gd name="T36" fmla="*/ 2147483647 w 590"/>
              <a:gd name="T37" fmla="*/ 2147483647 h 408"/>
              <a:gd name="T38" fmla="*/ 2147483647 w 590"/>
              <a:gd name="T39" fmla="*/ 2147483647 h 408"/>
              <a:gd name="T40" fmla="*/ 2147483647 w 590"/>
              <a:gd name="T41" fmla="*/ 2147483647 h 408"/>
              <a:gd name="T42" fmla="*/ 2147483647 w 590"/>
              <a:gd name="T43" fmla="*/ 2147483647 h 408"/>
              <a:gd name="T44" fmla="*/ 2147483647 w 590"/>
              <a:gd name="T45" fmla="*/ 2147483647 h 408"/>
              <a:gd name="T46" fmla="*/ 2147483647 w 590"/>
              <a:gd name="T47" fmla="*/ 2147483647 h 408"/>
              <a:gd name="T48" fmla="*/ 2147483647 w 590"/>
              <a:gd name="T49" fmla="*/ 2147483647 h 408"/>
              <a:gd name="T50" fmla="*/ 2147483647 w 590"/>
              <a:gd name="T51" fmla="*/ 2147483647 h 408"/>
              <a:gd name="T52" fmla="*/ 2147483647 w 590"/>
              <a:gd name="T53" fmla="*/ 2147483647 h 408"/>
              <a:gd name="T54" fmla="*/ 2147483647 w 590"/>
              <a:gd name="T55" fmla="*/ 2147483647 h 408"/>
              <a:gd name="T56" fmla="*/ 2147483647 w 590"/>
              <a:gd name="T57" fmla="*/ 2147483647 h 408"/>
              <a:gd name="T58" fmla="*/ 0 w 590"/>
              <a:gd name="T59" fmla="*/ 2147483647 h 408"/>
              <a:gd name="T60" fmla="*/ 2147483647 w 590"/>
              <a:gd name="T61" fmla="*/ 2147483647 h 408"/>
              <a:gd name="T62" fmla="*/ 2147483647 w 590"/>
              <a:gd name="T63" fmla="*/ 2147483647 h 408"/>
              <a:gd name="T64" fmla="*/ 2147483647 w 590"/>
              <a:gd name="T65" fmla="*/ 2147483647 h 408"/>
              <a:gd name="T66" fmla="*/ 2147483647 w 590"/>
              <a:gd name="T67" fmla="*/ 2147483647 h 408"/>
              <a:gd name="T68" fmla="*/ 2147483647 w 590"/>
              <a:gd name="T69" fmla="*/ 2147483647 h 408"/>
              <a:gd name="T70" fmla="*/ 2147483647 w 590"/>
              <a:gd name="T71" fmla="*/ 2147483647 h 408"/>
              <a:gd name="T72" fmla="*/ 2147483647 w 590"/>
              <a:gd name="T73" fmla="*/ 2147483647 h 408"/>
              <a:gd name="T74" fmla="*/ 2147483647 w 590"/>
              <a:gd name="T75" fmla="*/ 2147483647 h 408"/>
              <a:gd name="T76" fmla="*/ 2147483647 w 590"/>
              <a:gd name="T77" fmla="*/ 2147483647 h 408"/>
              <a:gd name="T78" fmla="*/ 2147483647 w 590"/>
              <a:gd name="T79" fmla="*/ 2147483647 h 408"/>
              <a:gd name="T80" fmla="*/ 2147483647 w 590"/>
              <a:gd name="T81" fmla="*/ 2147483647 h 408"/>
              <a:gd name="T82" fmla="*/ 2147483647 w 590"/>
              <a:gd name="T83" fmla="*/ 2147483647 h 408"/>
              <a:gd name="T84" fmla="*/ 2147483647 w 590"/>
              <a:gd name="T85" fmla="*/ 2147483647 h 408"/>
              <a:gd name="T86" fmla="*/ 2147483647 w 590"/>
              <a:gd name="T87" fmla="*/ 2147483647 h 408"/>
              <a:gd name="T88" fmla="*/ 2147483647 w 590"/>
              <a:gd name="T89" fmla="*/ 2147483647 h 408"/>
              <a:gd name="T90" fmla="*/ 2147483647 w 590"/>
              <a:gd name="T91" fmla="*/ 2147483647 h 408"/>
              <a:gd name="T92" fmla="*/ 2147483647 w 590"/>
              <a:gd name="T93" fmla="*/ 2147483647 h 408"/>
              <a:gd name="T94" fmla="*/ 2147483647 w 590"/>
              <a:gd name="T95" fmla="*/ 2147483647 h 408"/>
              <a:gd name="T96" fmla="*/ 2147483647 w 590"/>
              <a:gd name="T97" fmla="*/ 2147483647 h 408"/>
              <a:gd name="T98" fmla="*/ 2147483647 w 590"/>
              <a:gd name="T99" fmla="*/ 2147483647 h 408"/>
              <a:gd name="T100" fmla="*/ 2147483647 w 590"/>
              <a:gd name="T101" fmla="*/ 2147483647 h 408"/>
              <a:gd name="T102" fmla="*/ 2147483647 w 590"/>
              <a:gd name="T103" fmla="*/ 2147483647 h 408"/>
              <a:gd name="T104" fmla="*/ 2147483647 w 590"/>
              <a:gd name="T105" fmla="*/ 2147483647 h 408"/>
              <a:gd name="T106" fmla="*/ 2147483647 w 590"/>
              <a:gd name="T107" fmla="*/ 2147483647 h 408"/>
              <a:gd name="T108" fmla="*/ 2147483647 w 590"/>
              <a:gd name="T109" fmla="*/ 2147483647 h 40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590"/>
              <a:gd name="T166" fmla="*/ 0 h 408"/>
              <a:gd name="T167" fmla="*/ 590 w 590"/>
              <a:gd name="T168" fmla="*/ 408 h 40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590" h="408">
                <a:moveTo>
                  <a:pt x="455" y="256"/>
                </a:moveTo>
                <a:lnTo>
                  <a:pt x="489" y="248"/>
                </a:lnTo>
                <a:lnTo>
                  <a:pt x="514" y="232"/>
                </a:lnTo>
                <a:lnTo>
                  <a:pt x="565" y="240"/>
                </a:lnTo>
                <a:lnTo>
                  <a:pt x="590" y="232"/>
                </a:lnTo>
                <a:lnTo>
                  <a:pt x="565" y="200"/>
                </a:lnTo>
                <a:lnTo>
                  <a:pt x="523" y="176"/>
                </a:lnTo>
                <a:lnTo>
                  <a:pt x="548" y="144"/>
                </a:lnTo>
                <a:lnTo>
                  <a:pt x="548" y="104"/>
                </a:lnTo>
                <a:lnTo>
                  <a:pt x="548" y="72"/>
                </a:lnTo>
                <a:lnTo>
                  <a:pt x="573" y="64"/>
                </a:lnTo>
                <a:lnTo>
                  <a:pt x="582" y="48"/>
                </a:lnTo>
                <a:lnTo>
                  <a:pt x="582" y="32"/>
                </a:lnTo>
                <a:lnTo>
                  <a:pt x="582" y="16"/>
                </a:lnTo>
                <a:lnTo>
                  <a:pt x="531" y="16"/>
                </a:lnTo>
                <a:lnTo>
                  <a:pt x="523" y="0"/>
                </a:lnTo>
                <a:lnTo>
                  <a:pt x="481" y="8"/>
                </a:lnTo>
                <a:lnTo>
                  <a:pt x="455" y="0"/>
                </a:lnTo>
                <a:lnTo>
                  <a:pt x="413" y="8"/>
                </a:lnTo>
                <a:lnTo>
                  <a:pt x="363" y="24"/>
                </a:lnTo>
                <a:lnTo>
                  <a:pt x="321" y="80"/>
                </a:lnTo>
                <a:lnTo>
                  <a:pt x="270" y="88"/>
                </a:lnTo>
                <a:lnTo>
                  <a:pt x="219" y="88"/>
                </a:lnTo>
                <a:lnTo>
                  <a:pt x="194" y="88"/>
                </a:lnTo>
                <a:lnTo>
                  <a:pt x="169" y="112"/>
                </a:lnTo>
                <a:lnTo>
                  <a:pt x="76" y="112"/>
                </a:lnTo>
                <a:lnTo>
                  <a:pt x="43" y="104"/>
                </a:lnTo>
                <a:lnTo>
                  <a:pt x="43" y="80"/>
                </a:lnTo>
                <a:lnTo>
                  <a:pt x="9" y="64"/>
                </a:lnTo>
                <a:lnTo>
                  <a:pt x="0" y="88"/>
                </a:lnTo>
                <a:lnTo>
                  <a:pt x="9" y="120"/>
                </a:lnTo>
                <a:lnTo>
                  <a:pt x="26" y="152"/>
                </a:lnTo>
                <a:lnTo>
                  <a:pt x="68" y="184"/>
                </a:lnTo>
                <a:lnTo>
                  <a:pt x="51" y="224"/>
                </a:lnTo>
                <a:lnTo>
                  <a:pt x="34" y="232"/>
                </a:lnTo>
                <a:lnTo>
                  <a:pt x="34" y="264"/>
                </a:lnTo>
                <a:lnTo>
                  <a:pt x="51" y="272"/>
                </a:lnTo>
                <a:lnTo>
                  <a:pt x="43" y="304"/>
                </a:lnTo>
                <a:lnTo>
                  <a:pt x="51" y="320"/>
                </a:lnTo>
                <a:lnTo>
                  <a:pt x="93" y="336"/>
                </a:lnTo>
                <a:lnTo>
                  <a:pt x="110" y="368"/>
                </a:lnTo>
                <a:lnTo>
                  <a:pt x="110" y="408"/>
                </a:lnTo>
                <a:lnTo>
                  <a:pt x="110" y="400"/>
                </a:lnTo>
                <a:lnTo>
                  <a:pt x="152" y="400"/>
                </a:lnTo>
                <a:lnTo>
                  <a:pt x="194" y="384"/>
                </a:lnTo>
                <a:lnTo>
                  <a:pt x="245" y="352"/>
                </a:lnTo>
                <a:lnTo>
                  <a:pt x="278" y="368"/>
                </a:lnTo>
                <a:lnTo>
                  <a:pt x="312" y="368"/>
                </a:lnTo>
                <a:lnTo>
                  <a:pt x="337" y="368"/>
                </a:lnTo>
                <a:lnTo>
                  <a:pt x="396" y="352"/>
                </a:lnTo>
                <a:lnTo>
                  <a:pt x="430" y="336"/>
                </a:lnTo>
                <a:lnTo>
                  <a:pt x="422" y="296"/>
                </a:lnTo>
                <a:lnTo>
                  <a:pt x="447" y="296"/>
                </a:lnTo>
                <a:lnTo>
                  <a:pt x="455" y="280"/>
                </a:lnTo>
                <a:lnTo>
                  <a:pt x="455" y="256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Freeform 69"/>
          <p:cNvSpPr>
            <a:spLocks/>
          </p:cNvSpPr>
          <p:nvPr/>
        </p:nvSpPr>
        <p:spPr bwMode="auto">
          <a:xfrm>
            <a:off x="4391025" y="4640263"/>
            <a:ext cx="315913" cy="263525"/>
          </a:xfrm>
          <a:custGeom>
            <a:avLst/>
            <a:gdLst>
              <a:gd name="T0" fmla="*/ 2147483647 w 244"/>
              <a:gd name="T1" fmla="*/ 2147483647 h 192"/>
              <a:gd name="T2" fmla="*/ 2147483647 w 244"/>
              <a:gd name="T3" fmla="*/ 2147483647 h 192"/>
              <a:gd name="T4" fmla="*/ 2147483647 w 244"/>
              <a:gd name="T5" fmla="*/ 0 h 192"/>
              <a:gd name="T6" fmla="*/ 2147483647 w 244"/>
              <a:gd name="T7" fmla="*/ 0 h 192"/>
              <a:gd name="T8" fmla="*/ 2147483647 w 244"/>
              <a:gd name="T9" fmla="*/ 0 h 192"/>
              <a:gd name="T10" fmla="*/ 2147483647 w 244"/>
              <a:gd name="T11" fmla="*/ 2147483647 h 192"/>
              <a:gd name="T12" fmla="*/ 2147483647 w 244"/>
              <a:gd name="T13" fmla="*/ 2147483647 h 192"/>
              <a:gd name="T14" fmla="*/ 2147483647 w 244"/>
              <a:gd name="T15" fmla="*/ 2147483647 h 192"/>
              <a:gd name="T16" fmla="*/ 2147483647 w 244"/>
              <a:gd name="T17" fmla="*/ 2147483647 h 192"/>
              <a:gd name="T18" fmla="*/ 0 w 244"/>
              <a:gd name="T19" fmla="*/ 2147483647 h 192"/>
              <a:gd name="T20" fmla="*/ 0 w 244"/>
              <a:gd name="T21" fmla="*/ 2147483647 h 192"/>
              <a:gd name="T22" fmla="*/ 2147483647 w 244"/>
              <a:gd name="T23" fmla="*/ 2147483647 h 192"/>
              <a:gd name="T24" fmla="*/ 2147483647 w 244"/>
              <a:gd name="T25" fmla="*/ 2147483647 h 192"/>
              <a:gd name="T26" fmla="*/ 2147483647 w 244"/>
              <a:gd name="T27" fmla="*/ 2147483647 h 192"/>
              <a:gd name="T28" fmla="*/ 2147483647 w 244"/>
              <a:gd name="T29" fmla="*/ 2147483647 h 192"/>
              <a:gd name="T30" fmla="*/ 2147483647 w 244"/>
              <a:gd name="T31" fmla="*/ 2147483647 h 192"/>
              <a:gd name="T32" fmla="*/ 2147483647 w 244"/>
              <a:gd name="T33" fmla="*/ 2147483647 h 192"/>
              <a:gd name="T34" fmla="*/ 2147483647 w 244"/>
              <a:gd name="T35" fmla="*/ 2147483647 h 192"/>
              <a:gd name="T36" fmla="*/ 2147483647 w 244"/>
              <a:gd name="T37" fmla="*/ 2147483647 h 192"/>
              <a:gd name="T38" fmla="*/ 2147483647 w 244"/>
              <a:gd name="T39" fmla="*/ 2147483647 h 192"/>
              <a:gd name="T40" fmla="*/ 2147483647 w 244"/>
              <a:gd name="T41" fmla="*/ 2147483647 h 192"/>
              <a:gd name="T42" fmla="*/ 2147483647 w 244"/>
              <a:gd name="T43" fmla="*/ 2147483647 h 192"/>
              <a:gd name="T44" fmla="*/ 2147483647 w 244"/>
              <a:gd name="T45" fmla="*/ 2147483647 h 19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44"/>
              <a:gd name="T70" fmla="*/ 0 h 192"/>
              <a:gd name="T71" fmla="*/ 244 w 244"/>
              <a:gd name="T72" fmla="*/ 192 h 19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44" h="192">
                <a:moveTo>
                  <a:pt x="227" y="32"/>
                </a:moveTo>
                <a:lnTo>
                  <a:pt x="185" y="16"/>
                </a:lnTo>
                <a:lnTo>
                  <a:pt x="177" y="0"/>
                </a:lnTo>
                <a:lnTo>
                  <a:pt x="134" y="0"/>
                </a:lnTo>
                <a:lnTo>
                  <a:pt x="75" y="24"/>
                </a:lnTo>
                <a:lnTo>
                  <a:pt x="50" y="32"/>
                </a:lnTo>
                <a:lnTo>
                  <a:pt x="25" y="40"/>
                </a:lnTo>
                <a:lnTo>
                  <a:pt x="16" y="72"/>
                </a:lnTo>
                <a:lnTo>
                  <a:pt x="0" y="64"/>
                </a:lnTo>
                <a:lnTo>
                  <a:pt x="0" y="88"/>
                </a:lnTo>
                <a:lnTo>
                  <a:pt x="8" y="144"/>
                </a:lnTo>
                <a:lnTo>
                  <a:pt x="33" y="176"/>
                </a:lnTo>
                <a:lnTo>
                  <a:pt x="59" y="184"/>
                </a:lnTo>
                <a:lnTo>
                  <a:pt x="67" y="192"/>
                </a:lnTo>
                <a:lnTo>
                  <a:pt x="75" y="192"/>
                </a:lnTo>
                <a:lnTo>
                  <a:pt x="109" y="176"/>
                </a:lnTo>
                <a:lnTo>
                  <a:pt x="134" y="176"/>
                </a:lnTo>
                <a:lnTo>
                  <a:pt x="168" y="136"/>
                </a:lnTo>
                <a:lnTo>
                  <a:pt x="236" y="128"/>
                </a:lnTo>
                <a:lnTo>
                  <a:pt x="244" y="104"/>
                </a:lnTo>
                <a:lnTo>
                  <a:pt x="244" y="64"/>
                </a:lnTo>
                <a:lnTo>
                  <a:pt x="227" y="3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" name="Freeform 70"/>
          <p:cNvSpPr>
            <a:spLocks/>
          </p:cNvSpPr>
          <p:nvPr/>
        </p:nvSpPr>
        <p:spPr bwMode="auto">
          <a:xfrm>
            <a:off x="4564063" y="4222750"/>
            <a:ext cx="763587" cy="560388"/>
          </a:xfrm>
          <a:custGeom>
            <a:avLst/>
            <a:gdLst>
              <a:gd name="T0" fmla="*/ 2147483647 w 590"/>
              <a:gd name="T1" fmla="*/ 2147483647 h 408"/>
              <a:gd name="T2" fmla="*/ 2147483647 w 590"/>
              <a:gd name="T3" fmla="*/ 2147483647 h 408"/>
              <a:gd name="T4" fmla="*/ 2147483647 w 590"/>
              <a:gd name="T5" fmla="*/ 2147483647 h 408"/>
              <a:gd name="T6" fmla="*/ 2147483647 w 590"/>
              <a:gd name="T7" fmla="*/ 2147483647 h 408"/>
              <a:gd name="T8" fmla="*/ 2147483647 w 590"/>
              <a:gd name="T9" fmla="*/ 2147483647 h 408"/>
              <a:gd name="T10" fmla="*/ 2147483647 w 590"/>
              <a:gd name="T11" fmla="*/ 2147483647 h 408"/>
              <a:gd name="T12" fmla="*/ 2147483647 w 590"/>
              <a:gd name="T13" fmla="*/ 2147483647 h 408"/>
              <a:gd name="T14" fmla="*/ 2147483647 w 590"/>
              <a:gd name="T15" fmla="*/ 2147483647 h 408"/>
              <a:gd name="T16" fmla="*/ 2147483647 w 590"/>
              <a:gd name="T17" fmla="*/ 2147483647 h 408"/>
              <a:gd name="T18" fmla="*/ 2147483647 w 590"/>
              <a:gd name="T19" fmla="*/ 2147483647 h 408"/>
              <a:gd name="T20" fmla="*/ 2147483647 w 590"/>
              <a:gd name="T21" fmla="*/ 2147483647 h 408"/>
              <a:gd name="T22" fmla="*/ 2147483647 w 590"/>
              <a:gd name="T23" fmla="*/ 2147483647 h 408"/>
              <a:gd name="T24" fmla="*/ 2147483647 w 590"/>
              <a:gd name="T25" fmla="*/ 2147483647 h 408"/>
              <a:gd name="T26" fmla="*/ 2147483647 w 590"/>
              <a:gd name="T27" fmla="*/ 2147483647 h 408"/>
              <a:gd name="T28" fmla="*/ 2147483647 w 590"/>
              <a:gd name="T29" fmla="*/ 2147483647 h 408"/>
              <a:gd name="T30" fmla="*/ 2147483647 w 590"/>
              <a:gd name="T31" fmla="*/ 0 h 408"/>
              <a:gd name="T32" fmla="*/ 2147483647 w 590"/>
              <a:gd name="T33" fmla="*/ 2147483647 h 408"/>
              <a:gd name="T34" fmla="*/ 2147483647 w 590"/>
              <a:gd name="T35" fmla="*/ 0 h 408"/>
              <a:gd name="T36" fmla="*/ 2147483647 w 590"/>
              <a:gd name="T37" fmla="*/ 2147483647 h 408"/>
              <a:gd name="T38" fmla="*/ 2147483647 w 590"/>
              <a:gd name="T39" fmla="*/ 2147483647 h 408"/>
              <a:gd name="T40" fmla="*/ 2147483647 w 590"/>
              <a:gd name="T41" fmla="*/ 2147483647 h 408"/>
              <a:gd name="T42" fmla="*/ 2147483647 w 590"/>
              <a:gd name="T43" fmla="*/ 2147483647 h 408"/>
              <a:gd name="T44" fmla="*/ 2147483647 w 590"/>
              <a:gd name="T45" fmla="*/ 2147483647 h 408"/>
              <a:gd name="T46" fmla="*/ 2147483647 w 590"/>
              <a:gd name="T47" fmla="*/ 2147483647 h 408"/>
              <a:gd name="T48" fmla="*/ 2147483647 w 590"/>
              <a:gd name="T49" fmla="*/ 2147483647 h 408"/>
              <a:gd name="T50" fmla="*/ 2147483647 w 590"/>
              <a:gd name="T51" fmla="*/ 2147483647 h 408"/>
              <a:gd name="T52" fmla="*/ 2147483647 w 590"/>
              <a:gd name="T53" fmla="*/ 2147483647 h 408"/>
              <a:gd name="T54" fmla="*/ 2147483647 w 590"/>
              <a:gd name="T55" fmla="*/ 2147483647 h 408"/>
              <a:gd name="T56" fmla="*/ 2147483647 w 590"/>
              <a:gd name="T57" fmla="*/ 2147483647 h 408"/>
              <a:gd name="T58" fmla="*/ 0 w 590"/>
              <a:gd name="T59" fmla="*/ 2147483647 h 408"/>
              <a:gd name="T60" fmla="*/ 2147483647 w 590"/>
              <a:gd name="T61" fmla="*/ 2147483647 h 408"/>
              <a:gd name="T62" fmla="*/ 2147483647 w 590"/>
              <a:gd name="T63" fmla="*/ 2147483647 h 408"/>
              <a:gd name="T64" fmla="*/ 2147483647 w 590"/>
              <a:gd name="T65" fmla="*/ 2147483647 h 408"/>
              <a:gd name="T66" fmla="*/ 2147483647 w 590"/>
              <a:gd name="T67" fmla="*/ 2147483647 h 408"/>
              <a:gd name="T68" fmla="*/ 2147483647 w 590"/>
              <a:gd name="T69" fmla="*/ 2147483647 h 408"/>
              <a:gd name="T70" fmla="*/ 2147483647 w 590"/>
              <a:gd name="T71" fmla="*/ 2147483647 h 408"/>
              <a:gd name="T72" fmla="*/ 2147483647 w 590"/>
              <a:gd name="T73" fmla="*/ 2147483647 h 408"/>
              <a:gd name="T74" fmla="*/ 2147483647 w 590"/>
              <a:gd name="T75" fmla="*/ 2147483647 h 408"/>
              <a:gd name="T76" fmla="*/ 2147483647 w 590"/>
              <a:gd name="T77" fmla="*/ 2147483647 h 408"/>
              <a:gd name="T78" fmla="*/ 2147483647 w 590"/>
              <a:gd name="T79" fmla="*/ 2147483647 h 408"/>
              <a:gd name="T80" fmla="*/ 2147483647 w 590"/>
              <a:gd name="T81" fmla="*/ 2147483647 h 408"/>
              <a:gd name="T82" fmla="*/ 2147483647 w 590"/>
              <a:gd name="T83" fmla="*/ 2147483647 h 408"/>
              <a:gd name="T84" fmla="*/ 2147483647 w 590"/>
              <a:gd name="T85" fmla="*/ 2147483647 h 408"/>
              <a:gd name="T86" fmla="*/ 2147483647 w 590"/>
              <a:gd name="T87" fmla="*/ 2147483647 h 408"/>
              <a:gd name="T88" fmla="*/ 2147483647 w 590"/>
              <a:gd name="T89" fmla="*/ 2147483647 h 408"/>
              <a:gd name="T90" fmla="*/ 2147483647 w 590"/>
              <a:gd name="T91" fmla="*/ 2147483647 h 408"/>
              <a:gd name="T92" fmla="*/ 2147483647 w 590"/>
              <a:gd name="T93" fmla="*/ 2147483647 h 408"/>
              <a:gd name="T94" fmla="*/ 2147483647 w 590"/>
              <a:gd name="T95" fmla="*/ 2147483647 h 408"/>
              <a:gd name="T96" fmla="*/ 2147483647 w 590"/>
              <a:gd name="T97" fmla="*/ 2147483647 h 408"/>
              <a:gd name="T98" fmla="*/ 2147483647 w 590"/>
              <a:gd name="T99" fmla="*/ 2147483647 h 408"/>
              <a:gd name="T100" fmla="*/ 2147483647 w 590"/>
              <a:gd name="T101" fmla="*/ 2147483647 h 408"/>
              <a:gd name="T102" fmla="*/ 2147483647 w 590"/>
              <a:gd name="T103" fmla="*/ 2147483647 h 408"/>
              <a:gd name="T104" fmla="*/ 2147483647 w 590"/>
              <a:gd name="T105" fmla="*/ 2147483647 h 408"/>
              <a:gd name="T106" fmla="*/ 2147483647 w 590"/>
              <a:gd name="T107" fmla="*/ 2147483647 h 408"/>
              <a:gd name="T108" fmla="*/ 2147483647 w 590"/>
              <a:gd name="T109" fmla="*/ 2147483647 h 408"/>
              <a:gd name="T110" fmla="*/ 2147483647 w 590"/>
              <a:gd name="T111" fmla="*/ 2147483647 h 40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590"/>
              <a:gd name="T169" fmla="*/ 0 h 408"/>
              <a:gd name="T170" fmla="*/ 590 w 590"/>
              <a:gd name="T171" fmla="*/ 408 h 40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590" h="408">
                <a:moveTo>
                  <a:pt x="455" y="256"/>
                </a:moveTo>
                <a:lnTo>
                  <a:pt x="489" y="248"/>
                </a:lnTo>
                <a:lnTo>
                  <a:pt x="514" y="232"/>
                </a:lnTo>
                <a:lnTo>
                  <a:pt x="565" y="240"/>
                </a:lnTo>
                <a:lnTo>
                  <a:pt x="590" y="232"/>
                </a:lnTo>
                <a:lnTo>
                  <a:pt x="565" y="200"/>
                </a:lnTo>
                <a:lnTo>
                  <a:pt x="523" y="176"/>
                </a:lnTo>
                <a:lnTo>
                  <a:pt x="548" y="144"/>
                </a:lnTo>
                <a:lnTo>
                  <a:pt x="548" y="104"/>
                </a:lnTo>
                <a:lnTo>
                  <a:pt x="548" y="72"/>
                </a:lnTo>
                <a:lnTo>
                  <a:pt x="573" y="64"/>
                </a:lnTo>
                <a:lnTo>
                  <a:pt x="582" y="48"/>
                </a:lnTo>
                <a:lnTo>
                  <a:pt x="582" y="32"/>
                </a:lnTo>
                <a:lnTo>
                  <a:pt x="582" y="16"/>
                </a:lnTo>
                <a:lnTo>
                  <a:pt x="531" y="16"/>
                </a:lnTo>
                <a:lnTo>
                  <a:pt x="523" y="0"/>
                </a:lnTo>
                <a:lnTo>
                  <a:pt x="481" y="8"/>
                </a:lnTo>
                <a:lnTo>
                  <a:pt x="455" y="0"/>
                </a:lnTo>
                <a:lnTo>
                  <a:pt x="413" y="8"/>
                </a:lnTo>
                <a:lnTo>
                  <a:pt x="363" y="24"/>
                </a:lnTo>
                <a:lnTo>
                  <a:pt x="321" y="80"/>
                </a:lnTo>
                <a:lnTo>
                  <a:pt x="270" y="88"/>
                </a:lnTo>
                <a:lnTo>
                  <a:pt x="219" y="88"/>
                </a:lnTo>
                <a:lnTo>
                  <a:pt x="194" y="88"/>
                </a:lnTo>
                <a:lnTo>
                  <a:pt x="169" y="112"/>
                </a:lnTo>
                <a:lnTo>
                  <a:pt x="76" y="112"/>
                </a:lnTo>
                <a:lnTo>
                  <a:pt x="43" y="104"/>
                </a:lnTo>
                <a:lnTo>
                  <a:pt x="43" y="80"/>
                </a:lnTo>
                <a:lnTo>
                  <a:pt x="9" y="64"/>
                </a:lnTo>
                <a:lnTo>
                  <a:pt x="0" y="88"/>
                </a:lnTo>
                <a:lnTo>
                  <a:pt x="9" y="120"/>
                </a:lnTo>
                <a:lnTo>
                  <a:pt x="26" y="152"/>
                </a:lnTo>
                <a:lnTo>
                  <a:pt x="68" y="184"/>
                </a:lnTo>
                <a:lnTo>
                  <a:pt x="51" y="224"/>
                </a:lnTo>
                <a:lnTo>
                  <a:pt x="34" y="232"/>
                </a:lnTo>
                <a:lnTo>
                  <a:pt x="34" y="264"/>
                </a:lnTo>
                <a:lnTo>
                  <a:pt x="51" y="272"/>
                </a:lnTo>
                <a:lnTo>
                  <a:pt x="43" y="304"/>
                </a:lnTo>
                <a:lnTo>
                  <a:pt x="51" y="320"/>
                </a:lnTo>
                <a:lnTo>
                  <a:pt x="93" y="336"/>
                </a:lnTo>
                <a:lnTo>
                  <a:pt x="110" y="368"/>
                </a:lnTo>
                <a:lnTo>
                  <a:pt x="110" y="408"/>
                </a:lnTo>
                <a:lnTo>
                  <a:pt x="110" y="400"/>
                </a:lnTo>
                <a:lnTo>
                  <a:pt x="152" y="400"/>
                </a:lnTo>
                <a:lnTo>
                  <a:pt x="194" y="384"/>
                </a:lnTo>
                <a:lnTo>
                  <a:pt x="245" y="352"/>
                </a:lnTo>
                <a:lnTo>
                  <a:pt x="278" y="368"/>
                </a:lnTo>
                <a:lnTo>
                  <a:pt x="312" y="368"/>
                </a:lnTo>
                <a:lnTo>
                  <a:pt x="337" y="368"/>
                </a:lnTo>
                <a:lnTo>
                  <a:pt x="396" y="352"/>
                </a:lnTo>
                <a:lnTo>
                  <a:pt x="430" y="336"/>
                </a:lnTo>
                <a:lnTo>
                  <a:pt x="422" y="296"/>
                </a:lnTo>
                <a:lnTo>
                  <a:pt x="447" y="296"/>
                </a:lnTo>
                <a:lnTo>
                  <a:pt x="455" y="280"/>
                </a:lnTo>
                <a:lnTo>
                  <a:pt x="455" y="25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" name="Freeform 71"/>
          <p:cNvSpPr>
            <a:spLocks/>
          </p:cNvSpPr>
          <p:nvPr/>
        </p:nvSpPr>
        <p:spPr bwMode="auto">
          <a:xfrm>
            <a:off x="5132388" y="4541838"/>
            <a:ext cx="469900" cy="846137"/>
          </a:xfrm>
          <a:custGeom>
            <a:avLst/>
            <a:gdLst>
              <a:gd name="T0" fmla="*/ 2147483647 w 364"/>
              <a:gd name="T1" fmla="*/ 2147483647 h 616"/>
              <a:gd name="T2" fmla="*/ 2147483647 w 364"/>
              <a:gd name="T3" fmla="*/ 0 h 616"/>
              <a:gd name="T4" fmla="*/ 2147483647 w 364"/>
              <a:gd name="T5" fmla="*/ 0 h 616"/>
              <a:gd name="T6" fmla="*/ 2147483647 w 364"/>
              <a:gd name="T7" fmla="*/ 2147483647 h 616"/>
              <a:gd name="T8" fmla="*/ 2147483647 w 364"/>
              <a:gd name="T9" fmla="*/ 2147483647 h 616"/>
              <a:gd name="T10" fmla="*/ 2147483647 w 364"/>
              <a:gd name="T11" fmla="*/ 2147483647 h 616"/>
              <a:gd name="T12" fmla="*/ 0 w 364"/>
              <a:gd name="T13" fmla="*/ 2147483647 h 616"/>
              <a:gd name="T14" fmla="*/ 2147483647 w 364"/>
              <a:gd name="T15" fmla="*/ 2147483647 h 616"/>
              <a:gd name="T16" fmla="*/ 2147483647 w 364"/>
              <a:gd name="T17" fmla="*/ 2147483647 h 616"/>
              <a:gd name="T18" fmla="*/ 2147483647 w 364"/>
              <a:gd name="T19" fmla="*/ 2147483647 h 616"/>
              <a:gd name="T20" fmla="*/ 2147483647 w 364"/>
              <a:gd name="T21" fmla="*/ 2147483647 h 616"/>
              <a:gd name="T22" fmla="*/ 2147483647 w 364"/>
              <a:gd name="T23" fmla="*/ 2147483647 h 616"/>
              <a:gd name="T24" fmla="*/ 2147483647 w 364"/>
              <a:gd name="T25" fmla="*/ 2147483647 h 616"/>
              <a:gd name="T26" fmla="*/ 2147483647 w 364"/>
              <a:gd name="T27" fmla="*/ 2147483647 h 616"/>
              <a:gd name="T28" fmla="*/ 2147483647 w 364"/>
              <a:gd name="T29" fmla="*/ 2147483647 h 616"/>
              <a:gd name="T30" fmla="*/ 2147483647 w 364"/>
              <a:gd name="T31" fmla="*/ 2147483647 h 616"/>
              <a:gd name="T32" fmla="*/ 2147483647 w 364"/>
              <a:gd name="T33" fmla="*/ 2147483647 h 616"/>
              <a:gd name="T34" fmla="*/ 2147483647 w 364"/>
              <a:gd name="T35" fmla="*/ 2147483647 h 616"/>
              <a:gd name="T36" fmla="*/ 2147483647 w 364"/>
              <a:gd name="T37" fmla="*/ 2147483647 h 616"/>
              <a:gd name="T38" fmla="*/ 2147483647 w 364"/>
              <a:gd name="T39" fmla="*/ 2147483647 h 616"/>
              <a:gd name="T40" fmla="*/ 2147483647 w 364"/>
              <a:gd name="T41" fmla="*/ 2147483647 h 616"/>
              <a:gd name="T42" fmla="*/ 2147483647 w 364"/>
              <a:gd name="T43" fmla="*/ 2147483647 h 616"/>
              <a:gd name="T44" fmla="*/ 2147483647 w 364"/>
              <a:gd name="T45" fmla="*/ 2147483647 h 616"/>
              <a:gd name="T46" fmla="*/ 2147483647 w 364"/>
              <a:gd name="T47" fmla="*/ 2147483647 h 616"/>
              <a:gd name="T48" fmla="*/ 2147483647 w 364"/>
              <a:gd name="T49" fmla="*/ 2147483647 h 616"/>
              <a:gd name="T50" fmla="*/ 2147483647 w 364"/>
              <a:gd name="T51" fmla="*/ 2147483647 h 616"/>
              <a:gd name="T52" fmla="*/ 2147483647 w 364"/>
              <a:gd name="T53" fmla="*/ 2147483647 h 616"/>
              <a:gd name="T54" fmla="*/ 2147483647 w 364"/>
              <a:gd name="T55" fmla="*/ 2147483647 h 616"/>
              <a:gd name="T56" fmla="*/ 2147483647 w 364"/>
              <a:gd name="T57" fmla="*/ 2147483647 h 616"/>
              <a:gd name="T58" fmla="*/ 2147483647 w 364"/>
              <a:gd name="T59" fmla="*/ 2147483647 h 616"/>
              <a:gd name="T60" fmla="*/ 2147483647 w 364"/>
              <a:gd name="T61" fmla="*/ 2147483647 h 616"/>
              <a:gd name="T62" fmla="*/ 2147483647 w 364"/>
              <a:gd name="T63" fmla="*/ 2147483647 h 616"/>
              <a:gd name="T64" fmla="*/ 2147483647 w 364"/>
              <a:gd name="T65" fmla="*/ 2147483647 h 616"/>
              <a:gd name="T66" fmla="*/ 2147483647 w 364"/>
              <a:gd name="T67" fmla="*/ 2147483647 h 6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4"/>
              <a:gd name="T103" fmla="*/ 0 h 616"/>
              <a:gd name="T104" fmla="*/ 364 w 364"/>
              <a:gd name="T105" fmla="*/ 616 h 6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4" h="616">
                <a:moveTo>
                  <a:pt x="303" y="56"/>
                </a:moveTo>
                <a:lnTo>
                  <a:pt x="219" y="40"/>
                </a:lnTo>
                <a:lnTo>
                  <a:pt x="185" y="24"/>
                </a:lnTo>
                <a:lnTo>
                  <a:pt x="151" y="0"/>
                </a:lnTo>
                <a:lnTo>
                  <a:pt x="126" y="8"/>
                </a:lnTo>
                <a:lnTo>
                  <a:pt x="75" y="0"/>
                </a:lnTo>
                <a:lnTo>
                  <a:pt x="50" y="16"/>
                </a:lnTo>
                <a:lnTo>
                  <a:pt x="16" y="24"/>
                </a:lnTo>
                <a:lnTo>
                  <a:pt x="16" y="48"/>
                </a:lnTo>
                <a:lnTo>
                  <a:pt x="8" y="64"/>
                </a:lnTo>
                <a:lnTo>
                  <a:pt x="33" y="88"/>
                </a:lnTo>
                <a:lnTo>
                  <a:pt x="16" y="136"/>
                </a:lnTo>
                <a:lnTo>
                  <a:pt x="25" y="160"/>
                </a:lnTo>
                <a:lnTo>
                  <a:pt x="0" y="192"/>
                </a:lnTo>
                <a:lnTo>
                  <a:pt x="0" y="200"/>
                </a:lnTo>
                <a:lnTo>
                  <a:pt x="67" y="184"/>
                </a:lnTo>
                <a:lnTo>
                  <a:pt x="42" y="216"/>
                </a:lnTo>
                <a:lnTo>
                  <a:pt x="33" y="256"/>
                </a:lnTo>
                <a:lnTo>
                  <a:pt x="50" y="328"/>
                </a:lnTo>
                <a:lnTo>
                  <a:pt x="118" y="312"/>
                </a:lnTo>
                <a:lnTo>
                  <a:pt x="118" y="352"/>
                </a:lnTo>
                <a:lnTo>
                  <a:pt x="160" y="384"/>
                </a:lnTo>
                <a:lnTo>
                  <a:pt x="151" y="408"/>
                </a:lnTo>
                <a:lnTo>
                  <a:pt x="168" y="432"/>
                </a:lnTo>
                <a:lnTo>
                  <a:pt x="134" y="448"/>
                </a:lnTo>
                <a:lnTo>
                  <a:pt x="101" y="440"/>
                </a:lnTo>
                <a:lnTo>
                  <a:pt x="101" y="472"/>
                </a:lnTo>
                <a:lnTo>
                  <a:pt x="126" y="496"/>
                </a:lnTo>
                <a:lnTo>
                  <a:pt x="151" y="480"/>
                </a:lnTo>
                <a:lnTo>
                  <a:pt x="168" y="480"/>
                </a:lnTo>
                <a:lnTo>
                  <a:pt x="185" y="488"/>
                </a:lnTo>
                <a:lnTo>
                  <a:pt x="219" y="504"/>
                </a:lnTo>
                <a:lnTo>
                  <a:pt x="227" y="528"/>
                </a:lnTo>
                <a:lnTo>
                  <a:pt x="235" y="560"/>
                </a:lnTo>
                <a:lnTo>
                  <a:pt x="269" y="576"/>
                </a:lnTo>
                <a:lnTo>
                  <a:pt x="244" y="592"/>
                </a:lnTo>
                <a:lnTo>
                  <a:pt x="244" y="600"/>
                </a:lnTo>
                <a:lnTo>
                  <a:pt x="261" y="600"/>
                </a:lnTo>
                <a:lnTo>
                  <a:pt x="345" y="584"/>
                </a:lnTo>
                <a:lnTo>
                  <a:pt x="337" y="616"/>
                </a:lnTo>
                <a:lnTo>
                  <a:pt x="364" y="602"/>
                </a:lnTo>
                <a:lnTo>
                  <a:pt x="360" y="578"/>
                </a:lnTo>
                <a:lnTo>
                  <a:pt x="354" y="56"/>
                </a:lnTo>
                <a:lnTo>
                  <a:pt x="303" y="56"/>
                </a:lnTo>
                <a:lnTo>
                  <a:pt x="286" y="136"/>
                </a:lnTo>
                <a:lnTo>
                  <a:pt x="320" y="152"/>
                </a:lnTo>
                <a:lnTo>
                  <a:pt x="286" y="168"/>
                </a:lnTo>
                <a:lnTo>
                  <a:pt x="244" y="168"/>
                </a:lnTo>
                <a:lnTo>
                  <a:pt x="176" y="200"/>
                </a:lnTo>
                <a:lnTo>
                  <a:pt x="151" y="200"/>
                </a:lnTo>
                <a:lnTo>
                  <a:pt x="134" y="200"/>
                </a:lnTo>
                <a:lnTo>
                  <a:pt x="92" y="208"/>
                </a:lnTo>
                <a:lnTo>
                  <a:pt x="67" y="232"/>
                </a:lnTo>
                <a:lnTo>
                  <a:pt x="42" y="264"/>
                </a:lnTo>
                <a:lnTo>
                  <a:pt x="42" y="248"/>
                </a:lnTo>
                <a:lnTo>
                  <a:pt x="59" y="232"/>
                </a:lnTo>
                <a:lnTo>
                  <a:pt x="84" y="200"/>
                </a:lnTo>
                <a:lnTo>
                  <a:pt x="126" y="168"/>
                </a:lnTo>
                <a:lnTo>
                  <a:pt x="134" y="120"/>
                </a:lnTo>
                <a:lnTo>
                  <a:pt x="185" y="104"/>
                </a:lnTo>
                <a:lnTo>
                  <a:pt x="235" y="96"/>
                </a:lnTo>
                <a:lnTo>
                  <a:pt x="286" y="80"/>
                </a:lnTo>
                <a:lnTo>
                  <a:pt x="294" y="80"/>
                </a:lnTo>
                <a:lnTo>
                  <a:pt x="303" y="96"/>
                </a:lnTo>
                <a:lnTo>
                  <a:pt x="345" y="104"/>
                </a:lnTo>
                <a:lnTo>
                  <a:pt x="328" y="112"/>
                </a:lnTo>
                <a:lnTo>
                  <a:pt x="286" y="136"/>
                </a:lnTo>
                <a:lnTo>
                  <a:pt x="303" y="56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Freeform 72"/>
          <p:cNvSpPr>
            <a:spLocks/>
          </p:cNvSpPr>
          <p:nvPr/>
        </p:nvSpPr>
        <p:spPr bwMode="auto">
          <a:xfrm>
            <a:off x="5132388" y="4541838"/>
            <a:ext cx="468312" cy="846137"/>
          </a:xfrm>
          <a:custGeom>
            <a:avLst/>
            <a:gdLst>
              <a:gd name="T0" fmla="*/ 2147483647 w 362"/>
              <a:gd name="T1" fmla="*/ 2147483647 h 616"/>
              <a:gd name="T2" fmla="*/ 2147483647 w 362"/>
              <a:gd name="T3" fmla="*/ 2147483647 h 616"/>
              <a:gd name="T4" fmla="*/ 2147483647 w 362"/>
              <a:gd name="T5" fmla="*/ 2147483647 h 616"/>
              <a:gd name="T6" fmla="*/ 2147483647 w 362"/>
              <a:gd name="T7" fmla="*/ 0 h 616"/>
              <a:gd name="T8" fmla="*/ 2147483647 w 362"/>
              <a:gd name="T9" fmla="*/ 2147483647 h 616"/>
              <a:gd name="T10" fmla="*/ 2147483647 w 362"/>
              <a:gd name="T11" fmla="*/ 0 h 616"/>
              <a:gd name="T12" fmla="*/ 2147483647 w 362"/>
              <a:gd name="T13" fmla="*/ 2147483647 h 616"/>
              <a:gd name="T14" fmla="*/ 2147483647 w 362"/>
              <a:gd name="T15" fmla="*/ 2147483647 h 616"/>
              <a:gd name="T16" fmla="*/ 2147483647 w 362"/>
              <a:gd name="T17" fmla="*/ 2147483647 h 616"/>
              <a:gd name="T18" fmla="*/ 2147483647 w 362"/>
              <a:gd name="T19" fmla="*/ 2147483647 h 616"/>
              <a:gd name="T20" fmla="*/ 2147483647 w 362"/>
              <a:gd name="T21" fmla="*/ 2147483647 h 616"/>
              <a:gd name="T22" fmla="*/ 2147483647 w 362"/>
              <a:gd name="T23" fmla="*/ 2147483647 h 616"/>
              <a:gd name="T24" fmla="*/ 2147483647 w 362"/>
              <a:gd name="T25" fmla="*/ 2147483647 h 616"/>
              <a:gd name="T26" fmla="*/ 0 w 362"/>
              <a:gd name="T27" fmla="*/ 2147483647 h 616"/>
              <a:gd name="T28" fmla="*/ 0 w 362"/>
              <a:gd name="T29" fmla="*/ 2147483647 h 616"/>
              <a:gd name="T30" fmla="*/ 2147483647 w 362"/>
              <a:gd name="T31" fmla="*/ 2147483647 h 616"/>
              <a:gd name="T32" fmla="*/ 2147483647 w 362"/>
              <a:gd name="T33" fmla="*/ 2147483647 h 616"/>
              <a:gd name="T34" fmla="*/ 2147483647 w 362"/>
              <a:gd name="T35" fmla="*/ 2147483647 h 616"/>
              <a:gd name="T36" fmla="*/ 2147483647 w 362"/>
              <a:gd name="T37" fmla="*/ 2147483647 h 616"/>
              <a:gd name="T38" fmla="*/ 2147483647 w 362"/>
              <a:gd name="T39" fmla="*/ 2147483647 h 616"/>
              <a:gd name="T40" fmla="*/ 2147483647 w 362"/>
              <a:gd name="T41" fmla="*/ 2147483647 h 616"/>
              <a:gd name="T42" fmla="*/ 2147483647 w 362"/>
              <a:gd name="T43" fmla="*/ 2147483647 h 616"/>
              <a:gd name="T44" fmla="*/ 2147483647 w 362"/>
              <a:gd name="T45" fmla="*/ 2147483647 h 616"/>
              <a:gd name="T46" fmla="*/ 2147483647 w 362"/>
              <a:gd name="T47" fmla="*/ 2147483647 h 616"/>
              <a:gd name="T48" fmla="*/ 2147483647 w 362"/>
              <a:gd name="T49" fmla="*/ 2147483647 h 616"/>
              <a:gd name="T50" fmla="*/ 2147483647 w 362"/>
              <a:gd name="T51" fmla="*/ 2147483647 h 616"/>
              <a:gd name="T52" fmla="*/ 2147483647 w 362"/>
              <a:gd name="T53" fmla="*/ 2147483647 h 616"/>
              <a:gd name="T54" fmla="*/ 2147483647 w 362"/>
              <a:gd name="T55" fmla="*/ 2147483647 h 616"/>
              <a:gd name="T56" fmla="*/ 2147483647 w 362"/>
              <a:gd name="T57" fmla="*/ 2147483647 h 616"/>
              <a:gd name="T58" fmla="*/ 2147483647 w 362"/>
              <a:gd name="T59" fmla="*/ 2147483647 h 616"/>
              <a:gd name="T60" fmla="*/ 2147483647 w 362"/>
              <a:gd name="T61" fmla="*/ 2147483647 h 616"/>
              <a:gd name="T62" fmla="*/ 2147483647 w 362"/>
              <a:gd name="T63" fmla="*/ 2147483647 h 616"/>
              <a:gd name="T64" fmla="*/ 2147483647 w 362"/>
              <a:gd name="T65" fmla="*/ 2147483647 h 616"/>
              <a:gd name="T66" fmla="*/ 2147483647 w 362"/>
              <a:gd name="T67" fmla="*/ 2147483647 h 616"/>
              <a:gd name="T68" fmla="*/ 2147483647 w 362"/>
              <a:gd name="T69" fmla="*/ 2147483647 h 616"/>
              <a:gd name="T70" fmla="*/ 2147483647 w 362"/>
              <a:gd name="T71" fmla="*/ 2147483647 h 616"/>
              <a:gd name="T72" fmla="*/ 2147483647 w 362"/>
              <a:gd name="T73" fmla="*/ 2147483647 h 616"/>
              <a:gd name="T74" fmla="*/ 2147483647 w 362"/>
              <a:gd name="T75" fmla="*/ 2147483647 h 616"/>
              <a:gd name="T76" fmla="*/ 2147483647 w 362"/>
              <a:gd name="T77" fmla="*/ 2147483647 h 616"/>
              <a:gd name="T78" fmla="*/ 2147483647 w 362"/>
              <a:gd name="T79" fmla="*/ 2147483647 h 616"/>
              <a:gd name="T80" fmla="*/ 2147483647 w 362"/>
              <a:gd name="T81" fmla="*/ 2147483647 h 616"/>
              <a:gd name="T82" fmla="*/ 2147483647 w 362"/>
              <a:gd name="T83" fmla="*/ 2147483647 h 616"/>
              <a:gd name="T84" fmla="*/ 2147483647 w 362"/>
              <a:gd name="T85" fmla="*/ 2147483647 h 616"/>
              <a:gd name="T86" fmla="*/ 2147483647 w 362"/>
              <a:gd name="T87" fmla="*/ 2147483647 h 61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62"/>
              <a:gd name="T133" fmla="*/ 0 h 616"/>
              <a:gd name="T134" fmla="*/ 362 w 362"/>
              <a:gd name="T135" fmla="*/ 616 h 61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62" h="616">
                <a:moveTo>
                  <a:pt x="303" y="56"/>
                </a:moveTo>
                <a:lnTo>
                  <a:pt x="219" y="40"/>
                </a:lnTo>
                <a:lnTo>
                  <a:pt x="185" y="24"/>
                </a:lnTo>
                <a:lnTo>
                  <a:pt x="151" y="0"/>
                </a:lnTo>
                <a:lnTo>
                  <a:pt x="126" y="8"/>
                </a:lnTo>
                <a:lnTo>
                  <a:pt x="75" y="0"/>
                </a:lnTo>
                <a:lnTo>
                  <a:pt x="50" y="16"/>
                </a:lnTo>
                <a:lnTo>
                  <a:pt x="16" y="24"/>
                </a:lnTo>
                <a:lnTo>
                  <a:pt x="16" y="48"/>
                </a:lnTo>
                <a:lnTo>
                  <a:pt x="8" y="64"/>
                </a:lnTo>
                <a:lnTo>
                  <a:pt x="33" y="88"/>
                </a:lnTo>
                <a:lnTo>
                  <a:pt x="16" y="136"/>
                </a:lnTo>
                <a:lnTo>
                  <a:pt x="25" y="160"/>
                </a:lnTo>
                <a:lnTo>
                  <a:pt x="0" y="192"/>
                </a:lnTo>
                <a:lnTo>
                  <a:pt x="0" y="200"/>
                </a:lnTo>
                <a:lnTo>
                  <a:pt x="67" y="184"/>
                </a:lnTo>
                <a:lnTo>
                  <a:pt x="42" y="216"/>
                </a:lnTo>
                <a:lnTo>
                  <a:pt x="33" y="256"/>
                </a:lnTo>
                <a:lnTo>
                  <a:pt x="50" y="328"/>
                </a:lnTo>
                <a:lnTo>
                  <a:pt x="118" y="312"/>
                </a:lnTo>
                <a:lnTo>
                  <a:pt x="118" y="352"/>
                </a:lnTo>
                <a:lnTo>
                  <a:pt x="160" y="384"/>
                </a:lnTo>
                <a:lnTo>
                  <a:pt x="151" y="408"/>
                </a:lnTo>
                <a:lnTo>
                  <a:pt x="168" y="432"/>
                </a:lnTo>
                <a:lnTo>
                  <a:pt x="134" y="448"/>
                </a:lnTo>
                <a:lnTo>
                  <a:pt x="101" y="440"/>
                </a:lnTo>
                <a:lnTo>
                  <a:pt x="101" y="472"/>
                </a:lnTo>
                <a:lnTo>
                  <a:pt x="126" y="496"/>
                </a:lnTo>
                <a:lnTo>
                  <a:pt x="151" y="480"/>
                </a:lnTo>
                <a:lnTo>
                  <a:pt x="168" y="480"/>
                </a:lnTo>
                <a:lnTo>
                  <a:pt x="185" y="488"/>
                </a:lnTo>
                <a:lnTo>
                  <a:pt x="219" y="504"/>
                </a:lnTo>
                <a:lnTo>
                  <a:pt x="227" y="528"/>
                </a:lnTo>
                <a:lnTo>
                  <a:pt x="235" y="560"/>
                </a:lnTo>
                <a:lnTo>
                  <a:pt x="269" y="576"/>
                </a:lnTo>
                <a:lnTo>
                  <a:pt x="244" y="592"/>
                </a:lnTo>
                <a:lnTo>
                  <a:pt x="244" y="600"/>
                </a:lnTo>
                <a:lnTo>
                  <a:pt x="261" y="600"/>
                </a:lnTo>
                <a:lnTo>
                  <a:pt x="345" y="584"/>
                </a:lnTo>
                <a:lnTo>
                  <a:pt x="337" y="616"/>
                </a:lnTo>
                <a:lnTo>
                  <a:pt x="362" y="600"/>
                </a:lnTo>
                <a:lnTo>
                  <a:pt x="354" y="50"/>
                </a:lnTo>
                <a:lnTo>
                  <a:pt x="303" y="5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" name="Freeform 73"/>
          <p:cNvSpPr>
            <a:spLocks/>
          </p:cNvSpPr>
          <p:nvPr/>
        </p:nvSpPr>
        <p:spPr bwMode="auto">
          <a:xfrm>
            <a:off x="5186363" y="4651375"/>
            <a:ext cx="398462" cy="252413"/>
          </a:xfrm>
          <a:custGeom>
            <a:avLst/>
            <a:gdLst>
              <a:gd name="T0" fmla="*/ 2147483647 w 308"/>
              <a:gd name="T1" fmla="*/ 2147483647 h 184"/>
              <a:gd name="T2" fmla="*/ 2147483647 w 308"/>
              <a:gd name="T3" fmla="*/ 2147483647 h 184"/>
              <a:gd name="T4" fmla="*/ 2147483647 w 308"/>
              <a:gd name="T5" fmla="*/ 2147483647 h 184"/>
              <a:gd name="T6" fmla="*/ 2147483647 w 308"/>
              <a:gd name="T7" fmla="*/ 2147483647 h 184"/>
              <a:gd name="T8" fmla="*/ 2147483647 w 308"/>
              <a:gd name="T9" fmla="*/ 2147483647 h 184"/>
              <a:gd name="T10" fmla="*/ 2147483647 w 308"/>
              <a:gd name="T11" fmla="*/ 2147483647 h 184"/>
              <a:gd name="T12" fmla="*/ 2147483647 w 308"/>
              <a:gd name="T13" fmla="*/ 2147483647 h 184"/>
              <a:gd name="T14" fmla="*/ 2147483647 w 308"/>
              <a:gd name="T15" fmla="*/ 2147483647 h 184"/>
              <a:gd name="T16" fmla="*/ 2147483647 w 308"/>
              <a:gd name="T17" fmla="*/ 2147483647 h 184"/>
              <a:gd name="T18" fmla="*/ 0 w 308"/>
              <a:gd name="T19" fmla="*/ 2147483647 h 184"/>
              <a:gd name="T20" fmla="*/ 0 w 308"/>
              <a:gd name="T21" fmla="*/ 2147483647 h 184"/>
              <a:gd name="T22" fmla="*/ 2147483647 w 308"/>
              <a:gd name="T23" fmla="*/ 2147483647 h 184"/>
              <a:gd name="T24" fmla="*/ 2147483647 w 308"/>
              <a:gd name="T25" fmla="*/ 2147483647 h 184"/>
              <a:gd name="T26" fmla="*/ 2147483647 w 308"/>
              <a:gd name="T27" fmla="*/ 2147483647 h 184"/>
              <a:gd name="T28" fmla="*/ 2147483647 w 308"/>
              <a:gd name="T29" fmla="*/ 2147483647 h 184"/>
              <a:gd name="T30" fmla="*/ 2147483647 w 308"/>
              <a:gd name="T31" fmla="*/ 2147483647 h 184"/>
              <a:gd name="T32" fmla="*/ 2147483647 w 308"/>
              <a:gd name="T33" fmla="*/ 2147483647 h 184"/>
              <a:gd name="T34" fmla="*/ 2147483647 w 308"/>
              <a:gd name="T35" fmla="*/ 0 h 184"/>
              <a:gd name="T36" fmla="*/ 2147483647 w 308"/>
              <a:gd name="T37" fmla="*/ 0 h 184"/>
              <a:gd name="T38" fmla="*/ 2147483647 w 308"/>
              <a:gd name="T39" fmla="*/ 2147483647 h 184"/>
              <a:gd name="T40" fmla="*/ 2147483647 w 308"/>
              <a:gd name="T41" fmla="*/ 2147483647 h 184"/>
              <a:gd name="T42" fmla="*/ 2147483647 w 308"/>
              <a:gd name="T43" fmla="*/ 2147483647 h 184"/>
              <a:gd name="T44" fmla="*/ 2147483647 w 308"/>
              <a:gd name="T45" fmla="*/ 2147483647 h 184"/>
              <a:gd name="T46" fmla="*/ 2147483647 w 308"/>
              <a:gd name="T47" fmla="*/ 2147483647 h 184"/>
              <a:gd name="T48" fmla="*/ 2147483647 w 308"/>
              <a:gd name="T49" fmla="*/ 2147483647 h 18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308"/>
              <a:gd name="T76" fmla="*/ 0 h 184"/>
              <a:gd name="T77" fmla="*/ 308 w 308"/>
              <a:gd name="T78" fmla="*/ 184 h 18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308" h="184">
                <a:moveTo>
                  <a:pt x="244" y="56"/>
                </a:moveTo>
                <a:lnTo>
                  <a:pt x="278" y="72"/>
                </a:lnTo>
                <a:lnTo>
                  <a:pt x="244" y="88"/>
                </a:lnTo>
                <a:lnTo>
                  <a:pt x="202" y="88"/>
                </a:lnTo>
                <a:lnTo>
                  <a:pt x="134" y="120"/>
                </a:lnTo>
                <a:lnTo>
                  <a:pt x="109" y="120"/>
                </a:lnTo>
                <a:lnTo>
                  <a:pt x="92" y="120"/>
                </a:lnTo>
                <a:lnTo>
                  <a:pt x="50" y="128"/>
                </a:lnTo>
                <a:lnTo>
                  <a:pt x="25" y="152"/>
                </a:lnTo>
                <a:lnTo>
                  <a:pt x="0" y="184"/>
                </a:lnTo>
                <a:lnTo>
                  <a:pt x="0" y="168"/>
                </a:lnTo>
                <a:lnTo>
                  <a:pt x="17" y="152"/>
                </a:lnTo>
                <a:lnTo>
                  <a:pt x="42" y="120"/>
                </a:lnTo>
                <a:lnTo>
                  <a:pt x="84" y="88"/>
                </a:lnTo>
                <a:lnTo>
                  <a:pt x="92" y="40"/>
                </a:lnTo>
                <a:lnTo>
                  <a:pt x="143" y="24"/>
                </a:lnTo>
                <a:lnTo>
                  <a:pt x="193" y="16"/>
                </a:lnTo>
                <a:lnTo>
                  <a:pt x="244" y="0"/>
                </a:lnTo>
                <a:lnTo>
                  <a:pt x="252" y="0"/>
                </a:lnTo>
                <a:lnTo>
                  <a:pt x="261" y="16"/>
                </a:lnTo>
                <a:lnTo>
                  <a:pt x="303" y="24"/>
                </a:lnTo>
                <a:lnTo>
                  <a:pt x="308" y="24"/>
                </a:lnTo>
                <a:lnTo>
                  <a:pt x="286" y="32"/>
                </a:lnTo>
                <a:lnTo>
                  <a:pt x="244" y="56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" name="Freeform 74"/>
          <p:cNvSpPr>
            <a:spLocks/>
          </p:cNvSpPr>
          <p:nvPr/>
        </p:nvSpPr>
        <p:spPr bwMode="auto">
          <a:xfrm>
            <a:off x="4248150" y="3562350"/>
            <a:ext cx="1155700" cy="814388"/>
          </a:xfrm>
          <a:custGeom>
            <a:avLst/>
            <a:gdLst>
              <a:gd name="T0" fmla="*/ 2147483647 w 893"/>
              <a:gd name="T1" fmla="*/ 2147483647 h 592"/>
              <a:gd name="T2" fmla="*/ 2147483647 w 893"/>
              <a:gd name="T3" fmla="*/ 2147483647 h 592"/>
              <a:gd name="T4" fmla="*/ 2147483647 w 893"/>
              <a:gd name="T5" fmla="*/ 2147483647 h 592"/>
              <a:gd name="T6" fmla="*/ 2147483647 w 893"/>
              <a:gd name="T7" fmla="*/ 2147483647 h 592"/>
              <a:gd name="T8" fmla="*/ 2147483647 w 893"/>
              <a:gd name="T9" fmla="*/ 2147483647 h 592"/>
              <a:gd name="T10" fmla="*/ 2147483647 w 893"/>
              <a:gd name="T11" fmla="*/ 2147483647 h 592"/>
              <a:gd name="T12" fmla="*/ 2147483647 w 893"/>
              <a:gd name="T13" fmla="*/ 2147483647 h 592"/>
              <a:gd name="T14" fmla="*/ 2147483647 w 893"/>
              <a:gd name="T15" fmla="*/ 2147483647 h 592"/>
              <a:gd name="T16" fmla="*/ 2147483647 w 893"/>
              <a:gd name="T17" fmla="*/ 0 h 592"/>
              <a:gd name="T18" fmla="*/ 2147483647 w 893"/>
              <a:gd name="T19" fmla="*/ 2147483647 h 592"/>
              <a:gd name="T20" fmla="*/ 2147483647 w 893"/>
              <a:gd name="T21" fmla="*/ 2147483647 h 592"/>
              <a:gd name="T22" fmla="*/ 2147483647 w 893"/>
              <a:gd name="T23" fmla="*/ 2147483647 h 592"/>
              <a:gd name="T24" fmla="*/ 2147483647 w 893"/>
              <a:gd name="T25" fmla="*/ 2147483647 h 592"/>
              <a:gd name="T26" fmla="*/ 2147483647 w 893"/>
              <a:gd name="T27" fmla="*/ 2147483647 h 592"/>
              <a:gd name="T28" fmla="*/ 2147483647 w 893"/>
              <a:gd name="T29" fmla="*/ 2147483647 h 592"/>
              <a:gd name="T30" fmla="*/ 2147483647 w 893"/>
              <a:gd name="T31" fmla="*/ 2147483647 h 592"/>
              <a:gd name="T32" fmla="*/ 2147483647 w 893"/>
              <a:gd name="T33" fmla="*/ 2147483647 h 592"/>
              <a:gd name="T34" fmla="*/ 2147483647 w 893"/>
              <a:gd name="T35" fmla="*/ 2147483647 h 592"/>
              <a:gd name="T36" fmla="*/ 2147483647 w 893"/>
              <a:gd name="T37" fmla="*/ 2147483647 h 592"/>
              <a:gd name="T38" fmla="*/ 2147483647 w 893"/>
              <a:gd name="T39" fmla="*/ 2147483647 h 592"/>
              <a:gd name="T40" fmla="*/ 2147483647 w 893"/>
              <a:gd name="T41" fmla="*/ 2147483647 h 592"/>
              <a:gd name="T42" fmla="*/ 2147483647 w 893"/>
              <a:gd name="T43" fmla="*/ 2147483647 h 592"/>
              <a:gd name="T44" fmla="*/ 2147483647 w 893"/>
              <a:gd name="T45" fmla="*/ 2147483647 h 592"/>
              <a:gd name="T46" fmla="*/ 2147483647 w 893"/>
              <a:gd name="T47" fmla="*/ 2147483647 h 592"/>
              <a:gd name="T48" fmla="*/ 2147483647 w 893"/>
              <a:gd name="T49" fmla="*/ 2147483647 h 592"/>
              <a:gd name="T50" fmla="*/ 0 w 893"/>
              <a:gd name="T51" fmla="*/ 2147483647 h 592"/>
              <a:gd name="T52" fmla="*/ 2147483647 w 893"/>
              <a:gd name="T53" fmla="*/ 2147483647 h 592"/>
              <a:gd name="T54" fmla="*/ 2147483647 w 893"/>
              <a:gd name="T55" fmla="*/ 2147483647 h 592"/>
              <a:gd name="T56" fmla="*/ 2147483647 w 893"/>
              <a:gd name="T57" fmla="*/ 2147483647 h 592"/>
              <a:gd name="T58" fmla="*/ 2147483647 w 893"/>
              <a:gd name="T59" fmla="*/ 2147483647 h 592"/>
              <a:gd name="T60" fmla="*/ 2147483647 w 893"/>
              <a:gd name="T61" fmla="*/ 2147483647 h 592"/>
              <a:gd name="T62" fmla="*/ 2147483647 w 893"/>
              <a:gd name="T63" fmla="*/ 2147483647 h 592"/>
              <a:gd name="T64" fmla="*/ 2147483647 w 893"/>
              <a:gd name="T65" fmla="*/ 2147483647 h 592"/>
              <a:gd name="T66" fmla="*/ 2147483647 w 893"/>
              <a:gd name="T67" fmla="*/ 2147483647 h 592"/>
              <a:gd name="T68" fmla="*/ 2147483647 w 893"/>
              <a:gd name="T69" fmla="*/ 2147483647 h 592"/>
              <a:gd name="T70" fmla="*/ 2147483647 w 893"/>
              <a:gd name="T71" fmla="*/ 2147483647 h 592"/>
              <a:gd name="T72" fmla="*/ 2147483647 w 893"/>
              <a:gd name="T73" fmla="*/ 2147483647 h 592"/>
              <a:gd name="T74" fmla="*/ 2147483647 w 893"/>
              <a:gd name="T75" fmla="*/ 2147483647 h 592"/>
              <a:gd name="T76" fmla="*/ 2147483647 w 893"/>
              <a:gd name="T77" fmla="*/ 2147483647 h 592"/>
              <a:gd name="T78" fmla="*/ 2147483647 w 893"/>
              <a:gd name="T79" fmla="*/ 2147483647 h 592"/>
              <a:gd name="T80" fmla="*/ 2147483647 w 893"/>
              <a:gd name="T81" fmla="*/ 2147483647 h 592"/>
              <a:gd name="T82" fmla="*/ 2147483647 w 893"/>
              <a:gd name="T83" fmla="*/ 2147483647 h 592"/>
              <a:gd name="T84" fmla="*/ 2147483647 w 893"/>
              <a:gd name="T85" fmla="*/ 2147483647 h 592"/>
              <a:gd name="T86" fmla="*/ 2147483647 w 893"/>
              <a:gd name="T87" fmla="*/ 2147483647 h 592"/>
              <a:gd name="T88" fmla="*/ 2147483647 w 893"/>
              <a:gd name="T89" fmla="*/ 2147483647 h 592"/>
              <a:gd name="T90" fmla="*/ 2147483647 w 893"/>
              <a:gd name="T91" fmla="*/ 2147483647 h 592"/>
              <a:gd name="T92" fmla="*/ 2147483647 w 893"/>
              <a:gd name="T93" fmla="*/ 2147483647 h 592"/>
              <a:gd name="T94" fmla="*/ 2147483647 w 893"/>
              <a:gd name="T95" fmla="*/ 2147483647 h 592"/>
              <a:gd name="T96" fmla="*/ 2147483647 w 893"/>
              <a:gd name="T97" fmla="*/ 2147483647 h 592"/>
              <a:gd name="T98" fmla="*/ 2147483647 w 893"/>
              <a:gd name="T99" fmla="*/ 2147483647 h 592"/>
              <a:gd name="T100" fmla="*/ 2147483647 w 893"/>
              <a:gd name="T101" fmla="*/ 2147483647 h 592"/>
              <a:gd name="T102" fmla="*/ 2147483647 w 893"/>
              <a:gd name="T103" fmla="*/ 2147483647 h 592"/>
              <a:gd name="T104" fmla="*/ 2147483647 w 893"/>
              <a:gd name="T105" fmla="*/ 2147483647 h 592"/>
              <a:gd name="T106" fmla="*/ 2147483647 w 893"/>
              <a:gd name="T107" fmla="*/ 2147483647 h 592"/>
              <a:gd name="T108" fmla="*/ 2147483647 w 893"/>
              <a:gd name="T109" fmla="*/ 2147483647 h 592"/>
              <a:gd name="T110" fmla="*/ 2147483647 w 893"/>
              <a:gd name="T111" fmla="*/ 2147483647 h 592"/>
              <a:gd name="T112" fmla="*/ 2147483647 w 893"/>
              <a:gd name="T113" fmla="*/ 2147483647 h 592"/>
              <a:gd name="T114" fmla="*/ 2147483647 w 893"/>
              <a:gd name="T115" fmla="*/ 2147483647 h 592"/>
              <a:gd name="T116" fmla="*/ 2147483647 w 893"/>
              <a:gd name="T117" fmla="*/ 2147483647 h 592"/>
              <a:gd name="T118" fmla="*/ 2147483647 w 893"/>
              <a:gd name="T119" fmla="*/ 2147483647 h 59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93"/>
              <a:gd name="T181" fmla="*/ 0 h 592"/>
              <a:gd name="T182" fmla="*/ 893 w 893"/>
              <a:gd name="T183" fmla="*/ 592 h 59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93" h="592">
                <a:moveTo>
                  <a:pt x="784" y="312"/>
                </a:moveTo>
                <a:lnTo>
                  <a:pt x="725" y="280"/>
                </a:lnTo>
                <a:lnTo>
                  <a:pt x="708" y="208"/>
                </a:lnTo>
                <a:lnTo>
                  <a:pt x="708" y="168"/>
                </a:lnTo>
                <a:lnTo>
                  <a:pt x="666" y="120"/>
                </a:lnTo>
                <a:lnTo>
                  <a:pt x="632" y="96"/>
                </a:lnTo>
                <a:lnTo>
                  <a:pt x="581" y="56"/>
                </a:lnTo>
                <a:lnTo>
                  <a:pt x="548" y="16"/>
                </a:lnTo>
                <a:lnTo>
                  <a:pt x="506" y="0"/>
                </a:lnTo>
                <a:lnTo>
                  <a:pt x="472" y="48"/>
                </a:lnTo>
                <a:lnTo>
                  <a:pt x="396" y="72"/>
                </a:lnTo>
                <a:lnTo>
                  <a:pt x="371" y="96"/>
                </a:lnTo>
                <a:lnTo>
                  <a:pt x="337" y="80"/>
                </a:lnTo>
                <a:lnTo>
                  <a:pt x="287" y="88"/>
                </a:lnTo>
                <a:lnTo>
                  <a:pt x="253" y="88"/>
                </a:lnTo>
                <a:lnTo>
                  <a:pt x="219" y="80"/>
                </a:lnTo>
                <a:lnTo>
                  <a:pt x="185" y="104"/>
                </a:lnTo>
                <a:lnTo>
                  <a:pt x="160" y="128"/>
                </a:lnTo>
                <a:lnTo>
                  <a:pt x="135" y="168"/>
                </a:lnTo>
                <a:lnTo>
                  <a:pt x="110" y="224"/>
                </a:lnTo>
                <a:lnTo>
                  <a:pt x="84" y="256"/>
                </a:lnTo>
                <a:lnTo>
                  <a:pt x="76" y="280"/>
                </a:lnTo>
                <a:lnTo>
                  <a:pt x="67" y="320"/>
                </a:lnTo>
                <a:lnTo>
                  <a:pt x="51" y="328"/>
                </a:lnTo>
                <a:lnTo>
                  <a:pt x="25" y="344"/>
                </a:lnTo>
                <a:lnTo>
                  <a:pt x="0" y="352"/>
                </a:lnTo>
                <a:lnTo>
                  <a:pt x="17" y="368"/>
                </a:lnTo>
                <a:lnTo>
                  <a:pt x="51" y="392"/>
                </a:lnTo>
                <a:lnTo>
                  <a:pt x="59" y="416"/>
                </a:lnTo>
                <a:lnTo>
                  <a:pt x="93" y="440"/>
                </a:lnTo>
                <a:lnTo>
                  <a:pt x="135" y="456"/>
                </a:lnTo>
                <a:lnTo>
                  <a:pt x="118" y="488"/>
                </a:lnTo>
                <a:lnTo>
                  <a:pt x="160" y="496"/>
                </a:lnTo>
                <a:lnTo>
                  <a:pt x="202" y="512"/>
                </a:lnTo>
                <a:lnTo>
                  <a:pt x="244" y="488"/>
                </a:lnTo>
                <a:lnTo>
                  <a:pt x="244" y="528"/>
                </a:lnTo>
                <a:lnTo>
                  <a:pt x="261" y="536"/>
                </a:lnTo>
                <a:lnTo>
                  <a:pt x="253" y="544"/>
                </a:lnTo>
                <a:lnTo>
                  <a:pt x="287" y="560"/>
                </a:lnTo>
                <a:lnTo>
                  <a:pt x="287" y="584"/>
                </a:lnTo>
                <a:lnTo>
                  <a:pt x="320" y="592"/>
                </a:lnTo>
                <a:lnTo>
                  <a:pt x="413" y="592"/>
                </a:lnTo>
                <a:lnTo>
                  <a:pt x="438" y="568"/>
                </a:lnTo>
                <a:lnTo>
                  <a:pt x="463" y="568"/>
                </a:lnTo>
                <a:lnTo>
                  <a:pt x="514" y="568"/>
                </a:lnTo>
                <a:lnTo>
                  <a:pt x="565" y="560"/>
                </a:lnTo>
                <a:lnTo>
                  <a:pt x="607" y="504"/>
                </a:lnTo>
                <a:lnTo>
                  <a:pt x="657" y="488"/>
                </a:lnTo>
                <a:lnTo>
                  <a:pt x="699" y="480"/>
                </a:lnTo>
                <a:lnTo>
                  <a:pt x="725" y="488"/>
                </a:lnTo>
                <a:lnTo>
                  <a:pt x="767" y="480"/>
                </a:lnTo>
                <a:lnTo>
                  <a:pt x="775" y="496"/>
                </a:lnTo>
                <a:lnTo>
                  <a:pt x="826" y="496"/>
                </a:lnTo>
                <a:lnTo>
                  <a:pt x="834" y="416"/>
                </a:lnTo>
                <a:lnTo>
                  <a:pt x="851" y="376"/>
                </a:lnTo>
                <a:lnTo>
                  <a:pt x="885" y="336"/>
                </a:lnTo>
                <a:lnTo>
                  <a:pt x="893" y="312"/>
                </a:lnTo>
                <a:lnTo>
                  <a:pt x="876" y="288"/>
                </a:lnTo>
                <a:lnTo>
                  <a:pt x="834" y="288"/>
                </a:lnTo>
                <a:lnTo>
                  <a:pt x="784" y="312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Freeform 75"/>
          <p:cNvSpPr>
            <a:spLocks/>
          </p:cNvSpPr>
          <p:nvPr/>
        </p:nvSpPr>
        <p:spPr bwMode="auto">
          <a:xfrm>
            <a:off x="4913313" y="3506788"/>
            <a:ext cx="458787" cy="461962"/>
          </a:xfrm>
          <a:custGeom>
            <a:avLst/>
            <a:gdLst>
              <a:gd name="T0" fmla="*/ 2147483647 w 354"/>
              <a:gd name="T1" fmla="*/ 2147483647 h 336"/>
              <a:gd name="T2" fmla="*/ 2147483647 w 354"/>
              <a:gd name="T3" fmla="*/ 2147483647 h 336"/>
              <a:gd name="T4" fmla="*/ 2147483647 w 354"/>
              <a:gd name="T5" fmla="*/ 2147483647 h 336"/>
              <a:gd name="T6" fmla="*/ 2147483647 w 354"/>
              <a:gd name="T7" fmla="*/ 2147483647 h 336"/>
              <a:gd name="T8" fmla="*/ 2147483647 w 354"/>
              <a:gd name="T9" fmla="*/ 2147483647 h 336"/>
              <a:gd name="T10" fmla="*/ 2147483647 w 354"/>
              <a:gd name="T11" fmla="*/ 2147483647 h 336"/>
              <a:gd name="T12" fmla="*/ 2147483647 w 354"/>
              <a:gd name="T13" fmla="*/ 2147483647 h 336"/>
              <a:gd name="T14" fmla="*/ 2147483647 w 354"/>
              <a:gd name="T15" fmla="*/ 2147483647 h 336"/>
              <a:gd name="T16" fmla="*/ 2147483647 w 354"/>
              <a:gd name="T17" fmla="*/ 2147483647 h 336"/>
              <a:gd name="T18" fmla="*/ 2147483647 w 354"/>
              <a:gd name="T19" fmla="*/ 2147483647 h 336"/>
              <a:gd name="T20" fmla="*/ 2147483647 w 354"/>
              <a:gd name="T21" fmla="*/ 0 h 336"/>
              <a:gd name="T22" fmla="*/ 2147483647 w 354"/>
              <a:gd name="T23" fmla="*/ 2147483647 h 336"/>
              <a:gd name="T24" fmla="*/ 2147483647 w 354"/>
              <a:gd name="T25" fmla="*/ 2147483647 h 336"/>
              <a:gd name="T26" fmla="*/ 0 w 354"/>
              <a:gd name="T27" fmla="*/ 2147483647 h 336"/>
              <a:gd name="T28" fmla="*/ 2147483647 w 354"/>
              <a:gd name="T29" fmla="*/ 2147483647 h 336"/>
              <a:gd name="T30" fmla="*/ 2147483647 w 354"/>
              <a:gd name="T31" fmla="*/ 2147483647 h 336"/>
              <a:gd name="T32" fmla="*/ 2147483647 w 354"/>
              <a:gd name="T33" fmla="*/ 2147483647 h 336"/>
              <a:gd name="T34" fmla="*/ 2147483647 w 354"/>
              <a:gd name="T35" fmla="*/ 2147483647 h 336"/>
              <a:gd name="T36" fmla="*/ 2147483647 w 354"/>
              <a:gd name="T37" fmla="*/ 2147483647 h 336"/>
              <a:gd name="T38" fmla="*/ 2147483647 w 354"/>
              <a:gd name="T39" fmla="*/ 2147483647 h 336"/>
              <a:gd name="T40" fmla="*/ 2147483647 w 354"/>
              <a:gd name="T41" fmla="*/ 2147483647 h 336"/>
              <a:gd name="T42" fmla="*/ 2147483647 w 354"/>
              <a:gd name="T43" fmla="*/ 2147483647 h 336"/>
              <a:gd name="T44" fmla="*/ 2147483647 w 354"/>
              <a:gd name="T45" fmla="*/ 2147483647 h 336"/>
              <a:gd name="T46" fmla="*/ 2147483647 w 354"/>
              <a:gd name="T47" fmla="*/ 2147483647 h 3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4"/>
              <a:gd name="T73" fmla="*/ 0 h 336"/>
              <a:gd name="T74" fmla="*/ 354 w 354"/>
              <a:gd name="T75" fmla="*/ 336 h 3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4" h="336">
                <a:moveTo>
                  <a:pt x="270" y="248"/>
                </a:moveTo>
                <a:lnTo>
                  <a:pt x="253" y="224"/>
                </a:lnTo>
                <a:lnTo>
                  <a:pt x="278" y="200"/>
                </a:lnTo>
                <a:lnTo>
                  <a:pt x="354" y="184"/>
                </a:lnTo>
                <a:lnTo>
                  <a:pt x="337" y="152"/>
                </a:lnTo>
                <a:lnTo>
                  <a:pt x="303" y="120"/>
                </a:lnTo>
                <a:lnTo>
                  <a:pt x="287" y="88"/>
                </a:lnTo>
                <a:lnTo>
                  <a:pt x="236" y="72"/>
                </a:lnTo>
                <a:lnTo>
                  <a:pt x="211" y="24"/>
                </a:lnTo>
                <a:lnTo>
                  <a:pt x="152" y="24"/>
                </a:lnTo>
                <a:lnTo>
                  <a:pt x="84" y="0"/>
                </a:lnTo>
                <a:lnTo>
                  <a:pt x="59" y="24"/>
                </a:lnTo>
                <a:lnTo>
                  <a:pt x="8" y="32"/>
                </a:lnTo>
                <a:lnTo>
                  <a:pt x="0" y="40"/>
                </a:lnTo>
                <a:lnTo>
                  <a:pt x="34" y="56"/>
                </a:lnTo>
                <a:lnTo>
                  <a:pt x="67" y="96"/>
                </a:lnTo>
                <a:lnTo>
                  <a:pt x="118" y="136"/>
                </a:lnTo>
                <a:lnTo>
                  <a:pt x="152" y="160"/>
                </a:lnTo>
                <a:lnTo>
                  <a:pt x="194" y="208"/>
                </a:lnTo>
                <a:lnTo>
                  <a:pt x="194" y="248"/>
                </a:lnTo>
                <a:lnTo>
                  <a:pt x="211" y="320"/>
                </a:lnTo>
                <a:lnTo>
                  <a:pt x="236" y="336"/>
                </a:lnTo>
                <a:lnTo>
                  <a:pt x="253" y="312"/>
                </a:lnTo>
                <a:lnTo>
                  <a:pt x="270" y="248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Freeform 76"/>
          <p:cNvSpPr>
            <a:spLocks/>
          </p:cNvSpPr>
          <p:nvPr/>
        </p:nvSpPr>
        <p:spPr bwMode="auto">
          <a:xfrm>
            <a:off x="4248150" y="3562350"/>
            <a:ext cx="1155700" cy="814388"/>
          </a:xfrm>
          <a:custGeom>
            <a:avLst/>
            <a:gdLst>
              <a:gd name="T0" fmla="*/ 2147483647 w 893"/>
              <a:gd name="T1" fmla="*/ 2147483647 h 592"/>
              <a:gd name="T2" fmla="*/ 2147483647 w 893"/>
              <a:gd name="T3" fmla="*/ 2147483647 h 592"/>
              <a:gd name="T4" fmla="*/ 2147483647 w 893"/>
              <a:gd name="T5" fmla="*/ 2147483647 h 592"/>
              <a:gd name="T6" fmla="*/ 2147483647 w 893"/>
              <a:gd name="T7" fmla="*/ 2147483647 h 592"/>
              <a:gd name="T8" fmla="*/ 2147483647 w 893"/>
              <a:gd name="T9" fmla="*/ 2147483647 h 592"/>
              <a:gd name="T10" fmla="*/ 2147483647 w 893"/>
              <a:gd name="T11" fmla="*/ 2147483647 h 592"/>
              <a:gd name="T12" fmla="*/ 2147483647 w 893"/>
              <a:gd name="T13" fmla="*/ 2147483647 h 592"/>
              <a:gd name="T14" fmla="*/ 2147483647 w 893"/>
              <a:gd name="T15" fmla="*/ 2147483647 h 592"/>
              <a:gd name="T16" fmla="*/ 2147483647 w 893"/>
              <a:gd name="T17" fmla="*/ 0 h 592"/>
              <a:gd name="T18" fmla="*/ 2147483647 w 893"/>
              <a:gd name="T19" fmla="*/ 2147483647 h 592"/>
              <a:gd name="T20" fmla="*/ 2147483647 w 893"/>
              <a:gd name="T21" fmla="*/ 2147483647 h 592"/>
              <a:gd name="T22" fmla="*/ 2147483647 w 893"/>
              <a:gd name="T23" fmla="*/ 2147483647 h 592"/>
              <a:gd name="T24" fmla="*/ 2147483647 w 893"/>
              <a:gd name="T25" fmla="*/ 2147483647 h 592"/>
              <a:gd name="T26" fmla="*/ 2147483647 w 893"/>
              <a:gd name="T27" fmla="*/ 2147483647 h 592"/>
              <a:gd name="T28" fmla="*/ 2147483647 w 893"/>
              <a:gd name="T29" fmla="*/ 2147483647 h 592"/>
              <a:gd name="T30" fmla="*/ 2147483647 w 893"/>
              <a:gd name="T31" fmla="*/ 2147483647 h 592"/>
              <a:gd name="T32" fmla="*/ 2147483647 w 893"/>
              <a:gd name="T33" fmla="*/ 2147483647 h 592"/>
              <a:gd name="T34" fmla="*/ 2147483647 w 893"/>
              <a:gd name="T35" fmla="*/ 2147483647 h 592"/>
              <a:gd name="T36" fmla="*/ 2147483647 w 893"/>
              <a:gd name="T37" fmla="*/ 2147483647 h 592"/>
              <a:gd name="T38" fmla="*/ 2147483647 w 893"/>
              <a:gd name="T39" fmla="*/ 2147483647 h 592"/>
              <a:gd name="T40" fmla="*/ 2147483647 w 893"/>
              <a:gd name="T41" fmla="*/ 2147483647 h 592"/>
              <a:gd name="T42" fmla="*/ 2147483647 w 893"/>
              <a:gd name="T43" fmla="*/ 2147483647 h 592"/>
              <a:gd name="T44" fmla="*/ 2147483647 w 893"/>
              <a:gd name="T45" fmla="*/ 2147483647 h 592"/>
              <a:gd name="T46" fmla="*/ 2147483647 w 893"/>
              <a:gd name="T47" fmla="*/ 2147483647 h 592"/>
              <a:gd name="T48" fmla="*/ 2147483647 w 893"/>
              <a:gd name="T49" fmla="*/ 2147483647 h 592"/>
              <a:gd name="T50" fmla="*/ 2147483647 w 893"/>
              <a:gd name="T51" fmla="*/ 2147483647 h 592"/>
              <a:gd name="T52" fmla="*/ 0 w 893"/>
              <a:gd name="T53" fmla="*/ 2147483647 h 592"/>
              <a:gd name="T54" fmla="*/ 2147483647 w 893"/>
              <a:gd name="T55" fmla="*/ 2147483647 h 592"/>
              <a:gd name="T56" fmla="*/ 2147483647 w 893"/>
              <a:gd name="T57" fmla="*/ 2147483647 h 592"/>
              <a:gd name="T58" fmla="*/ 2147483647 w 893"/>
              <a:gd name="T59" fmla="*/ 2147483647 h 592"/>
              <a:gd name="T60" fmla="*/ 2147483647 w 893"/>
              <a:gd name="T61" fmla="*/ 2147483647 h 592"/>
              <a:gd name="T62" fmla="*/ 2147483647 w 893"/>
              <a:gd name="T63" fmla="*/ 2147483647 h 592"/>
              <a:gd name="T64" fmla="*/ 2147483647 w 893"/>
              <a:gd name="T65" fmla="*/ 2147483647 h 592"/>
              <a:gd name="T66" fmla="*/ 2147483647 w 893"/>
              <a:gd name="T67" fmla="*/ 2147483647 h 592"/>
              <a:gd name="T68" fmla="*/ 2147483647 w 893"/>
              <a:gd name="T69" fmla="*/ 2147483647 h 592"/>
              <a:gd name="T70" fmla="*/ 2147483647 w 893"/>
              <a:gd name="T71" fmla="*/ 2147483647 h 592"/>
              <a:gd name="T72" fmla="*/ 2147483647 w 893"/>
              <a:gd name="T73" fmla="*/ 2147483647 h 592"/>
              <a:gd name="T74" fmla="*/ 2147483647 w 893"/>
              <a:gd name="T75" fmla="*/ 2147483647 h 592"/>
              <a:gd name="T76" fmla="*/ 2147483647 w 893"/>
              <a:gd name="T77" fmla="*/ 2147483647 h 592"/>
              <a:gd name="T78" fmla="*/ 2147483647 w 893"/>
              <a:gd name="T79" fmla="*/ 2147483647 h 592"/>
              <a:gd name="T80" fmla="*/ 2147483647 w 893"/>
              <a:gd name="T81" fmla="*/ 2147483647 h 592"/>
              <a:gd name="T82" fmla="*/ 2147483647 w 893"/>
              <a:gd name="T83" fmla="*/ 2147483647 h 592"/>
              <a:gd name="T84" fmla="*/ 2147483647 w 893"/>
              <a:gd name="T85" fmla="*/ 2147483647 h 592"/>
              <a:gd name="T86" fmla="*/ 2147483647 w 893"/>
              <a:gd name="T87" fmla="*/ 2147483647 h 592"/>
              <a:gd name="T88" fmla="*/ 2147483647 w 893"/>
              <a:gd name="T89" fmla="*/ 2147483647 h 592"/>
              <a:gd name="T90" fmla="*/ 2147483647 w 893"/>
              <a:gd name="T91" fmla="*/ 2147483647 h 592"/>
              <a:gd name="T92" fmla="*/ 2147483647 w 893"/>
              <a:gd name="T93" fmla="*/ 2147483647 h 592"/>
              <a:gd name="T94" fmla="*/ 2147483647 w 893"/>
              <a:gd name="T95" fmla="*/ 2147483647 h 592"/>
              <a:gd name="T96" fmla="*/ 2147483647 w 893"/>
              <a:gd name="T97" fmla="*/ 2147483647 h 592"/>
              <a:gd name="T98" fmla="*/ 2147483647 w 893"/>
              <a:gd name="T99" fmla="*/ 2147483647 h 592"/>
              <a:gd name="T100" fmla="*/ 2147483647 w 893"/>
              <a:gd name="T101" fmla="*/ 2147483647 h 592"/>
              <a:gd name="T102" fmla="*/ 2147483647 w 893"/>
              <a:gd name="T103" fmla="*/ 2147483647 h 592"/>
              <a:gd name="T104" fmla="*/ 2147483647 w 893"/>
              <a:gd name="T105" fmla="*/ 2147483647 h 592"/>
              <a:gd name="T106" fmla="*/ 2147483647 w 893"/>
              <a:gd name="T107" fmla="*/ 2147483647 h 592"/>
              <a:gd name="T108" fmla="*/ 2147483647 w 893"/>
              <a:gd name="T109" fmla="*/ 2147483647 h 592"/>
              <a:gd name="T110" fmla="*/ 2147483647 w 893"/>
              <a:gd name="T111" fmla="*/ 2147483647 h 592"/>
              <a:gd name="T112" fmla="*/ 2147483647 w 893"/>
              <a:gd name="T113" fmla="*/ 2147483647 h 592"/>
              <a:gd name="T114" fmla="*/ 2147483647 w 893"/>
              <a:gd name="T115" fmla="*/ 2147483647 h 592"/>
              <a:gd name="T116" fmla="*/ 2147483647 w 893"/>
              <a:gd name="T117" fmla="*/ 2147483647 h 592"/>
              <a:gd name="T118" fmla="*/ 2147483647 w 893"/>
              <a:gd name="T119" fmla="*/ 2147483647 h 592"/>
              <a:gd name="T120" fmla="*/ 2147483647 w 893"/>
              <a:gd name="T121" fmla="*/ 2147483647 h 59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93"/>
              <a:gd name="T184" fmla="*/ 0 h 592"/>
              <a:gd name="T185" fmla="*/ 893 w 893"/>
              <a:gd name="T186" fmla="*/ 592 h 59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93" h="592">
                <a:moveTo>
                  <a:pt x="784" y="312"/>
                </a:moveTo>
                <a:lnTo>
                  <a:pt x="725" y="280"/>
                </a:lnTo>
                <a:lnTo>
                  <a:pt x="708" y="208"/>
                </a:lnTo>
                <a:lnTo>
                  <a:pt x="708" y="168"/>
                </a:lnTo>
                <a:lnTo>
                  <a:pt x="666" y="120"/>
                </a:lnTo>
                <a:lnTo>
                  <a:pt x="632" y="96"/>
                </a:lnTo>
                <a:lnTo>
                  <a:pt x="581" y="56"/>
                </a:lnTo>
                <a:lnTo>
                  <a:pt x="548" y="16"/>
                </a:lnTo>
                <a:lnTo>
                  <a:pt x="506" y="0"/>
                </a:lnTo>
                <a:lnTo>
                  <a:pt x="472" y="48"/>
                </a:lnTo>
                <a:lnTo>
                  <a:pt x="396" y="72"/>
                </a:lnTo>
                <a:lnTo>
                  <a:pt x="371" y="96"/>
                </a:lnTo>
                <a:lnTo>
                  <a:pt x="337" y="80"/>
                </a:lnTo>
                <a:lnTo>
                  <a:pt x="287" y="88"/>
                </a:lnTo>
                <a:lnTo>
                  <a:pt x="253" y="88"/>
                </a:lnTo>
                <a:lnTo>
                  <a:pt x="219" y="80"/>
                </a:lnTo>
                <a:lnTo>
                  <a:pt x="185" y="104"/>
                </a:lnTo>
                <a:lnTo>
                  <a:pt x="160" y="128"/>
                </a:lnTo>
                <a:lnTo>
                  <a:pt x="135" y="168"/>
                </a:lnTo>
                <a:lnTo>
                  <a:pt x="110" y="224"/>
                </a:lnTo>
                <a:lnTo>
                  <a:pt x="84" y="256"/>
                </a:lnTo>
                <a:lnTo>
                  <a:pt x="76" y="280"/>
                </a:lnTo>
                <a:lnTo>
                  <a:pt x="67" y="320"/>
                </a:lnTo>
                <a:lnTo>
                  <a:pt x="51" y="328"/>
                </a:lnTo>
                <a:lnTo>
                  <a:pt x="25" y="344"/>
                </a:lnTo>
                <a:lnTo>
                  <a:pt x="0" y="352"/>
                </a:lnTo>
                <a:lnTo>
                  <a:pt x="17" y="368"/>
                </a:lnTo>
                <a:lnTo>
                  <a:pt x="51" y="392"/>
                </a:lnTo>
                <a:lnTo>
                  <a:pt x="59" y="416"/>
                </a:lnTo>
                <a:lnTo>
                  <a:pt x="93" y="440"/>
                </a:lnTo>
                <a:lnTo>
                  <a:pt x="135" y="456"/>
                </a:lnTo>
                <a:lnTo>
                  <a:pt x="118" y="488"/>
                </a:lnTo>
                <a:lnTo>
                  <a:pt x="160" y="496"/>
                </a:lnTo>
                <a:lnTo>
                  <a:pt x="202" y="512"/>
                </a:lnTo>
                <a:lnTo>
                  <a:pt x="244" y="488"/>
                </a:lnTo>
                <a:lnTo>
                  <a:pt x="244" y="528"/>
                </a:lnTo>
                <a:lnTo>
                  <a:pt x="261" y="536"/>
                </a:lnTo>
                <a:lnTo>
                  <a:pt x="253" y="544"/>
                </a:lnTo>
                <a:lnTo>
                  <a:pt x="287" y="560"/>
                </a:lnTo>
                <a:lnTo>
                  <a:pt x="287" y="584"/>
                </a:lnTo>
                <a:lnTo>
                  <a:pt x="320" y="592"/>
                </a:lnTo>
                <a:lnTo>
                  <a:pt x="413" y="592"/>
                </a:lnTo>
                <a:lnTo>
                  <a:pt x="438" y="568"/>
                </a:lnTo>
                <a:lnTo>
                  <a:pt x="463" y="568"/>
                </a:lnTo>
                <a:lnTo>
                  <a:pt x="514" y="568"/>
                </a:lnTo>
                <a:lnTo>
                  <a:pt x="565" y="560"/>
                </a:lnTo>
                <a:lnTo>
                  <a:pt x="607" y="504"/>
                </a:lnTo>
                <a:lnTo>
                  <a:pt x="657" y="488"/>
                </a:lnTo>
                <a:lnTo>
                  <a:pt x="699" y="480"/>
                </a:lnTo>
                <a:lnTo>
                  <a:pt x="725" y="488"/>
                </a:lnTo>
                <a:lnTo>
                  <a:pt x="767" y="480"/>
                </a:lnTo>
                <a:lnTo>
                  <a:pt x="775" y="496"/>
                </a:lnTo>
                <a:lnTo>
                  <a:pt x="826" y="496"/>
                </a:lnTo>
                <a:lnTo>
                  <a:pt x="834" y="416"/>
                </a:lnTo>
                <a:lnTo>
                  <a:pt x="851" y="376"/>
                </a:lnTo>
                <a:lnTo>
                  <a:pt x="885" y="336"/>
                </a:lnTo>
                <a:lnTo>
                  <a:pt x="893" y="312"/>
                </a:lnTo>
                <a:lnTo>
                  <a:pt x="876" y="288"/>
                </a:lnTo>
                <a:lnTo>
                  <a:pt x="834" y="288"/>
                </a:lnTo>
                <a:lnTo>
                  <a:pt x="784" y="312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Freeform 77"/>
          <p:cNvSpPr>
            <a:spLocks/>
          </p:cNvSpPr>
          <p:nvPr/>
        </p:nvSpPr>
        <p:spPr bwMode="auto">
          <a:xfrm>
            <a:off x="4913313" y="3506788"/>
            <a:ext cx="458787" cy="461962"/>
          </a:xfrm>
          <a:custGeom>
            <a:avLst/>
            <a:gdLst>
              <a:gd name="T0" fmla="*/ 2147483647 w 354"/>
              <a:gd name="T1" fmla="*/ 2147483647 h 336"/>
              <a:gd name="T2" fmla="*/ 2147483647 w 354"/>
              <a:gd name="T3" fmla="*/ 2147483647 h 336"/>
              <a:gd name="T4" fmla="*/ 2147483647 w 354"/>
              <a:gd name="T5" fmla="*/ 2147483647 h 336"/>
              <a:gd name="T6" fmla="*/ 2147483647 w 354"/>
              <a:gd name="T7" fmla="*/ 2147483647 h 336"/>
              <a:gd name="T8" fmla="*/ 2147483647 w 354"/>
              <a:gd name="T9" fmla="*/ 2147483647 h 336"/>
              <a:gd name="T10" fmla="*/ 2147483647 w 354"/>
              <a:gd name="T11" fmla="*/ 2147483647 h 336"/>
              <a:gd name="T12" fmla="*/ 2147483647 w 354"/>
              <a:gd name="T13" fmla="*/ 2147483647 h 336"/>
              <a:gd name="T14" fmla="*/ 2147483647 w 354"/>
              <a:gd name="T15" fmla="*/ 2147483647 h 336"/>
              <a:gd name="T16" fmla="*/ 2147483647 w 354"/>
              <a:gd name="T17" fmla="*/ 2147483647 h 336"/>
              <a:gd name="T18" fmla="*/ 2147483647 w 354"/>
              <a:gd name="T19" fmla="*/ 2147483647 h 336"/>
              <a:gd name="T20" fmla="*/ 2147483647 w 354"/>
              <a:gd name="T21" fmla="*/ 0 h 336"/>
              <a:gd name="T22" fmla="*/ 2147483647 w 354"/>
              <a:gd name="T23" fmla="*/ 2147483647 h 336"/>
              <a:gd name="T24" fmla="*/ 2147483647 w 354"/>
              <a:gd name="T25" fmla="*/ 2147483647 h 336"/>
              <a:gd name="T26" fmla="*/ 0 w 354"/>
              <a:gd name="T27" fmla="*/ 2147483647 h 336"/>
              <a:gd name="T28" fmla="*/ 2147483647 w 354"/>
              <a:gd name="T29" fmla="*/ 2147483647 h 336"/>
              <a:gd name="T30" fmla="*/ 2147483647 w 354"/>
              <a:gd name="T31" fmla="*/ 2147483647 h 336"/>
              <a:gd name="T32" fmla="*/ 2147483647 w 354"/>
              <a:gd name="T33" fmla="*/ 2147483647 h 336"/>
              <a:gd name="T34" fmla="*/ 2147483647 w 354"/>
              <a:gd name="T35" fmla="*/ 2147483647 h 336"/>
              <a:gd name="T36" fmla="*/ 2147483647 w 354"/>
              <a:gd name="T37" fmla="*/ 2147483647 h 336"/>
              <a:gd name="T38" fmla="*/ 2147483647 w 354"/>
              <a:gd name="T39" fmla="*/ 2147483647 h 336"/>
              <a:gd name="T40" fmla="*/ 2147483647 w 354"/>
              <a:gd name="T41" fmla="*/ 2147483647 h 336"/>
              <a:gd name="T42" fmla="*/ 2147483647 w 354"/>
              <a:gd name="T43" fmla="*/ 2147483647 h 336"/>
              <a:gd name="T44" fmla="*/ 2147483647 w 354"/>
              <a:gd name="T45" fmla="*/ 2147483647 h 336"/>
              <a:gd name="T46" fmla="*/ 2147483647 w 354"/>
              <a:gd name="T47" fmla="*/ 2147483647 h 3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54"/>
              <a:gd name="T73" fmla="*/ 0 h 336"/>
              <a:gd name="T74" fmla="*/ 354 w 354"/>
              <a:gd name="T75" fmla="*/ 336 h 3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54" h="336">
                <a:moveTo>
                  <a:pt x="270" y="248"/>
                </a:moveTo>
                <a:lnTo>
                  <a:pt x="253" y="224"/>
                </a:lnTo>
                <a:lnTo>
                  <a:pt x="278" y="200"/>
                </a:lnTo>
                <a:lnTo>
                  <a:pt x="354" y="184"/>
                </a:lnTo>
                <a:lnTo>
                  <a:pt x="337" y="152"/>
                </a:lnTo>
                <a:lnTo>
                  <a:pt x="303" y="120"/>
                </a:lnTo>
                <a:lnTo>
                  <a:pt x="287" y="88"/>
                </a:lnTo>
                <a:lnTo>
                  <a:pt x="236" y="72"/>
                </a:lnTo>
                <a:lnTo>
                  <a:pt x="211" y="24"/>
                </a:lnTo>
                <a:lnTo>
                  <a:pt x="152" y="24"/>
                </a:lnTo>
                <a:lnTo>
                  <a:pt x="84" y="0"/>
                </a:lnTo>
                <a:lnTo>
                  <a:pt x="59" y="24"/>
                </a:lnTo>
                <a:lnTo>
                  <a:pt x="8" y="32"/>
                </a:lnTo>
                <a:lnTo>
                  <a:pt x="0" y="40"/>
                </a:lnTo>
                <a:lnTo>
                  <a:pt x="34" y="56"/>
                </a:lnTo>
                <a:lnTo>
                  <a:pt x="67" y="96"/>
                </a:lnTo>
                <a:lnTo>
                  <a:pt x="118" y="136"/>
                </a:lnTo>
                <a:lnTo>
                  <a:pt x="152" y="160"/>
                </a:lnTo>
                <a:lnTo>
                  <a:pt x="194" y="208"/>
                </a:lnTo>
                <a:lnTo>
                  <a:pt x="194" y="248"/>
                </a:lnTo>
                <a:lnTo>
                  <a:pt x="211" y="320"/>
                </a:lnTo>
                <a:lnTo>
                  <a:pt x="236" y="336"/>
                </a:lnTo>
                <a:lnTo>
                  <a:pt x="253" y="312"/>
                </a:lnTo>
                <a:lnTo>
                  <a:pt x="270" y="248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Freeform 78"/>
          <p:cNvSpPr>
            <a:spLocks/>
          </p:cNvSpPr>
          <p:nvPr/>
        </p:nvSpPr>
        <p:spPr bwMode="auto">
          <a:xfrm>
            <a:off x="3430588" y="2649538"/>
            <a:ext cx="1112837" cy="901700"/>
          </a:xfrm>
          <a:custGeom>
            <a:avLst/>
            <a:gdLst>
              <a:gd name="T0" fmla="*/ 2147483647 w 860"/>
              <a:gd name="T1" fmla="*/ 2147483647 h 656"/>
              <a:gd name="T2" fmla="*/ 2147483647 w 860"/>
              <a:gd name="T3" fmla="*/ 2147483647 h 656"/>
              <a:gd name="T4" fmla="*/ 2147483647 w 860"/>
              <a:gd name="T5" fmla="*/ 2147483647 h 656"/>
              <a:gd name="T6" fmla="*/ 2147483647 w 860"/>
              <a:gd name="T7" fmla="*/ 2147483647 h 656"/>
              <a:gd name="T8" fmla="*/ 2147483647 w 860"/>
              <a:gd name="T9" fmla="*/ 2147483647 h 656"/>
              <a:gd name="T10" fmla="*/ 2147483647 w 860"/>
              <a:gd name="T11" fmla="*/ 2147483647 h 656"/>
              <a:gd name="T12" fmla="*/ 2147483647 w 860"/>
              <a:gd name="T13" fmla="*/ 2147483647 h 656"/>
              <a:gd name="T14" fmla="*/ 2147483647 w 860"/>
              <a:gd name="T15" fmla="*/ 2147483647 h 656"/>
              <a:gd name="T16" fmla="*/ 2147483647 w 860"/>
              <a:gd name="T17" fmla="*/ 2147483647 h 656"/>
              <a:gd name="T18" fmla="*/ 2147483647 w 860"/>
              <a:gd name="T19" fmla="*/ 2147483647 h 656"/>
              <a:gd name="T20" fmla="*/ 2147483647 w 860"/>
              <a:gd name="T21" fmla="*/ 2147483647 h 656"/>
              <a:gd name="T22" fmla="*/ 2147483647 w 860"/>
              <a:gd name="T23" fmla="*/ 2147483647 h 656"/>
              <a:gd name="T24" fmla="*/ 2147483647 w 860"/>
              <a:gd name="T25" fmla="*/ 2147483647 h 656"/>
              <a:gd name="T26" fmla="*/ 2147483647 w 860"/>
              <a:gd name="T27" fmla="*/ 2147483647 h 656"/>
              <a:gd name="T28" fmla="*/ 2147483647 w 860"/>
              <a:gd name="T29" fmla="*/ 2147483647 h 656"/>
              <a:gd name="T30" fmla="*/ 2147483647 w 860"/>
              <a:gd name="T31" fmla="*/ 2147483647 h 656"/>
              <a:gd name="T32" fmla="*/ 2147483647 w 860"/>
              <a:gd name="T33" fmla="*/ 2147483647 h 656"/>
              <a:gd name="T34" fmla="*/ 2147483647 w 860"/>
              <a:gd name="T35" fmla="*/ 2147483647 h 656"/>
              <a:gd name="T36" fmla="*/ 2147483647 w 860"/>
              <a:gd name="T37" fmla="*/ 0 h 656"/>
              <a:gd name="T38" fmla="*/ 2147483647 w 860"/>
              <a:gd name="T39" fmla="*/ 2147483647 h 656"/>
              <a:gd name="T40" fmla="*/ 2147483647 w 860"/>
              <a:gd name="T41" fmla="*/ 2147483647 h 656"/>
              <a:gd name="T42" fmla="*/ 2147483647 w 860"/>
              <a:gd name="T43" fmla="*/ 2147483647 h 656"/>
              <a:gd name="T44" fmla="*/ 2147483647 w 860"/>
              <a:gd name="T45" fmla="*/ 2147483647 h 656"/>
              <a:gd name="T46" fmla="*/ 2147483647 w 860"/>
              <a:gd name="T47" fmla="*/ 2147483647 h 656"/>
              <a:gd name="T48" fmla="*/ 2147483647 w 860"/>
              <a:gd name="T49" fmla="*/ 2147483647 h 656"/>
              <a:gd name="T50" fmla="*/ 2147483647 w 860"/>
              <a:gd name="T51" fmla="*/ 2147483647 h 656"/>
              <a:gd name="T52" fmla="*/ 2147483647 w 860"/>
              <a:gd name="T53" fmla="*/ 2147483647 h 656"/>
              <a:gd name="T54" fmla="*/ 0 w 860"/>
              <a:gd name="T55" fmla="*/ 2147483647 h 656"/>
              <a:gd name="T56" fmla="*/ 2147483647 w 860"/>
              <a:gd name="T57" fmla="*/ 2147483647 h 656"/>
              <a:gd name="T58" fmla="*/ 2147483647 w 860"/>
              <a:gd name="T59" fmla="*/ 2147483647 h 656"/>
              <a:gd name="T60" fmla="*/ 2147483647 w 860"/>
              <a:gd name="T61" fmla="*/ 2147483647 h 656"/>
              <a:gd name="T62" fmla="*/ 2147483647 w 860"/>
              <a:gd name="T63" fmla="*/ 2147483647 h 656"/>
              <a:gd name="T64" fmla="*/ 2147483647 w 860"/>
              <a:gd name="T65" fmla="*/ 2147483647 h 656"/>
              <a:gd name="T66" fmla="*/ 2147483647 w 860"/>
              <a:gd name="T67" fmla="*/ 2147483647 h 656"/>
              <a:gd name="T68" fmla="*/ 2147483647 w 860"/>
              <a:gd name="T69" fmla="*/ 2147483647 h 656"/>
              <a:gd name="T70" fmla="*/ 2147483647 w 860"/>
              <a:gd name="T71" fmla="*/ 2147483647 h 656"/>
              <a:gd name="T72" fmla="*/ 2147483647 w 860"/>
              <a:gd name="T73" fmla="*/ 2147483647 h 656"/>
              <a:gd name="T74" fmla="*/ 2147483647 w 860"/>
              <a:gd name="T75" fmla="*/ 2147483647 h 656"/>
              <a:gd name="T76" fmla="*/ 2147483647 w 860"/>
              <a:gd name="T77" fmla="*/ 2147483647 h 656"/>
              <a:gd name="T78" fmla="*/ 2147483647 w 860"/>
              <a:gd name="T79" fmla="*/ 2147483647 h 656"/>
              <a:gd name="T80" fmla="*/ 2147483647 w 860"/>
              <a:gd name="T81" fmla="*/ 2147483647 h 656"/>
              <a:gd name="T82" fmla="*/ 2147483647 w 860"/>
              <a:gd name="T83" fmla="*/ 2147483647 h 656"/>
              <a:gd name="T84" fmla="*/ 2147483647 w 860"/>
              <a:gd name="T85" fmla="*/ 2147483647 h 656"/>
              <a:gd name="T86" fmla="*/ 2147483647 w 860"/>
              <a:gd name="T87" fmla="*/ 2147483647 h 656"/>
              <a:gd name="T88" fmla="*/ 2147483647 w 860"/>
              <a:gd name="T89" fmla="*/ 2147483647 h 656"/>
              <a:gd name="T90" fmla="*/ 2147483647 w 860"/>
              <a:gd name="T91" fmla="*/ 2147483647 h 656"/>
              <a:gd name="T92" fmla="*/ 2147483647 w 860"/>
              <a:gd name="T93" fmla="*/ 2147483647 h 656"/>
              <a:gd name="T94" fmla="*/ 2147483647 w 860"/>
              <a:gd name="T95" fmla="*/ 2147483647 h 656"/>
              <a:gd name="T96" fmla="*/ 2147483647 w 860"/>
              <a:gd name="T97" fmla="*/ 2147483647 h 656"/>
              <a:gd name="T98" fmla="*/ 2147483647 w 860"/>
              <a:gd name="T99" fmla="*/ 2147483647 h 656"/>
              <a:gd name="T100" fmla="*/ 2147483647 w 860"/>
              <a:gd name="T101" fmla="*/ 2147483647 h 656"/>
              <a:gd name="T102" fmla="*/ 2147483647 w 860"/>
              <a:gd name="T103" fmla="*/ 2147483647 h 656"/>
              <a:gd name="T104" fmla="*/ 2147483647 w 860"/>
              <a:gd name="T105" fmla="*/ 2147483647 h 656"/>
              <a:gd name="T106" fmla="*/ 2147483647 w 860"/>
              <a:gd name="T107" fmla="*/ 2147483647 h 656"/>
              <a:gd name="T108" fmla="*/ 2147483647 w 860"/>
              <a:gd name="T109" fmla="*/ 2147483647 h 656"/>
              <a:gd name="T110" fmla="*/ 2147483647 w 860"/>
              <a:gd name="T111" fmla="*/ 2147483647 h 656"/>
              <a:gd name="T112" fmla="*/ 2147483647 w 860"/>
              <a:gd name="T113" fmla="*/ 2147483647 h 656"/>
              <a:gd name="T114" fmla="*/ 2147483647 w 860"/>
              <a:gd name="T115" fmla="*/ 2147483647 h 656"/>
              <a:gd name="T116" fmla="*/ 2147483647 w 860"/>
              <a:gd name="T117" fmla="*/ 2147483647 h 656"/>
              <a:gd name="T118" fmla="*/ 2147483647 w 860"/>
              <a:gd name="T119" fmla="*/ 2147483647 h 65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860"/>
              <a:gd name="T181" fmla="*/ 0 h 656"/>
              <a:gd name="T182" fmla="*/ 860 w 860"/>
              <a:gd name="T183" fmla="*/ 656 h 65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860" h="656">
                <a:moveTo>
                  <a:pt x="775" y="560"/>
                </a:moveTo>
                <a:lnTo>
                  <a:pt x="826" y="464"/>
                </a:lnTo>
                <a:lnTo>
                  <a:pt x="860" y="456"/>
                </a:lnTo>
                <a:lnTo>
                  <a:pt x="851" y="416"/>
                </a:lnTo>
                <a:lnTo>
                  <a:pt x="817" y="352"/>
                </a:lnTo>
                <a:lnTo>
                  <a:pt x="792" y="320"/>
                </a:lnTo>
                <a:lnTo>
                  <a:pt x="784" y="264"/>
                </a:lnTo>
                <a:lnTo>
                  <a:pt x="750" y="256"/>
                </a:lnTo>
                <a:lnTo>
                  <a:pt x="750" y="232"/>
                </a:lnTo>
                <a:lnTo>
                  <a:pt x="792" y="184"/>
                </a:lnTo>
                <a:lnTo>
                  <a:pt x="750" y="104"/>
                </a:lnTo>
                <a:lnTo>
                  <a:pt x="725" y="40"/>
                </a:lnTo>
                <a:lnTo>
                  <a:pt x="666" y="16"/>
                </a:lnTo>
                <a:lnTo>
                  <a:pt x="531" y="40"/>
                </a:lnTo>
                <a:lnTo>
                  <a:pt x="447" y="24"/>
                </a:lnTo>
                <a:lnTo>
                  <a:pt x="405" y="48"/>
                </a:lnTo>
                <a:lnTo>
                  <a:pt x="362" y="40"/>
                </a:lnTo>
                <a:lnTo>
                  <a:pt x="329" y="24"/>
                </a:lnTo>
                <a:lnTo>
                  <a:pt x="295" y="0"/>
                </a:lnTo>
                <a:lnTo>
                  <a:pt x="253" y="8"/>
                </a:lnTo>
                <a:lnTo>
                  <a:pt x="177" y="40"/>
                </a:lnTo>
                <a:lnTo>
                  <a:pt x="169" y="72"/>
                </a:lnTo>
                <a:lnTo>
                  <a:pt x="126" y="88"/>
                </a:lnTo>
                <a:lnTo>
                  <a:pt x="25" y="128"/>
                </a:lnTo>
                <a:lnTo>
                  <a:pt x="9" y="128"/>
                </a:lnTo>
                <a:lnTo>
                  <a:pt x="17" y="176"/>
                </a:lnTo>
                <a:lnTo>
                  <a:pt x="25" y="208"/>
                </a:lnTo>
                <a:lnTo>
                  <a:pt x="0" y="256"/>
                </a:lnTo>
                <a:lnTo>
                  <a:pt x="51" y="288"/>
                </a:lnTo>
                <a:lnTo>
                  <a:pt x="51" y="320"/>
                </a:lnTo>
                <a:lnTo>
                  <a:pt x="76" y="360"/>
                </a:lnTo>
                <a:lnTo>
                  <a:pt x="59" y="400"/>
                </a:lnTo>
                <a:lnTo>
                  <a:pt x="84" y="432"/>
                </a:lnTo>
                <a:lnTo>
                  <a:pt x="84" y="472"/>
                </a:lnTo>
                <a:lnTo>
                  <a:pt x="126" y="496"/>
                </a:lnTo>
                <a:lnTo>
                  <a:pt x="169" y="512"/>
                </a:lnTo>
                <a:lnTo>
                  <a:pt x="211" y="512"/>
                </a:lnTo>
                <a:lnTo>
                  <a:pt x="202" y="544"/>
                </a:lnTo>
                <a:lnTo>
                  <a:pt x="244" y="576"/>
                </a:lnTo>
                <a:lnTo>
                  <a:pt x="270" y="560"/>
                </a:lnTo>
                <a:lnTo>
                  <a:pt x="270" y="536"/>
                </a:lnTo>
                <a:lnTo>
                  <a:pt x="320" y="552"/>
                </a:lnTo>
                <a:lnTo>
                  <a:pt x="337" y="576"/>
                </a:lnTo>
                <a:lnTo>
                  <a:pt x="379" y="584"/>
                </a:lnTo>
                <a:lnTo>
                  <a:pt x="421" y="592"/>
                </a:lnTo>
                <a:lnTo>
                  <a:pt x="438" y="624"/>
                </a:lnTo>
                <a:lnTo>
                  <a:pt x="464" y="640"/>
                </a:lnTo>
                <a:lnTo>
                  <a:pt x="497" y="616"/>
                </a:lnTo>
                <a:lnTo>
                  <a:pt x="523" y="640"/>
                </a:lnTo>
                <a:lnTo>
                  <a:pt x="531" y="656"/>
                </a:lnTo>
                <a:lnTo>
                  <a:pt x="556" y="656"/>
                </a:lnTo>
                <a:lnTo>
                  <a:pt x="581" y="632"/>
                </a:lnTo>
                <a:lnTo>
                  <a:pt x="615" y="632"/>
                </a:lnTo>
                <a:lnTo>
                  <a:pt x="640" y="616"/>
                </a:lnTo>
                <a:lnTo>
                  <a:pt x="683" y="616"/>
                </a:lnTo>
                <a:lnTo>
                  <a:pt x="708" y="624"/>
                </a:lnTo>
                <a:lnTo>
                  <a:pt x="767" y="632"/>
                </a:lnTo>
                <a:lnTo>
                  <a:pt x="758" y="640"/>
                </a:lnTo>
                <a:lnTo>
                  <a:pt x="792" y="632"/>
                </a:lnTo>
                <a:lnTo>
                  <a:pt x="775" y="560"/>
                </a:lnTo>
                <a:close/>
              </a:path>
            </a:pathLst>
          </a:custGeom>
          <a:solidFill>
            <a:srgbClr val="FFEBAB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" name="Freeform 79"/>
          <p:cNvSpPr>
            <a:spLocks/>
          </p:cNvSpPr>
          <p:nvPr/>
        </p:nvSpPr>
        <p:spPr bwMode="auto">
          <a:xfrm>
            <a:off x="4008438" y="2560638"/>
            <a:ext cx="273050" cy="153987"/>
          </a:xfrm>
          <a:custGeom>
            <a:avLst/>
            <a:gdLst>
              <a:gd name="T0" fmla="*/ 2147483647 w 210"/>
              <a:gd name="T1" fmla="*/ 2147483647 h 112"/>
              <a:gd name="T2" fmla="*/ 2147483647 w 210"/>
              <a:gd name="T3" fmla="*/ 2147483647 h 112"/>
              <a:gd name="T4" fmla="*/ 2147483647 w 210"/>
              <a:gd name="T5" fmla="*/ 0 h 112"/>
              <a:gd name="T6" fmla="*/ 2147483647 w 210"/>
              <a:gd name="T7" fmla="*/ 2147483647 h 112"/>
              <a:gd name="T8" fmla="*/ 2147483647 w 210"/>
              <a:gd name="T9" fmla="*/ 2147483647 h 112"/>
              <a:gd name="T10" fmla="*/ 2147483647 w 210"/>
              <a:gd name="T11" fmla="*/ 2147483647 h 112"/>
              <a:gd name="T12" fmla="*/ 2147483647 w 210"/>
              <a:gd name="T13" fmla="*/ 2147483647 h 112"/>
              <a:gd name="T14" fmla="*/ 0 w 210"/>
              <a:gd name="T15" fmla="*/ 2147483647 h 112"/>
              <a:gd name="T16" fmla="*/ 2147483647 w 210"/>
              <a:gd name="T17" fmla="*/ 2147483647 h 112"/>
              <a:gd name="T18" fmla="*/ 2147483647 w 210"/>
              <a:gd name="T19" fmla="*/ 2147483647 h 112"/>
              <a:gd name="T20" fmla="*/ 2147483647 w 210"/>
              <a:gd name="T21" fmla="*/ 2147483647 h 112"/>
              <a:gd name="T22" fmla="*/ 2147483647 w 210"/>
              <a:gd name="T23" fmla="*/ 2147483647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0"/>
              <a:gd name="T37" fmla="*/ 0 h 112"/>
              <a:gd name="T38" fmla="*/ 210 w 210"/>
              <a:gd name="T39" fmla="*/ 112 h 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0" h="112">
                <a:moveTo>
                  <a:pt x="168" y="8"/>
                </a:moveTo>
                <a:lnTo>
                  <a:pt x="109" y="8"/>
                </a:lnTo>
                <a:lnTo>
                  <a:pt x="76" y="0"/>
                </a:lnTo>
                <a:lnTo>
                  <a:pt x="67" y="24"/>
                </a:lnTo>
                <a:lnTo>
                  <a:pt x="42" y="32"/>
                </a:lnTo>
                <a:lnTo>
                  <a:pt x="8" y="48"/>
                </a:lnTo>
                <a:lnTo>
                  <a:pt x="8" y="72"/>
                </a:lnTo>
                <a:lnTo>
                  <a:pt x="0" y="96"/>
                </a:lnTo>
                <a:lnTo>
                  <a:pt x="84" y="112"/>
                </a:lnTo>
                <a:lnTo>
                  <a:pt x="210" y="88"/>
                </a:lnTo>
                <a:lnTo>
                  <a:pt x="193" y="16"/>
                </a:lnTo>
                <a:lnTo>
                  <a:pt x="168" y="8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Freeform 80"/>
          <p:cNvSpPr>
            <a:spLocks/>
          </p:cNvSpPr>
          <p:nvPr/>
        </p:nvSpPr>
        <p:spPr bwMode="auto">
          <a:xfrm>
            <a:off x="3430588" y="2649538"/>
            <a:ext cx="1112837" cy="901700"/>
          </a:xfrm>
          <a:custGeom>
            <a:avLst/>
            <a:gdLst>
              <a:gd name="T0" fmla="*/ 2147483647 w 860"/>
              <a:gd name="T1" fmla="*/ 2147483647 h 656"/>
              <a:gd name="T2" fmla="*/ 2147483647 w 860"/>
              <a:gd name="T3" fmla="*/ 2147483647 h 656"/>
              <a:gd name="T4" fmla="*/ 2147483647 w 860"/>
              <a:gd name="T5" fmla="*/ 2147483647 h 656"/>
              <a:gd name="T6" fmla="*/ 2147483647 w 860"/>
              <a:gd name="T7" fmla="*/ 2147483647 h 656"/>
              <a:gd name="T8" fmla="*/ 2147483647 w 860"/>
              <a:gd name="T9" fmla="*/ 2147483647 h 656"/>
              <a:gd name="T10" fmla="*/ 2147483647 w 860"/>
              <a:gd name="T11" fmla="*/ 2147483647 h 656"/>
              <a:gd name="T12" fmla="*/ 2147483647 w 860"/>
              <a:gd name="T13" fmla="*/ 2147483647 h 656"/>
              <a:gd name="T14" fmla="*/ 2147483647 w 860"/>
              <a:gd name="T15" fmla="*/ 2147483647 h 656"/>
              <a:gd name="T16" fmla="*/ 2147483647 w 860"/>
              <a:gd name="T17" fmla="*/ 2147483647 h 656"/>
              <a:gd name="T18" fmla="*/ 2147483647 w 860"/>
              <a:gd name="T19" fmla="*/ 2147483647 h 656"/>
              <a:gd name="T20" fmla="*/ 2147483647 w 860"/>
              <a:gd name="T21" fmla="*/ 2147483647 h 656"/>
              <a:gd name="T22" fmla="*/ 2147483647 w 860"/>
              <a:gd name="T23" fmla="*/ 2147483647 h 656"/>
              <a:gd name="T24" fmla="*/ 2147483647 w 860"/>
              <a:gd name="T25" fmla="*/ 2147483647 h 656"/>
              <a:gd name="T26" fmla="*/ 2147483647 w 860"/>
              <a:gd name="T27" fmla="*/ 2147483647 h 656"/>
              <a:gd name="T28" fmla="*/ 2147483647 w 860"/>
              <a:gd name="T29" fmla="*/ 2147483647 h 656"/>
              <a:gd name="T30" fmla="*/ 2147483647 w 860"/>
              <a:gd name="T31" fmla="*/ 2147483647 h 656"/>
              <a:gd name="T32" fmla="*/ 2147483647 w 860"/>
              <a:gd name="T33" fmla="*/ 2147483647 h 656"/>
              <a:gd name="T34" fmla="*/ 2147483647 w 860"/>
              <a:gd name="T35" fmla="*/ 2147483647 h 656"/>
              <a:gd name="T36" fmla="*/ 2147483647 w 860"/>
              <a:gd name="T37" fmla="*/ 0 h 656"/>
              <a:gd name="T38" fmla="*/ 2147483647 w 860"/>
              <a:gd name="T39" fmla="*/ 2147483647 h 656"/>
              <a:gd name="T40" fmla="*/ 2147483647 w 860"/>
              <a:gd name="T41" fmla="*/ 2147483647 h 656"/>
              <a:gd name="T42" fmla="*/ 2147483647 w 860"/>
              <a:gd name="T43" fmla="*/ 2147483647 h 656"/>
              <a:gd name="T44" fmla="*/ 2147483647 w 860"/>
              <a:gd name="T45" fmla="*/ 2147483647 h 656"/>
              <a:gd name="T46" fmla="*/ 2147483647 w 860"/>
              <a:gd name="T47" fmla="*/ 2147483647 h 656"/>
              <a:gd name="T48" fmla="*/ 2147483647 w 860"/>
              <a:gd name="T49" fmla="*/ 2147483647 h 656"/>
              <a:gd name="T50" fmla="*/ 2147483647 w 860"/>
              <a:gd name="T51" fmla="*/ 2147483647 h 656"/>
              <a:gd name="T52" fmla="*/ 2147483647 w 860"/>
              <a:gd name="T53" fmla="*/ 2147483647 h 656"/>
              <a:gd name="T54" fmla="*/ 0 w 860"/>
              <a:gd name="T55" fmla="*/ 2147483647 h 656"/>
              <a:gd name="T56" fmla="*/ 2147483647 w 860"/>
              <a:gd name="T57" fmla="*/ 2147483647 h 656"/>
              <a:gd name="T58" fmla="*/ 2147483647 w 860"/>
              <a:gd name="T59" fmla="*/ 2147483647 h 656"/>
              <a:gd name="T60" fmla="*/ 2147483647 w 860"/>
              <a:gd name="T61" fmla="*/ 2147483647 h 656"/>
              <a:gd name="T62" fmla="*/ 2147483647 w 860"/>
              <a:gd name="T63" fmla="*/ 2147483647 h 656"/>
              <a:gd name="T64" fmla="*/ 2147483647 w 860"/>
              <a:gd name="T65" fmla="*/ 2147483647 h 656"/>
              <a:gd name="T66" fmla="*/ 2147483647 w 860"/>
              <a:gd name="T67" fmla="*/ 2147483647 h 656"/>
              <a:gd name="T68" fmla="*/ 2147483647 w 860"/>
              <a:gd name="T69" fmla="*/ 2147483647 h 656"/>
              <a:gd name="T70" fmla="*/ 2147483647 w 860"/>
              <a:gd name="T71" fmla="*/ 2147483647 h 656"/>
              <a:gd name="T72" fmla="*/ 2147483647 w 860"/>
              <a:gd name="T73" fmla="*/ 2147483647 h 656"/>
              <a:gd name="T74" fmla="*/ 2147483647 w 860"/>
              <a:gd name="T75" fmla="*/ 2147483647 h 656"/>
              <a:gd name="T76" fmla="*/ 2147483647 w 860"/>
              <a:gd name="T77" fmla="*/ 2147483647 h 656"/>
              <a:gd name="T78" fmla="*/ 2147483647 w 860"/>
              <a:gd name="T79" fmla="*/ 2147483647 h 656"/>
              <a:gd name="T80" fmla="*/ 2147483647 w 860"/>
              <a:gd name="T81" fmla="*/ 2147483647 h 656"/>
              <a:gd name="T82" fmla="*/ 2147483647 w 860"/>
              <a:gd name="T83" fmla="*/ 2147483647 h 656"/>
              <a:gd name="T84" fmla="*/ 2147483647 w 860"/>
              <a:gd name="T85" fmla="*/ 2147483647 h 656"/>
              <a:gd name="T86" fmla="*/ 2147483647 w 860"/>
              <a:gd name="T87" fmla="*/ 2147483647 h 656"/>
              <a:gd name="T88" fmla="*/ 2147483647 w 860"/>
              <a:gd name="T89" fmla="*/ 2147483647 h 656"/>
              <a:gd name="T90" fmla="*/ 2147483647 w 860"/>
              <a:gd name="T91" fmla="*/ 2147483647 h 656"/>
              <a:gd name="T92" fmla="*/ 2147483647 w 860"/>
              <a:gd name="T93" fmla="*/ 2147483647 h 656"/>
              <a:gd name="T94" fmla="*/ 2147483647 w 860"/>
              <a:gd name="T95" fmla="*/ 2147483647 h 656"/>
              <a:gd name="T96" fmla="*/ 2147483647 w 860"/>
              <a:gd name="T97" fmla="*/ 2147483647 h 656"/>
              <a:gd name="T98" fmla="*/ 2147483647 w 860"/>
              <a:gd name="T99" fmla="*/ 2147483647 h 656"/>
              <a:gd name="T100" fmla="*/ 2147483647 w 860"/>
              <a:gd name="T101" fmla="*/ 2147483647 h 656"/>
              <a:gd name="T102" fmla="*/ 2147483647 w 860"/>
              <a:gd name="T103" fmla="*/ 2147483647 h 656"/>
              <a:gd name="T104" fmla="*/ 2147483647 w 860"/>
              <a:gd name="T105" fmla="*/ 2147483647 h 656"/>
              <a:gd name="T106" fmla="*/ 2147483647 w 860"/>
              <a:gd name="T107" fmla="*/ 2147483647 h 656"/>
              <a:gd name="T108" fmla="*/ 2147483647 w 860"/>
              <a:gd name="T109" fmla="*/ 2147483647 h 656"/>
              <a:gd name="T110" fmla="*/ 2147483647 w 860"/>
              <a:gd name="T111" fmla="*/ 2147483647 h 656"/>
              <a:gd name="T112" fmla="*/ 2147483647 w 860"/>
              <a:gd name="T113" fmla="*/ 2147483647 h 656"/>
              <a:gd name="T114" fmla="*/ 2147483647 w 860"/>
              <a:gd name="T115" fmla="*/ 2147483647 h 656"/>
              <a:gd name="T116" fmla="*/ 2147483647 w 860"/>
              <a:gd name="T117" fmla="*/ 2147483647 h 656"/>
              <a:gd name="T118" fmla="*/ 2147483647 w 860"/>
              <a:gd name="T119" fmla="*/ 2147483647 h 656"/>
              <a:gd name="T120" fmla="*/ 2147483647 w 860"/>
              <a:gd name="T121" fmla="*/ 2147483647 h 65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860"/>
              <a:gd name="T184" fmla="*/ 0 h 656"/>
              <a:gd name="T185" fmla="*/ 860 w 860"/>
              <a:gd name="T186" fmla="*/ 656 h 65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860" h="656">
                <a:moveTo>
                  <a:pt x="775" y="560"/>
                </a:moveTo>
                <a:lnTo>
                  <a:pt x="826" y="464"/>
                </a:lnTo>
                <a:lnTo>
                  <a:pt x="860" y="456"/>
                </a:lnTo>
                <a:lnTo>
                  <a:pt x="851" y="416"/>
                </a:lnTo>
                <a:lnTo>
                  <a:pt x="817" y="352"/>
                </a:lnTo>
                <a:lnTo>
                  <a:pt x="792" y="320"/>
                </a:lnTo>
                <a:lnTo>
                  <a:pt x="784" y="264"/>
                </a:lnTo>
                <a:lnTo>
                  <a:pt x="750" y="256"/>
                </a:lnTo>
                <a:lnTo>
                  <a:pt x="750" y="232"/>
                </a:lnTo>
                <a:lnTo>
                  <a:pt x="792" y="184"/>
                </a:lnTo>
                <a:lnTo>
                  <a:pt x="750" y="104"/>
                </a:lnTo>
                <a:lnTo>
                  <a:pt x="725" y="40"/>
                </a:lnTo>
                <a:lnTo>
                  <a:pt x="666" y="16"/>
                </a:lnTo>
                <a:lnTo>
                  <a:pt x="531" y="40"/>
                </a:lnTo>
                <a:lnTo>
                  <a:pt x="447" y="24"/>
                </a:lnTo>
                <a:lnTo>
                  <a:pt x="405" y="48"/>
                </a:lnTo>
                <a:lnTo>
                  <a:pt x="362" y="40"/>
                </a:lnTo>
                <a:lnTo>
                  <a:pt x="329" y="24"/>
                </a:lnTo>
                <a:lnTo>
                  <a:pt x="295" y="0"/>
                </a:lnTo>
                <a:lnTo>
                  <a:pt x="253" y="8"/>
                </a:lnTo>
                <a:lnTo>
                  <a:pt x="177" y="40"/>
                </a:lnTo>
                <a:lnTo>
                  <a:pt x="169" y="72"/>
                </a:lnTo>
                <a:lnTo>
                  <a:pt x="126" y="88"/>
                </a:lnTo>
                <a:lnTo>
                  <a:pt x="25" y="128"/>
                </a:lnTo>
                <a:lnTo>
                  <a:pt x="9" y="128"/>
                </a:lnTo>
                <a:lnTo>
                  <a:pt x="17" y="176"/>
                </a:lnTo>
                <a:lnTo>
                  <a:pt x="25" y="208"/>
                </a:lnTo>
                <a:lnTo>
                  <a:pt x="0" y="256"/>
                </a:lnTo>
                <a:lnTo>
                  <a:pt x="51" y="288"/>
                </a:lnTo>
                <a:lnTo>
                  <a:pt x="51" y="320"/>
                </a:lnTo>
                <a:lnTo>
                  <a:pt x="76" y="360"/>
                </a:lnTo>
                <a:lnTo>
                  <a:pt x="59" y="400"/>
                </a:lnTo>
                <a:lnTo>
                  <a:pt x="84" y="432"/>
                </a:lnTo>
                <a:lnTo>
                  <a:pt x="84" y="472"/>
                </a:lnTo>
                <a:lnTo>
                  <a:pt x="126" y="496"/>
                </a:lnTo>
                <a:lnTo>
                  <a:pt x="169" y="512"/>
                </a:lnTo>
                <a:lnTo>
                  <a:pt x="211" y="512"/>
                </a:lnTo>
                <a:lnTo>
                  <a:pt x="202" y="544"/>
                </a:lnTo>
                <a:lnTo>
                  <a:pt x="244" y="576"/>
                </a:lnTo>
                <a:lnTo>
                  <a:pt x="270" y="560"/>
                </a:lnTo>
                <a:lnTo>
                  <a:pt x="270" y="536"/>
                </a:lnTo>
                <a:lnTo>
                  <a:pt x="320" y="552"/>
                </a:lnTo>
                <a:lnTo>
                  <a:pt x="337" y="576"/>
                </a:lnTo>
                <a:lnTo>
                  <a:pt x="379" y="584"/>
                </a:lnTo>
                <a:lnTo>
                  <a:pt x="421" y="592"/>
                </a:lnTo>
                <a:lnTo>
                  <a:pt x="438" y="624"/>
                </a:lnTo>
                <a:lnTo>
                  <a:pt x="464" y="640"/>
                </a:lnTo>
                <a:lnTo>
                  <a:pt x="497" y="616"/>
                </a:lnTo>
                <a:lnTo>
                  <a:pt x="523" y="640"/>
                </a:lnTo>
                <a:lnTo>
                  <a:pt x="531" y="656"/>
                </a:lnTo>
                <a:lnTo>
                  <a:pt x="556" y="656"/>
                </a:lnTo>
                <a:lnTo>
                  <a:pt x="581" y="632"/>
                </a:lnTo>
                <a:lnTo>
                  <a:pt x="615" y="632"/>
                </a:lnTo>
                <a:lnTo>
                  <a:pt x="640" y="616"/>
                </a:lnTo>
                <a:lnTo>
                  <a:pt x="683" y="616"/>
                </a:lnTo>
                <a:lnTo>
                  <a:pt x="708" y="624"/>
                </a:lnTo>
                <a:lnTo>
                  <a:pt x="767" y="632"/>
                </a:lnTo>
                <a:lnTo>
                  <a:pt x="758" y="640"/>
                </a:lnTo>
                <a:lnTo>
                  <a:pt x="792" y="632"/>
                </a:lnTo>
                <a:lnTo>
                  <a:pt x="775" y="56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" name="Freeform 81"/>
          <p:cNvSpPr>
            <a:spLocks/>
          </p:cNvSpPr>
          <p:nvPr/>
        </p:nvSpPr>
        <p:spPr bwMode="auto">
          <a:xfrm>
            <a:off x="4008438" y="2549525"/>
            <a:ext cx="273050" cy="153988"/>
          </a:xfrm>
          <a:custGeom>
            <a:avLst/>
            <a:gdLst>
              <a:gd name="T0" fmla="*/ 2147483647 w 210"/>
              <a:gd name="T1" fmla="*/ 2147483647 h 112"/>
              <a:gd name="T2" fmla="*/ 2147483647 w 210"/>
              <a:gd name="T3" fmla="*/ 2147483647 h 112"/>
              <a:gd name="T4" fmla="*/ 2147483647 w 210"/>
              <a:gd name="T5" fmla="*/ 0 h 112"/>
              <a:gd name="T6" fmla="*/ 2147483647 w 210"/>
              <a:gd name="T7" fmla="*/ 2147483647 h 112"/>
              <a:gd name="T8" fmla="*/ 2147483647 w 210"/>
              <a:gd name="T9" fmla="*/ 2147483647 h 112"/>
              <a:gd name="T10" fmla="*/ 2147483647 w 210"/>
              <a:gd name="T11" fmla="*/ 2147483647 h 112"/>
              <a:gd name="T12" fmla="*/ 2147483647 w 210"/>
              <a:gd name="T13" fmla="*/ 2147483647 h 112"/>
              <a:gd name="T14" fmla="*/ 0 w 210"/>
              <a:gd name="T15" fmla="*/ 2147483647 h 112"/>
              <a:gd name="T16" fmla="*/ 2147483647 w 210"/>
              <a:gd name="T17" fmla="*/ 2147483647 h 112"/>
              <a:gd name="T18" fmla="*/ 2147483647 w 210"/>
              <a:gd name="T19" fmla="*/ 2147483647 h 112"/>
              <a:gd name="T20" fmla="*/ 2147483647 w 210"/>
              <a:gd name="T21" fmla="*/ 2147483647 h 112"/>
              <a:gd name="T22" fmla="*/ 2147483647 w 210"/>
              <a:gd name="T23" fmla="*/ 2147483647 h 11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10"/>
              <a:gd name="T37" fmla="*/ 0 h 112"/>
              <a:gd name="T38" fmla="*/ 210 w 210"/>
              <a:gd name="T39" fmla="*/ 112 h 11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0" h="112">
                <a:moveTo>
                  <a:pt x="168" y="8"/>
                </a:moveTo>
                <a:lnTo>
                  <a:pt x="109" y="8"/>
                </a:lnTo>
                <a:lnTo>
                  <a:pt x="76" y="0"/>
                </a:lnTo>
                <a:lnTo>
                  <a:pt x="67" y="24"/>
                </a:lnTo>
                <a:lnTo>
                  <a:pt x="42" y="32"/>
                </a:lnTo>
                <a:lnTo>
                  <a:pt x="8" y="48"/>
                </a:lnTo>
                <a:lnTo>
                  <a:pt x="8" y="72"/>
                </a:lnTo>
                <a:lnTo>
                  <a:pt x="0" y="96"/>
                </a:lnTo>
                <a:lnTo>
                  <a:pt x="84" y="112"/>
                </a:lnTo>
                <a:lnTo>
                  <a:pt x="210" y="88"/>
                </a:lnTo>
                <a:lnTo>
                  <a:pt x="193" y="16"/>
                </a:lnTo>
                <a:lnTo>
                  <a:pt x="168" y="8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" name="Freeform 82"/>
          <p:cNvSpPr>
            <a:spLocks/>
          </p:cNvSpPr>
          <p:nvPr/>
        </p:nvSpPr>
        <p:spPr bwMode="auto">
          <a:xfrm>
            <a:off x="4064000" y="2308225"/>
            <a:ext cx="587375" cy="439738"/>
          </a:xfrm>
          <a:custGeom>
            <a:avLst/>
            <a:gdLst>
              <a:gd name="T0" fmla="*/ 2147483647 w 455"/>
              <a:gd name="T1" fmla="*/ 2147483647 h 320"/>
              <a:gd name="T2" fmla="*/ 2147483647 w 455"/>
              <a:gd name="T3" fmla="*/ 2147483647 h 320"/>
              <a:gd name="T4" fmla="*/ 2147483647 w 455"/>
              <a:gd name="T5" fmla="*/ 2147483647 h 320"/>
              <a:gd name="T6" fmla="*/ 2147483647 w 455"/>
              <a:gd name="T7" fmla="*/ 2147483647 h 320"/>
              <a:gd name="T8" fmla="*/ 2147483647 w 455"/>
              <a:gd name="T9" fmla="*/ 2147483647 h 320"/>
              <a:gd name="T10" fmla="*/ 2147483647 w 455"/>
              <a:gd name="T11" fmla="*/ 2147483647 h 320"/>
              <a:gd name="T12" fmla="*/ 2147483647 w 455"/>
              <a:gd name="T13" fmla="*/ 2147483647 h 320"/>
              <a:gd name="T14" fmla="*/ 2147483647 w 455"/>
              <a:gd name="T15" fmla="*/ 2147483647 h 320"/>
              <a:gd name="T16" fmla="*/ 2147483647 w 455"/>
              <a:gd name="T17" fmla="*/ 2147483647 h 320"/>
              <a:gd name="T18" fmla="*/ 2147483647 w 455"/>
              <a:gd name="T19" fmla="*/ 2147483647 h 320"/>
              <a:gd name="T20" fmla="*/ 2147483647 w 455"/>
              <a:gd name="T21" fmla="*/ 2147483647 h 320"/>
              <a:gd name="T22" fmla="*/ 2147483647 w 455"/>
              <a:gd name="T23" fmla="*/ 2147483647 h 320"/>
              <a:gd name="T24" fmla="*/ 2147483647 w 455"/>
              <a:gd name="T25" fmla="*/ 2147483647 h 320"/>
              <a:gd name="T26" fmla="*/ 2147483647 w 455"/>
              <a:gd name="T27" fmla="*/ 2147483647 h 320"/>
              <a:gd name="T28" fmla="*/ 2147483647 w 455"/>
              <a:gd name="T29" fmla="*/ 2147483647 h 320"/>
              <a:gd name="T30" fmla="*/ 2147483647 w 455"/>
              <a:gd name="T31" fmla="*/ 2147483647 h 320"/>
              <a:gd name="T32" fmla="*/ 2147483647 w 455"/>
              <a:gd name="T33" fmla="*/ 2147483647 h 320"/>
              <a:gd name="T34" fmla="*/ 2147483647 w 455"/>
              <a:gd name="T35" fmla="*/ 2147483647 h 320"/>
              <a:gd name="T36" fmla="*/ 2147483647 w 455"/>
              <a:gd name="T37" fmla="*/ 2147483647 h 320"/>
              <a:gd name="T38" fmla="*/ 2147483647 w 455"/>
              <a:gd name="T39" fmla="*/ 0 h 320"/>
              <a:gd name="T40" fmla="*/ 2147483647 w 455"/>
              <a:gd name="T41" fmla="*/ 2147483647 h 320"/>
              <a:gd name="T42" fmla="*/ 2147483647 w 455"/>
              <a:gd name="T43" fmla="*/ 2147483647 h 320"/>
              <a:gd name="T44" fmla="*/ 2147483647 w 455"/>
              <a:gd name="T45" fmla="*/ 2147483647 h 320"/>
              <a:gd name="T46" fmla="*/ 2147483647 w 455"/>
              <a:gd name="T47" fmla="*/ 2147483647 h 320"/>
              <a:gd name="T48" fmla="*/ 2147483647 w 455"/>
              <a:gd name="T49" fmla="*/ 2147483647 h 320"/>
              <a:gd name="T50" fmla="*/ 0 w 455"/>
              <a:gd name="T51" fmla="*/ 2147483647 h 320"/>
              <a:gd name="T52" fmla="*/ 2147483647 w 455"/>
              <a:gd name="T53" fmla="*/ 2147483647 h 320"/>
              <a:gd name="T54" fmla="*/ 2147483647 w 455"/>
              <a:gd name="T55" fmla="*/ 2147483647 h 320"/>
              <a:gd name="T56" fmla="*/ 2147483647 w 455"/>
              <a:gd name="T57" fmla="*/ 2147483647 h 320"/>
              <a:gd name="T58" fmla="*/ 2147483647 w 455"/>
              <a:gd name="T59" fmla="*/ 2147483647 h 320"/>
              <a:gd name="T60" fmla="*/ 2147483647 w 455"/>
              <a:gd name="T61" fmla="*/ 2147483647 h 320"/>
              <a:gd name="T62" fmla="*/ 2147483647 w 455"/>
              <a:gd name="T63" fmla="*/ 2147483647 h 320"/>
              <a:gd name="T64" fmla="*/ 2147483647 w 455"/>
              <a:gd name="T65" fmla="*/ 2147483647 h 320"/>
              <a:gd name="T66" fmla="*/ 2147483647 w 455"/>
              <a:gd name="T67" fmla="*/ 2147483647 h 320"/>
              <a:gd name="T68" fmla="*/ 2147483647 w 455"/>
              <a:gd name="T69" fmla="*/ 2147483647 h 320"/>
              <a:gd name="T70" fmla="*/ 2147483647 w 455"/>
              <a:gd name="T71" fmla="*/ 2147483647 h 320"/>
              <a:gd name="T72" fmla="*/ 2147483647 w 455"/>
              <a:gd name="T73" fmla="*/ 2147483647 h 320"/>
              <a:gd name="T74" fmla="*/ 2147483647 w 455"/>
              <a:gd name="T75" fmla="*/ 2147483647 h 3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5"/>
              <a:gd name="T115" fmla="*/ 0 h 320"/>
              <a:gd name="T116" fmla="*/ 455 w 455"/>
              <a:gd name="T117" fmla="*/ 320 h 32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5" h="320">
                <a:moveTo>
                  <a:pt x="312" y="304"/>
                </a:moveTo>
                <a:lnTo>
                  <a:pt x="328" y="296"/>
                </a:lnTo>
                <a:lnTo>
                  <a:pt x="320" y="272"/>
                </a:lnTo>
                <a:lnTo>
                  <a:pt x="354" y="264"/>
                </a:lnTo>
                <a:lnTo>
                  <a:pt x="379" y="248"/>
                </a:lnTo>
                <a:lnTo>
                  <a:pt x="404" y="256"/>
                </a:lnTo>
                <a:lnTo>
                  <a:pt x="387" y="224"/>
                </a:lnTo>
                <a:lnTo>
                  <a:pt x="387" y="192"/>
                </a:lnTo>
                <a:lnTo>
                  <a:pt x="387" y="160"/>
                </a:lnTo>
                <a:lnTo>
                  <a:pt x="413" y="152"/>
                </a:lnTo>
                <a:lnTo>
                  <a:pt x="421" y="128"/>
                </a:lnTo>
                <a:lnTo>
                  <a:pt x="446" y="120"/>
                </a:lnTo>
                <a:lnTo>
                  <a:pt x="455" y="104"/>
                </a:lnTo>
                <a:lnTo>
                  <a:pt x="430" y="96"/>
                </a:lnTo>
                <a:lnTo>
                  <a:pt x="430" y="64"/>
                </a:lnTo>
                <a:lnTo>
                  <a:pt x="396" y="56"/>
                </a:lnTo>
                <a:lnTo>
                  <a:pt x="371" y="40"/>
                </a:lnTo>
                <a:lnTo>
                  <a:pt x="337" y="24"/>
                </a:lnTo>
                <a:lnTo>
                  <a:pt x="286" y="16"/>
                </a:lnTo>
                <a:lnTo>
                  <a:pt x="278" y="0"/>
                </a:lnTo>
                <a:lnTo>
                  <a:pt x="227" y="32"/>
                </a:lnTo>
                <a:lnTo>
                  <a:pt x="185" y="24"/>
                </a:lnTo>
                <a:lnTo>
                  <a:pt x="143" y="32"/>
                </a:lnTo>
                <a:lnTo>
                  <a:pt x="84" y="32"/>
                </a:lnTo>
                <a:lnTo>
                  <a:pt x="25" y="64"/>
                </a:lnTo>
                <a:lnTo>
                  <a:pt x="0" y="88"/>
                </a:lnTo>
                <a:lnTo>
                  <a:pt x="8" y="104"/>
                </a:lnTo>
                <a:lnTo>
                  <a:pt x="25" y="168"/>
                </a:lnTo>
                <a:lnTo>
                  <a:pt x="34" y="184"/>
                </a:lnTo>
                <a:lnTo>
                  <a:pt x="67" y="192"/>
                </a:lnTo>
                <a:lnTo>
                  <a:pt x="126" y="192"/>
                </a:lnTo>
                <a:lnTo>
                  <a:pt x="151" y="200"/>
                </a:lnTo>
                <a:lnTo>
                  <a:pt x="168" y="272"/>
                </a:lnTo>
                <a:lnTo>
                  <a:pt x="177" y="272"/>
                </a:lnTo>
                <a:lnTo>
                  <a:pt x="236" y="296"/>
                </a:lnTo>
                <a:lnTo>
                  <a:pt x="244" y="320"/>
                </a:lnTo>
                <a:lnTo>
                  <a:pt x="278" y="296"/>
                </a:lnTo>
                <a:lnTo>
                  <a:pt x="312" y="304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" name="Freeform 83"/>
          <p:cNvSpPr>
            <a:spLocks/>
          </p:cNvSpPr>
          <p:nvPr/>
        </p:nvSpPr>
        <p:spPr bwMode="auto">
          <a:xfrm>
            <a:off x="4391025" y="2725738"/>
            <a:ext cx="1252538" cy="1276350"/>
          </a:xfrm>
          <a:custGeom>
            <a:avLst/>
            <a:gdLst>
              <a:gd name="T0" fmla="*/ 2147483647 w 969"/>
              <a:gd name="T1" fmla="*/ 2147483647 h 928"/>
              <a:gd name="T2" fmla="*/ 2147483647 w 969"/>
              <a:gd name="T3" fmla="*/ 2147483647 h 928"/>
              <a:gd name="T4" fmla="*/ 2147483647 w 969"/>
              <a:gd name="T5" fmla="*/ 0 h 928"/>
              <a:gd name="T6" fmla="*/ 2147483647 w 969"/>
              <a:gd name="T7" fmla="*/ 2147483647 h 928"/>
              <a:gd name="T8" fmla="*/ 2147483647 w 969"/>
              <a:gd name="T9" fmla="*/ 2147483647 h 928"/>
              <a:gd name="T10" fmla="*/ 2147483647 w 969"/>
              <a:gd name="T11" fmla="*/ 2147483647 h 928"/>
              <a:gd name="T12" fmla="*/ 2147483647 w 969"/>
              <a:gd name="T13" fmla="*/ 2147483647 h 928"/>
              <a:gd name="T14" fmla="*/ 2147483647 w 969"/>
              <a:gd name="T15" fmla="*/ 2147483647 h 928"/>
              <a:gd name="T16" fmla="*/ 2147483647 w 969"/>
              <a:gd name="T17" fmla="*/ 2147483647 h 928"/>
              <a:gd name="T18" fmla="*/ 2147483647 w 969"/>
              <a:gd name="T19" fmla="*/ 2147483647 h 928"/>
              <a:gd name="T20" fmla="*/ 2147483647 w 969"/>
              <a:gd name="T21" fmla="*/ 2147483647 h 928"/>
              <a:gd name="T22" fmla="*/ 2147483647 w 969"/>
              <a:gd name="T23" fmla="*/ 2147483647 h 928"/>
              <a:gd name="T24" fmla="*/ 2147483647 w 969"/>
              <a:gd name="T25" fmla="*/ 2147483647 h 928"/>
              <a:gd name="T26" fmla="*/ 2147483647 w 969"/>
              <a:gd name="T27" fmla="*/ 2147483647 h 928"/>
              <a:gd name="T28" fmla="*/ 2147483647 w 969"/>
              <a:gd name="T29" fmla="*/ 2147483647 h 928"/>
              <a:gd name="T30" fmla="*/ 2147483647 w 969"/>
              <a:gd name="T31" fmla="*/ 2147483647 h 928"/>
              <a:gd name="T32" fmla="*/ 2147483647 w 969"/>
              <a:gd name="T33" fmla="*/ 2147483647 h 928"/>
              <a:gd name="T34" fmla="*/ 0 w 969"/>
              <a:gd name="T35" fmla="*/ 2147483647 h 928"/>
              <a:gd name="T36" fmla="*/ 2147483647 w 969"/>
              <a:gd name="T37" fmla="*/ 2147483647 h 928"/>
              <a:gd name="T38" fmla="*/ 2147483647 w 969"/>
              <a:gd name="T39" fmla="*/ 2147483647 h 928"/>
              <a:gd name="T40" fmla="*/ 2147483647 w 969"/>
              <a:gd name="T41" fmla="*/ 2147483647 h 928"/>
              <a:gd name="T42" fmla="*/ 2147483647 w 969"/>
              <a:gd name="T43" fmla="*/ 2147483647 h 928"/>
              <a:gd name="T44" fmla="*/ 2147483647 w 969"/>
              <a:gd name="T45" fmla="*/ 2147483647 h 928"/>
              <a:gd name="T46" fmla="*/ 2147483647 w 969"/>
              <a:gd name="T47" fmla="*/ 2147483647 h 928"/>
              <a:gd name="T48" fmla="*/ 2147483647 w 969"/>
              <a:gd name="T49" fmla="*/ 2147483647 h 928"/>
              <a:gd name="T50" fmla="*/ 2147483647 w 969"/>
              <a:gd name="T51" fmla="*/ 2147483647 h 928"/>
              <a:gd name="T52" fmla="*/ 2147483647 w 969"/>
              <a:gd name="T53" fmla="*/ 2147483647 h 928"/>
              <a:gd name="T54" fmla="*/ 2147483647 w 969"/>
              <a:gd name="T55" fmla="*/ 2147483647 h 928"/>
              <a:gd name="T56" fmla="*/ 2147483647 w 969"/>
              <a:gd name="T57" fmla="*/ 2147483647 h 928"/>
              <a:gd name="T58" fmla="*/ 2147483647 w 969"/>
              <a:gd name="T59" fmla="*/ 2147483647 h 928"/>
              <a:gd name="T60" fmla="*/ 2147483647 w 969"/>
              <a:gd name="T61" fmla="*/ 2147483647 h 928"/>
              <a:gd name="T62" fmla="*/ 2147483647 w 969"/>
              <a:gd name="T63" fmla="*/ 2147483647 h 928"/>
              <a:gd name="T64" fmla="*/ 2147483647 w 969"/>
              <a:gd name="T65" fmla="*/ 2147483647 h 928"/>
              <a:gd name="T66" fmla="*/ 2147483647 w 969"/>
              <a:gd name="T67" fmla="*/ 2147483647 h 928"/>
              <a:gd name="T68" fmla="*/ 2147483647 w 969"/>
              <a:gd name="T69" fmla="*/ 2147483647 h 928"/>
              <a:gd name="T70" fmla="*/ 2147483647 w 969"/>
              <a:gd name="T71" fmla="*/ 2147483647 h 928"/>
              <a:gd name="T72" fmla="*/ 2147483647 w 969"/>
              <a:gd name="T73" fmla="*/ 2147483647 h 92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69"/>
              <a:gd name="T112" fmla="*/ 0 h 928"/>
              <a:gd name="T113" fmla="*/ 969 w 969"/>
              <a:gd name="T114" fmla="*/ 928 h 92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69" h="928">
                <a:moveTo>
                  <a:pt x="935" y="104"/>
                </a:moveTo>
                <a:lnTo>
                  <a:pt x="910" y="96"/>
                </a:lnTo>
                <a:lnTo>
                  <a:pt x="893" y="56"/>
                </a:lnTo>
                <a:lnTo>
                  <a:pt x="910" y="40"/>
                </a:lnTo>
                <a:lnTo>
                  <a:pt x="867" y="16"/>
                </a:lnTo>
                <a:lnTo>
                  <a:pt x="825" y="0"/>
                </a:lnTo>
                <a:lnTo>
                  <a:pt x="766" y="32"/>
                </a:lnTo>
                <a:lnTo>
                  <a:pt x="733" y="32"/>
                </a:lnTo>
                <a:lnTo>
                  <a:pt x="724" y="72"/>
                </a:lnTo>
                <a:lnTo>
                  <a:pt x="691" y="72"/>
                </a:lnTo>
                <a:lnTo>
                  <a:pt x="632" y="96"/>
                </a:lnTo>
                <a:lnTo>
                  <a:pt x="615" y="160"/>
                </a:lnTo>
                <a:lnTo>
                  <a:pt x="623" y="192"/>
                </a:lnTo>
                <a:lnTo>
                  <a:pt x="573" y="176"/>
                </a:lnTo>
                <a:lnTo>
                  <a:pt x="530" y="200"/>
                </a:lnTo>
                <a:lnTo>
                  <a:pt x="505" y="184"/>
                </a:lnTo>
                <a:lnTo>
                  <a:pt x="480" y="216"/>
                </a:lnTo>
                <a:lnTo>
                  <a:pt x="446" y="200"/>
                </a:lnTo>
                <a:lnTo>
                  <a:pt x="412" y="200"/>
                </a:lnTo>
                <a:lnTo>
                  <a:pt x="387" y="224"/>
                </a:lnTo>
                <a:lnTo>
                  <a:pt x="353" y="200"/>
                </a:lnTo>
                <a:lnTo>
                  <a:pt x="294" y="208"/>
                </a:lnTo>
                <a:lnTo>
                  <a:pt x="202" y="216"/>
                </a:lnTo>
                <a:lnTo>
                  <a:pt x="143" y="224"/>
                </a:lnTo>
                <a:lnTo>
                  <a:pt x="101" y="248"/>
                </a:lnTo>
                <a:lnTo>
                  <a:pt x="84" y="272"/>
                </a:lnTo>
                <a:lnTo>
                  <a:pt x="50" y="272"/>
                </a:lnTo>
                <a:lnTo>
                  <a:pt x="75" y="304"/>
                </a:lnTo>
                <a:lnTo>
                  <a:pt x="109" y="368"/>
                </a:lnTo>
                <a:lnTo>
                  <a:pt x="118" y="408"/>
                </a:lnTo>
                <a:lnTo>
                  <a:pt x="84" y="416"/>
                </a:lnTo>
                <a:lnTo>
                  <a:pt x="33" y="512"/>
                </a:lnTo>
                <a:lnTo>
                  <a:pt x="50" y="584"/>
                </a:lnTo>
                <a:lnTo>
                  <a:pt x="16" y="592"/>
                </a:lnTo>
                <a:lnTo>
                  <a:pt x="8" y="632"/>
                </a:lnTo>
                <a:lnTo>
                  <a:pt x="0" y="680"/>
                </a:lnTo>
                <a:lnTo>
                  <a:pt x="16" y="672"/>
                </a:lnTo>
                <a:lnTo>
                  <a:pt x="50" y="696"/>
                </a:lnTo>
                <a:lnTo>
                  <a:pt x="75" y="720"/>
                </a:lnTo>
                <a:lnTo>
                  <a:pt x="109" y="696"/>
                </a:lnTo>
                <a:lnTo>
                  <a:pt x="143" y="704"/>
                </a:lnTo>
                <a:lnTo>
                  <a:pt x="177" y="704"/>
                </a:lnTo>
                <a:lnTo>
                  <a:pt x="227" y="696"/>
                </a:lnTo>
                <a:lnTo>
                  <a:pt x="261" y="712"/>
                </a:lnTo>
                <a:lnTo>
                  <a:pt x="286" y="688"/>
                </a:lnTo>
                <a:lnTo>
                  <a:pt x="362" y="664"/>
                </a:lnTo>
                <a:lnTo>
                  <a:pt x="396" y="616"/>
                </a:lnTo>
                <a:lnTo>
                  <a:pt x="404" y="616"/>
                </a:lnTo>
                <a:lnTo>
                  <a:pt x="412" y="608"/>
                </a:lnTo>
                <a:lnTo>
                  <a:pt x="463" y="600"/>
                </a:lnTo>
                <a:lnTo>
                  <a:pt x="488" y="576"/>
                </a:lnTo>
                <a:lnTo>
                  <a:pt x="556" y="600"/>
                </a:lnTo>
                <a:lnTo>
                  <a:pt x="615" y="600"/>
                </a:lnTo>
                <a:lnTo>
                  <a:pt x="640" y="648"/>
                </a:lnTo>
                <a:lnTo>
                  <a:pt x="691" y="664"/>
                </a:lnTo>
                <a:lnTo>
                  <a:pt x="707" y="696"/>
                </a:lnTo>
                <a:lnTo>
                  <a:pt x="741" y="728"/>
                </a:lnTo>
                <a:lnTo>
                  <a:pt x="758" y="760"/>
                </a:lnTo>
                <a:lnTo>
                  <a:pt x="682" y="776"/>
                </a:lnTo>
                <a:lnTo>
                  <a:pt x="657" y="800"/>
                </a:lnTo>
                <a:lnTo>
                  <a:pt x="674" y="824"/>
                </a:lnTo>
                <a:lnTo>
                  <a:pt x="657" y="888"/>
                </a:lnTo>
                <a:lnTo>
                  <a:pt x="640" y="912"/>
                </a:lnTo>
                <a:lnTo>
                  <a:pt x="674" y="928"/>
                </a:lnTo>
                <a:lnTo>
                  <a:pt x="724" y="904"/>
                </a:lnTo>
                <a:lnTo>
                  <a:pt x="766" y="904"/>
                </a:lnTo>
                <a:lnTo>
                  <a:pt x="766" y="872"/>
                </a:lnTo>
                <a:lnTo>
                  <a:pt x="808" y="768"/>
                </a:lnTo>
                <a:lnTo>
                  <a:pt x="834" y="736"/>
                </a:lnTo>
                <a:lnTo>
                  <a:pt x="867" y="704"/>
                </a:lnTo>
                <a:lnTo>
                  <a:pt x="918" y="680"/>
                </a:lnTo>
                <a:lnTo>
                  <a:pt x="969" y="688"/>
                </a:lnTo>
                <a:lnTo>
                  <a:pt x="969" y="104"/>
                </a:lnTo>
                <a:lnTo>
                  <a:pt x="935" y="104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" name="Freeform 84"/>
          <p:cNvSpPr>
            <a:spLocks/>
          </p:cNvSpPr>
          <p:nvPr/>
        </p:nvSpPr>
        <p:spPr bwMode="auto">
          <a:xfrm>
            <a:off x="4064000" y="2297113"/>
            <a:ext cx="587375" cy="439737"/>
          </a:xfrm>
          <a:custGeom>
            <a:avLst/>
            <a:gdLst>
              <a:gd name="T0" fmla="*/ 2147483647 w 455"/>
              <a:gd name="T1" fmla="*/ 2147483647 h 320"/>
              <a:gd name="T2" fmla="*/ 2147483647 w 455"/>
              <a:gd name="T3" fmla="*/ 2147483647 h 320"/>
              <a:gd name="T4" fmla="*/ 2147483647 w 455"/>
              <a:gd name="T5" fmla="*/ 2147483647 h 320"/>
              <a:gd name="T6" fmla="*/ 2147483647 w 455"/>
              <a:gd name="T7" fmla="*/ 2147483647 h 320"/>
              <a:gd name="T8" fmla="*/ 2147483647 w 455"/>
              <a:gd name="T9" fmla="*/ 2147483647 h 320"/>
              <a:gd name="T10" fmla="*/ 2147483647 w 455"/>
              <a:gd name="T11" fmla="*/ 2147483647 h 320"/>
              <a:gd name="T12" fmla="*/ 2147483647 w 455"/>
              <a:gd name="T13" fmla="*/ 2147483647 h 320"/>
              <a:gd name="T14" fmla="*/ 2147483647 w 455"/>
              <a:gd name="T15" fmla="*/ 2147483647 h 320"/>
              <a:gd name="T16" fmla="*/ 2147483647 w 455"/>
              <a:gd name="T17" fmla="*/ 2147483647 h 320"/>
              <a:gd name="T18" fmla="*/ 2147483647 w 455"/>
              <a:gd name="T19" fmla="*/ 2147483647 h 320"/>
              <a:gd name="T20" fmla="*/ 2147483647 w 455"/>
              <a:gd name="T21" fmla="*/ 2147483647 h 320"/>
              <a:gd name="T22" fmla="*/ 2147483647 w 455"/>
              <a:gd name="T23" fmla="*/ 2147483647 h 320"/>
              <a:gd name="T24" fmla="*/ 2147483647 w 455"/>
              <a:gd name="T25" fmla="*/ 2147483647 h 320"/>
              <a:gd name="T26" fmla="*/ 2147483647 w 455"/>
              <a:gd name="T27" fmla="*/ 2147483647 h 320"/>
              <a:gd name="T28" fmla="*/ 2147483647 w 455"/>
              <a:gd name="T29" fmla="*/ 2147483647 h 320"/>
              <a:gd name="T30" fmla="*/ 2147483647 w 455"/>
              <a:gd name="T31" fmla="*/ 2147483647 h 320"/>
              <a:gd name="T32" fmla="*/ 2147483647 w 455"/>
              <a:gd name="T33" fmla="*/ 2147483647 h 320"/>
              <a:gd name="T34" fmla="*/ 2147483647 w 455"/>
              <a:gd name="T35" fmla="*/ 2147483647 h 320"/>
              <a:gd name="T36" fmla="*/ 2147483647 w 455"/>
              <a:gd name="T37" fmla="*/ 2147483647 h 320"/>
              <a:gd name="T38" fmla="*/ 2147483647 w 455"/>
              <a:gd name="T39" fmla="*/ 0 h 320"/>
              <a:gd name="T40" fmla="*/ 2147483647 w 455"/>
              <a:gd name="T41" fmla="*/ 2147483647 h 320"/>
              <a:gd name="T42" fmla="*/ 2147483647 w 455"/>
              <a:gd name="T43" fmla="*/ 2147483647 h 320"/>
              <a:gd name="T44" fmla="*/ 2147483647 w 455"/>
              <a:gd name="T45" fmla="*/ 2147483647 h 320"/>
              <a:gd name="T46" fmla="*/ 2147483647 w 455"/>
              <a:gd name="T47" fmla="*/ 2147483647 h 320"/>
              <a:gd name="T48" fmla="*/ 2147483647 w 455"/>
              <a:gd name="T49" fmla="*/ 2147483647 h 320"/>
              <a:gd name="T50" fmla="*/ 0 w 455"/>
              <a:gd name="T51" fmla="*/ 2147483647 h 320"/>
              <a:gd name="T52" fmla="*/ 2147483647 w 455"/>
              <a:gd name="T53" fmla="*/ 2147483647 h 320"/>
              <a:gd name="T54" fmla="*/ 2147483647 w 455"/>
              <a:gd name="T55" fmla="*/ 2147483647 h 320"/>
              <a:gd name="T56" fmla="*/ 2147483647 w 455"/>
              <a:gd name="T57" fmla="*/ 2147483647 h 320"/>
              <a:gd name="T58" fmla="*/ 2147483647 w 455"/>
              <a:gd name="T59" fmla="*/ 2147483647 h 320"/>
              <a:gd name="T60" fmla="*/ 2147483647 w 455"/>
              <a:gd name="T61" fmla="*/ 2147483647 h 320"/>
              <a:gd name="T62" fmla="*/ 2147483647 w 455"/>
              <a:gd name="T63" fmla="*/ 2147483647 h 320"/>
              <a:gd name="T64" fmla="*/ 2147483647 w 455"/>
              <a:gd name="T65" fmla="*/ 2147483647 h 320"/>
              <a:gd name="T66" fmla="*/ 2147483647 w 455"/>
              <a:gd name="T67" fmla="*/ 2147483647 h 320"/>
              <a:gd name="T68" fmla="*/ 2147483647 w 455"/>
              <a:gd name="T69" fmla="*/ 2147483647 h 320"/>
              <a:gd name="T70" fmla="*/ 2147483647 w 455"/>
              <a:gd name="T71" fmla="*/ 2147483647 h 320"/>
              <a:gd name="T72" fmla="*/ 2147483647 w 455"/>
              <a:gd name="T73" fmla="*/ 2147483647 h 320"/>
              <a:gd name="T74" fmla="*/ 2147483647 w 455"/>
              <a:gd name="T75" fmla="*/ 2147483647 h 320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455"/>
              <a:gd name="T115" fmla="*/ 0 h 320"/>
              <a:gd name="T116" fmla="*/ 455 w 455"/>
              <a:gd name="T117" fmla="*/ 320 h 320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455" h="320">
                <a:moveTo>
                  <a:pt x="312" y="304"/>
                </a:moveTo>
                <a:lnTo>
                  <a:pt x="328" y="296"/>
                </a:lnTo>
                <a:lnTo>
                  <a:pt x="320" y="272"/>
                </a:lnTo>
                <a:lnTo>
                  <a:pt x="354" y="264"/>
                </a:lnTo>
                <a:lnTo>
                  <a:pt x="379" y="248"/>
                </a:lnTo>
                <a:lnTo>
                  <a:pt x="404" y="256"/>
                </a:lnTo>
                <a:lnTo>
                  <a:pt x="387" y="224"/>
                </a:lnTo>
                <a:lnTo>
                  <a:pt x="387" y="192"/>
                </a:lnTo>
                <a:lnTo>
                  <a:pt x="387" y="160"/>
                </a:lnTo>
                <a:lnTo>
                  <a:pt x="413" y="152"/>
                </a:lnTo>
                <a:lnTo>
                  <a:pt x="421" y="128"/>
                </a:lnTo>
                <a:lnTo>
                  <a:pt x="446" y="120"/>
                </a:lnTo>
                <a:lnTo>
                  <a:pt x="455" y="104"/>
                </a:lnTo>
                <a:lnTo>
                  <a:pt x="430" y="96"/>
                </a:lnTo>
                <a:lnTo>
                  <a:pt x="430" y="64"/>
                </a:lnTo>
                <a:lnTo>
                  <a:pt x="396" y="56"/>
                </a:lnTo>
                <a:lnTo>
                  <a:pt x="371" y="40"/>
                </a:lnTo>
                <a:lnTo>
                  <a:pt x="337" y="24"/>
                </a:lnTo>
                <a:lnTo>
                  <a:pt x="286" y="16"/>
                </a:lnTo>
                <a:lnTo>
                  <a:pt x="278" y="0"/>
                </a:lnTo>
                <a:lnTo>
                  <a:pt x="227" y="32"/>
                </a:lnTo>
                <a:lnTo>
                  <a:pt x="185" y="24"/>
                </a:lnTo>
                <a:lnTo>
                  <a:pt x="143" y="32"/>
                </a:lnTo>
                <a:lnTo>
                  <a:pt x="84" y="32"/>
                </a:lnTo>
                <a:lnTo>
                  <a:pt x="25" y="64"/>
                </a:lnTo>
                <a:lnTo>
                  <a:pt x="0" y="88"/>
                </a:lnTo>
                <a:lnTo>
                  <a:pt x="8" y="104"/>
                </a:lnTo>
                <a:lnTo>
                  <a:pt x="25" y="168"/>
                </a:lnTo>
                <a:lnTo>
                  <a:pt x="34" y="184"/>
                </a:lnTo>
                <a:lnTo>
                  <a:pt x="67" y="192"/>
                </a:lnTo>
                <a:lnTo>
                  <a:pt x="126" y="192"/>
                </a:lnTo>
                <a:lnTo>
                  <a:pt x="151" y="200"/>
                </a:lnTo>
                <a:lnTo>
                  <a:pt x="168" y="272"/>
                </a:lnTo>
                <a:lnTo>
                  <a:pt x="177" y="272"/>
                </a:lnTo>
                <a:lnTo>
                  <a:pt x="236" y="296"/>
                </a:lnTo>
                <a:lnTo>
                  <a:pt x="244" y="320"/>
                </a:lnTo>
                <a:lnTo>
                  <a:pt x="278" y="296"/>
                </a:lnTo>
                <a:lnTo>
                  <a:pt x="312" y="30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" name="Freeform 85"/>
          <p:cNvSpPr>
            <a:spLocks/>
          </p:cNvSpPr>
          <p:nvPr/>
        </p:nvSpPr>
        <p:spPr bwMode="auto">
          <a:xfrm>
            <a:off x="4391025" y="2714625"/>
            <a:ext cx="1252538" cy="1276350"/>
          </a:xfrm>
          <a:custGeom>
            <a:avLst/>
            <a:gdLst>
              <a:gd name="T0" fmla="*/ 2147483647 w 969"/>
              <a:gd name="T1" fmla="*/ 2147483647 h 928"/>
              <a:gd name="T2" fmla="*/ 2147483647 w 969"/>
              <a:gd name="T3" fmla="*/ 2147483647 h 928"/>
              <a:gd name="T4" fmla="*/ 2147483647 w 969"/>
              <a:gd name="T5" fmla="*/ 0 h 928"/>
              <a:gd name="T6" fmla="*/ 2147483647 w 969"/>
              <a:gd name="T7" fmla="*/ 2147483647 h 928"/>
              <a:gd name="T8" fmla="*/ 2147483647 w 969"/>
              <a:gd name="T9" fmla="*/ 2147483647 h 928"/>
              <a:gd name="T10" fmla="*/ 2147483647 w 969"/>
              <a:gd name="T11" fmla="*/ 2147483647 h 928"/>
              <a:gd name="T12" fmla="*/ 2147483647 w 969"/>
              <a:gd name="T13" fmla="*/ 2147483647 h 928"/>
              <a:gd name="T14" fmla="*/ 2147483647 w 969"/>
              <a:gd name="T15" fmla="*/ 2147483647 h 928"/>
              <a:gd name="T16" fmla="*/ 2147483647 w 969"/>
              <a:gd name="T17" fmla="*/ 2147483647 h 928"/>
              <a:gd name="T18" fmla="*/ 2147483647 w 969"/>
              <a:gd name="T19" fmla="*/ 2147483647 h 928"/>
              <a:gd name="T20" fmla="*/ 2147483647 w 969"/>
              <a:gd name="T21" fmla="*/ 2147483647 h 928"/>
              <a:gd name="T22" fmla="*/ 2147483647 w 969"/>
              <a:gd name="T23" fmla="*/ 2147483647 h 928"/>
              <a:gd name="T24" fmla="*/ 2147483647 w 969"/>
              <a:gd name="T25" fmla="*/ 2147483647 h 928"/>
              <a:gd name="T26" fmla="*/ 2147483647 w 969"/>
              <a:gd name="T27" fmla="*/ 2147483647 h 928"/>
              <a:gd name="T28" fmla="*/ 2147483647 w 969"/>
              <a:gd name="T29" fmla="*/ 2147483647 h 928"/>
              <a:gd name="T30" fmla="*/ 2147483647 w 969"/>
              <a:gd name="T31" fmla="*/ 2147483647 h 928"/>
              <a:gd name="T32" fmla="*/ 2147483647 w 969"/>
              <a:gd name="T33" fmla="*/ 2147483647 h 928"/>
              <a:gd name="T34" fmla="*/ 0 w 969"/>
              <a:gd name="T35" fmla="*/ 2147483647 h 928"/>
              <a:gd name="T36" fmla="*/ 2147483647 w 969"/>
              <a:gd name="T37" fmla="*/ 2147483647 h 928"/>
              <a:gd name="T38" fmla="*/ 2147483647 w 969"/>
              <a:gd name="T39" fmla="*/ 2147483647 h 928"/>
              <a:gd name="T40" fmla="*/ 2147483647 w 969"/>
              <a:gd name="T41" fmla="*/ 2147483647 h 928"/>
              <a:gd name="T42" fmla="*/ 2147483647 w 969"/>
              <a:gd name="T43" fmla="*/ 2147483647 h 928"/>
              <a:gd name="T44" fmla="*/ 2147483647 w 969"/>
              <a:gd name="T45" fmla="*/ 2147483647 h 928"/>
              <a:gd name="T46" fmla="*/ 2147483647 w 969"/>
              <a:gd name="T47" fmla="*/ 2147483647 h 928"/>
              <a:gd name="T48" fmla="*/ 2147483647 w 969"/>
              <a:gd name="T49" fmla="*/ 2147483647 h 928"/>
              <a:gd name="T50" fmla="*/ 2147483647 w 969"/>
              <a:gd name="T51" fmla="*/ 2147483647 h 928"/>
              <a:gd name="T52" fmla="*/ 2147483647 w 969"/>
              <a:gd name="T53" fmla="*/ 2147483647 h 928"/>
              <a:gd name="T54" fmla="*/ 2147483647 w 969"/>
              <a:gd name="T55" fmla="*/ 2147483647 h 928"/>
              <a:gd name="T56" fmla="*/ 2147483647 w 969"/>
              <a:gd name="T57" fmla="*/ 2147483647 h 928"/>
              <a:gd name="T58" fmla="*/ 2147483647 w 969"/>
              <a:gd name="T59" fmla="*/ 2147483647 h 928"/>
              <a:gd name="T60" fmla="*/ 2147483647 w 969"/>
              <a:gd name="T61" fmla="*/ 2147483647 h 928"/>
              <a:gd name="T62" fmla="*/ 2147483647 w 969"/>
              <a:gd name="T63" fmla="*/ 2147483647 h 928"/>
              <a:gd name="T64" fmla="*/ 2147483647 w 969"/>
              <a:gd name="T65" fmla="*/ 2147483647 h 928"/>
              <a:gd name="T66" fmla="*/ 2147483647 w 969"/>
              <a:gd name="T67" fmla="*/ 2147483647 h 928"/>
              <a:gd name="T68" fmla="*/ 2147483647 w 969"/>
              <a:gd name="T69" fmla="*/ 2147483647 h 928"/>
              <a:gd name="T70" fmla="*/ 2147483647 w 969"/>
              <a:gd name="T71" fmla="*/ 2147483647 h 928"/>
              <a:gd name="T72" fmla="*/ 2147483647 w 969"/>
              <a:gd name="T73" fmla="*/ 2147483647 h 92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969"/>
              <a:gd name="T112" fmla="*/ 0 h 928"/>
              <a:gd name="T113" fmla="*/ 969 w 969"/>
              <a:gd name="T114" fmla="*/ 928 h 92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969" h="928">
                <a:moveTo>
                  <a:pt x="935" y="104"/>
                </a:moveTo>
                <a:lnTo>
                  <a:pt x="910" y="96"/>
                </a:lnTo>
                <a:lnTo>
                  <a:pt x="893" y="56"/>
                </a:lnTo>
                <a:lnTo>
                  <a:pt x="910" y="40"/>
                </a:lnTo>
                <a:lnTo>
                  <a:pt x="867" y="16"/>
                </a:lnTo>
                <a:lnTo>
                  <a:pt x="825" y="0"/>
                </a:lnTo>
                <a:lnTo>
                  <a:pt x="766" y="32"/>
                </a:lnTo>
                <a:lnTo>
                  <a:pt x="733" y="32"/>
                </a:lnTo>
                <a:lnTo>
                  <a:pt x="724" y="72"/>
                </a:lnTo>
                <a:lnTo>
                  <a:pt x="691" y="72"/>
                </a:lnTo>
                <a:lnTo>
                  <a:pt x="632" y="96"/>
                </a:lnTo>
                <a:lnTo>
                  <a:pt x="615" y="160"/>
                </a:lnTo>
                <a:lnTo>
                  <a:pt x="623" y="192"/>
                </a:lnTo>
                <a:lnTo>
                  <a:pt x="573" y="176"/>
                </a:lnTo>
                <a:lnTo>
                  <a:pt x="530" y="200"/>
                </a:lnTo>
                <a:lnTo>
                  <a:pt x="505" y="184"/>
                </a:lnTo>
                <a:lnTo>
                  <a:pt x="480" y="216"/>
                </a:lnTo>
                <a:lnTo>
                  <a:pt x="446" y="200"/>
                </a:lnTo>
                <a:lnTo>
                  <a:pt x="412" y="200"/>
                </a:lnTo>
                <a:lnTo>
                  <a:pt x="387" y="224"/>
                </a:lnTo>
                <a:lnTo>
                  <a:pt x="353" y="200"/>
                </a:lnTo>
                <a:lnTo>
                  <a:pt x="294" y="208"/>
                </a:lnTo>
                <a:lnTo>
                  <a:pt x="202" y="216"/>
                </a:lnTo>
                <a:lnTo>
                  <a:pt x="143" y="224"/>
                </a:lnTo>
                <a:lnTo>
                  <a:pt x="101" y="248"/>
                </a:lnTo>
                <a:lnTo>
                  <a:pt x="84" y="272"/>
                </a:lnTo>
                <a:lnTo>
                  <a:pt x="50" y="272"/>
                </a:lnTo>
                <a:lnTo>
                  <a:pt x="75" y="304"/>
                </a:lnTo>
                <a:lnTo>
                  <a:pt x="109" y="368"/>
                </a:lnTo>
                <a:lnTo>
                  <a:pt x="118" y="408"/>
                </a:lnTo>
                <a:lnTo>
                  <a:pt x="84" y="416"/>
                </a:lnTo>
                <a:lnTo>
                  <a:pt x="33" y="512"/>
                </a:lnTo>
                <a:lnTo>
                  <a:pt x="50" y="584"/>
                </a:lnTo>
                <a:lnTo>
                  <a:pt x="16" y="592"/>
                </a:lnTo>
                <a:lnTo>
                  <a:pt x="8" y="632"/>
                </a:lnTo>
                <a:lnTo>
                  <a:pt x="0" y="680"/>
                </a:lnTo>
                <a:lnTo>
                  <a:pt x="16" y="672"/>
                </a:lnTo>
                <a:lnTo>
                  <a:pt x="50" y="696"/>
                </a:lnTo>
                <a:lnTo>
                  <a:pt x="75" y="720"/>
                </a:lnTo>
                <a:lnTo>
                  <a:pt x="109" y="696"/>
                </a:lnTo>
                <a:lnTo>
                  <a:pt x="143" y="704"/>
                </a:lnTo>
                <a:lnTo>
                  <a:pt x="177" y="704"/>
                </a:lnTo>
                <a:lnTo>
                  <a:pt x="227" y="696"/>
                </a:lnTo>
                <a:lnTo>
                  <a:pt x="261" y="712"/>
                </a:lnTo>
                <a:lnTo>
                  <a:pt x="286" y="688"/>
                </a:lnTo>
                <a:lnTo>
                  <a:pt x="362" y="664"/>
                </a:lnTo>
                <a:lnTo>
                  <a:pt x="396" y="616"/>
                </a:lnTo>
                <a:lnTo>
                  <a:pt x="404" y="616"/>
                </a:lnTo>
                <a:lnTo>
                  <a:pt x="412" y="608"/>
                </a:lnTo>
                <a:lnTo>
                  <a:pt x="463" y="600"/>
                </a:lnTo>
                <a:lnTo>
                  <a:pt x="488" y="576"/>
                </a:lnTo>
                <a:lnTo>
                  <a:pt x="556" y="600"/>
                </a:lnTo>
                <a:lnTo>
                  <a:pt x="615" y="600"/>
                </a:lnTo>
                <a:lnTo>
                  <a:pt x="640" y="648"/>
                </a:lnTo>
                <a:lnTo>
                  <a:pt x="691" y="664"/>
                </a:lnTo>
                <a:lnTo>
                  <a:pt x="707" y="696"/>
                </a:lnTo>
                <a:lnTo>
                  <a:pt x="741" y="728"/>
                </a:lnTo>
                <a:lnTo>
                  <a:pt x="758" y="760"/>
                </a:lnTo>
                <a:lnTo>
                  <a:pt x="682" y="776"/>
                </a:lnTo>
                <a:lnTo>
                  <a:pt x="657" y="800"/>
                </a:lnTo>
                <a:lnTo>
                  <a:pt x="674" y="824"/>
                </a:lnTo>
                <a:lnTo>
                  <a:pt x="657" y="888"/>
                </a:lnTo>
                <a:lnTo>
                  <a:pt x="640" y="912"/>
                </a:lnTo>
                <a:lnTo>
                  <a:pt x="674" y="928"/>
                </a:lnTo>
                <a:lnTo>
                  <a:pt x="724" y="904"/>
                </a:lnTo>
                <a:lnTo>
                  <a:pt x="766" y="904"/>
                </a:lnTo>
                <a:lnTo>
                  <a:pt x="766" y="872"/>
                </a:lnTo>
                <a:lnTo>
                  <a:pt x="808" y="768"/>
                </a:lnTo>
                <a:lnTo>
                  <a:pt x="834" y="736"/>
                </a:lnTo>
                <a:lnTo>
                  <a:pt x="867" y="704"/>
                </a:lnTo>
                <a:lnTo>
                  <a:pt x="918" y="680"/>
                </a:lnTo>
                <a:lnTo>
                  <a:pt x="969" y="688"/>
                </a:lnTo>
                <a:lnTo>
                  <a:pt x="969" y="104"/>
                </a:lnTo>
                <a:lnTo>
                  <a:pt x="935" y="104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" name="Freeform 86"/>
          <p:cNvSpPr>
            <a:spLocks/>
          </p:cNvSpPr>
          <p:nvPr/>
        </p:nvSpPr>
        <p:spPr bwMode="auto">
          <a:xfrm>
            <a:off x="4379913" y="2274888"/>
            <a:ext cx="936625" cy="825500"/>
          </a:xfrm>
          <a:custGeom>
            <a:avLst/>
            <a:gdLst>
              <a:gd name="T0" fmla="*/ 2147483647 w 725"/>
              <a:gd name="T1" fmla="*/ 2147483647 h 600"/>
              <a:gd name="T2" fmla="*/ 2147483647 w 725"/>
              <a:gd name="T3" fmla="*/ 2147483647 h 600"/>
              <a:gd name="T4" fmla="*/ 2147483647 w 725"/>
              <a:gd name="T5" fmla="*/ 2147483647 h 600"/>
              <a:gd name="T6" fmla="*/ 2147483647 w 725"/>
              <a:gd name="T7" fmla="*/ 2147483647 h 600"/>
              <a:gd name="T8" fmla="*/ 2147483647 w 725"/>
              <a:gd name="T9" fmla="*/ 2147483647 h 600"/>
              <a:gd name="T10" fmla="*/ 2147483647 w 725"/>
              <a:gd name="T11" fmla="*/ 2147483647 h 600"/>
              <a:gd name="T12" fmla="*/ 2147483647 w 725"/>
              <a:gd name="T13" fmla="*/ 2147483647 h 600"/>
              <a:gd name="T14" fmla="*/ 2147483647 w 725"/>
              <a:gd name="T15" fmla="*/ 2147483647 h 600"/>
              <a:gd name="T16" fmla="*/ 2147483647 w 725"/>
              <a:gd name="T17" fmla="*/ 2147483647 h 600"/>
              <a:gd name="T18" fmla="*/ 2147483647 w 725"/>
              <a:gd name="T19" fmla="*/ 2147483647 h 600"/>
              <a:gd name="T20" fmla="*/ 2147483647 w 725"/>
              <a:gd name="T21" fmla="*/ 2147483647 h 600"/>
              <a:gd name="T22" fmla="*/ 2147483647 w 725"/>
              <a:gd name="T23" fmla="*/ 0 h 600"/>
              <a:gd name="T24" fmla="*/ 2147483647 w 725"/>
              <a:gd name="T25" fmla="*/ 2147483647 h 600"/>
              <a:gd name="T26" fmla="*/ 2147483647 w 725"/>
              <a:gd name="T27" fmla="*/ 2147483647 h 600"/>
              <a:gd name="T28" fmla="*/ 2147483647 w 725"/>
              <a:gd name="T29" fmla="*/ 2147483647 h 600"/>
              <a:gd name="T30" fmla="*/ 2147483647 w 725"/>
              <a:gd name="T31" fmla="*/ 2147483647 h 600"/>
              <a:gd name="T32" fmla="*/ 2147483647 w 725"/>
              <a:gd name="T33" fmla="*/ 2147483647 h 600"/>
              <a:gd name="T34" fmla="*/ 2147483647 w 725"/>
              <a:gd name="T35" fmla="*/ 2147483647 h 600"/>
              <a:gd name="T36" fmla="*/ 2147483647 w 725"/>
              <a:gd name="T37" fmla="*/ 2147483647 h 600"/>
              <a:gd name="T38" fmla="*/ 2147483647 w 725"/>
              <a:gd name="T39" fmla="*/ 2147483647 h 600"/>
              <a:gd name="T40" fmla="*/ 2147483647 w 725"/>
              <a:gd name="T41" fmla="*/ 2147483647 h 600"/>
              <a:gd name="T42" fmla="*/ 0 w 725"/>
              <a:gd name="T43" fmla="*/ 2147483647 h 600"/>
              <a:gd name="T44" fmla="*/ 2147483647 w 725"/>
              <a:gd name="T45" fmla="*/ 2147483647 h 600"/>
              <a:gd name="T46" fmla="*/ 2147483647 w 725"/>
              <a:gd name="T47" fmla="*/ 2147483647 h 600"/>
              <a:gd name="T48" fmla="*/ 2147483647 w 725"/>
              <a:gd name="T49" fmla="*/ 2147483647 h 600"/>
              <a:gd name="T50" fmla="*/ 2147483647 w 725"/>
              <a:gd name="T51" fmla="*/ 2147483647 h 600"/>
              <a:gd name="T52" fmla="*/ 2147483647 w 725"/>
              <a:gd name="T53" fmla="*/ 2147483647 h 600"/>
              <a:gd name="T54" fmla="*/ 2147483647 w 725"/>
              <a:gd name="T55" fmla="*/ 2147483647 h 600"/>
              <a:gd name="T56" fmla="*/ 2147483647 w 725"/>
              <a:gd name="T57" fmla="*/ 2147483647 h 600"/>
              <a:gd name="T58" fmla="*/ 2147483647 w 725"/>
              <a:gd name="T59" fmla="*/ 2147483647 h 600"/>
              <a:gd name="T60" fmla="*/ 2147483647 w 725"/>
              <a:gd name="T61" fmla="*/ 2147483647 h 600"/>
              <a:gd name="T62" fmla="*/ 2147483647 w 725"/>
              <a:gd name="T63" fmla="*/ 2147483647 h 600"/>
              <a:gd name="T64" fmla="*/ 2147483647 w 725"/>
              <a:gd name="T65" fmla="*/ 2147483647 h 600"/>
              <a:gd name="T66" fmla="*/ 2147483647 w 725"/>
              <a:gd name="T67" fmla="*/ 2147483647 h 60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25"/>
              <a:gd name="T103" fmla="*/ 0 h 600"/>
              <a:gd name="T104" fmla="*/ 725 w 725"/>
              <a:gd name="T105" fmla="*/ 600 h 60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25" h="600">
                <a:moveTo>
                  <a:pt x="657" y="344"/>
                </a:moveTo>
                <a:lnTo>
                  <a:pt x="657" y="320"/>
                </a:lnTo>
                <a:lnTo>
                  <a:pt x="632" y="304"/>
                </a:lnTo>
                <a:lnTo>
                  <a:pt x="641" y="280"/>
                </a:lnTo>
                <a:lnTo>
                  <a:pt x="691" y="272"/>
                </a:lnTo>
                <a:lnTo>
                  <a:pt x="708" y="256"/>
                </a:lnTo>
                <a:lnTo>
                  <a:pt x="725" y="232"/>
                </a:lnTo>
                <a:lnTo>
                  <a:pt x="700" y="208"/>
                </a:lnTo>
                <a:lnTo>
                  <a:pt x="632" y="192"/>
                </a:lnTo>
                <a:lnTo>
                  <a:pt x="624" y="168"/>
                </a:lnTo>
                <a:lnTo>
                  <a:pt x="582" y="160"/>
                </a:lnTo>
                <a:lnTo>
                  <a:pt x="548" y="136"/>
                </a:lnTo>
                <a:lnTo>
                  <a:pt x="548" y="120"/>
                </a:lnTo>
                <a:lnTo>
                  <a:pt x="514" y="104"/>
                </a:lnTo>
                <a:lnTo>
                  <a:pt x="514" y="72"/>
                </a:lnTo>
                <a:lnTo>
                  <a:pt x="506" y="40"/>
                </a:lnTo>
                <a:lnTo>
                  <a:pt x="472" y="16"/>
                </a:lnTo>
                <a:lnTo>
                  <a:pt x="438" y="8"/>
                </a:lnTo>
                <a:lnTo>
                  <a:pt x="396" y="32"/>
                </a:lnTo>
                <a:lnTo>
                  <a:pt x="379" y="16"/>
                </a:lnTo>
                <a:lnTo>
                  <a:pt x="346" y="8"/>
                </a:lnTo>
                <a:lnTo>
                  <a:pt x="329" y="16"/>
                </a:lnTo>
                <a:lnTo>
                  <a:pt x="303" y="0"/>
                </a:lnTo>
                <a:lnTo>
                  <a:pt x="278" y="0"/>
                </a:lnTo>
                <a:lnTo>
                  <a:pt x="245" y="64"/>
                </a:lnTo>
                <a:lnTo>
                  <a:pt x="202" y="64"/>
                </a:lnTo>
                <a:lnTo>
                  <a:pt x="177" y="80"/>
                </a:lnTo>
                <a:lnTo>
                  <a:pt x="186" y="88"/>
                </a:lnTo>
                <a:lnTo>
                  <a:pt x="186" y="120"/>
                </a:lnTo>
                <a:lnTo>
                  <a:pt x="211" y="128"/>
                </a:lnTo>
                <a:lnTo>
                  <a:pt x="202" y="144"/>
                </a:lnTo>
                <a:lnTo>
                  <a:pt x="177" y="152"/>
                </a:lnTo>
                <a:lnTo>
                  <a:pt x="169" y="176"/>
                </a:lnTo>
                <a:lnTo>
                  <a:pt x="143" y="184"/>
                </a:lnTo>
                <a:lnTo>
                  <a:pt x="143" y="216"/>
                </a:lnTo>
                <a:lnTo>
                  <a:pt x="143" y="248"/>
                </a:lnTo>
                <a:lnTo>
                  <a:pt x="160" y="280"/>
                </a:lnTo>
                <a:lnTo>
                  <a:pt x="135" y="272"/>
                </a:lnTo>
                <a:lnTo>
                  <a:pt x="110" y="288"/>
                </a:lnTo>
                <a:lnTo>
                  <a:pt x="76" y="296"/>
                </a:lnTo>
                <a:lnTo>
                  <a:pt x="84" y="320"/>
                </a:lnTo>
                <a:lnTo>
                  <a:pt x="68" y="328"/>
                </a:lnTo>
                <a:lnTo>
                  <a:pt x="34" y="320"/>
                </a:lnTo>
                <a:lnTo>
                  <a:pt x="0" y="344"/>
                </a:lnTo>
                <a:lnTo>
                  <a:pt x="17" y="384"/>
                </a:lnTo>
                <a:lnTo>
                  <a:pt x="59" y="464"/>
                </a:lnTo>
                <a:lnTo>
                  <a:pt x="17" y="512"/>
                </a:lnTo>
                <a:lnTo>
                  <a:pt x="17" y="536"/>
                </a:lnTo>
                <a:lnTo>
                  <a:pt x="51" y="544"/>
                </a:lnTo>
                <a:lnTo>
                  <a:pt x="59" y="600"/>
                </a:lnTo>
                <a:lnTo>
                  <a:pt x="93" y="600"/>
                </a:lnTo>
                <a:lnTo>
                  <a:pt x="110" y="576"/>
                </a:lnTo>
                <a:lnTo>
                  <a:pt x="152" y="552"/>
                </a:lnTo>
                <a:lnTo>
                  <a:pt x="211" y="544"/>
                </a:lnTo>
                <a:lnTo>
                  <a:pt x="303" y="536"/>
                </a:lnTo>
                <a:lnTo>
                  <a:pt x="362" y="528"/>
                </a:lnTo>
                <a:lnTo>
                  <a:pt x="396" y="552"/>
                </a:lnTo>
                <a:lnTo>
                  <a:pt x="421" y="528"/>
                </a:lnTo>
                <a:lnTo>
                  <a:pt x="455" y="528"/>
                </a:lnTo>
                <a:lnTo>
                  <a:pt x="489" y="544"/>
                </a:lnTo>
                <a:lnTo>
                  <a:pt x="514" y="512"/>
                </a:lnTo>
                <a:lnTo>
                  <a:pt x="539" y="528"/>
                </a:lnTo>
                <a:lnTo>
                  <a:pt x="582" y="504"/>
                </a:lnTo>
                <a:lnTo>
                  <a:pt x="632" y="520"/>
                </a:lnTo>
                <a:lnTo>
                  <a:pt x="624" y="488"/>
                </a:lnTo>
                <a:lnTo>
                  <a:pt x="641" y="424"/>
                </a:lnTo>
                <a:lnTo>
                  <a:pt x="700" y="400"/>
                </a:lnTo>
                <a:lnTo>
                  <a:pt x="674" y="368"/>
                </a:lnTo>
                <a:lnTo>
                  <a:pt x="657" y="344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" name="Freeform 87"/>
          <p:cNvSpPr>
            <a:spLocks/>
          </p:cNvSpPr>
          <p:nvPr/>
        </p:nvSpPr>
        <p:spPr bwMode="auto">
          <a:xfrm>
            <a:off x="4051300" y="2044700"/>
            <a:ext cx="687388" cy="384175"/>
          </a:xfrm>
          <a:custGeom>
            <a:avLst/>
            <a:gdLst>
              <a:gd name="T0" fmla="*/ 2147483647 w 531"/>
              <a:gd name="T1" fmla="*/ 2147483647 h 280"/>
              <a:gd name="T2" fmla="*/ 2147483647 w 531"/>
              <a:gd name="T3" fmla="*/ 2147483647 h 280"/>
              <a:gd name="T4" fmla="*/ 2147483647 w 531"/>
              <a:gd name="T5" fmla="*/ 2147483647 h 280"/>
              <a:gd name="T6" fmla="*/ 2147483647 w 531"/>
              <a:gd name="T7" fmla="*/ 2147483647 h 280"/>
              <a:gd name="T8" fmla="*/ 2147483647 w 531"/>
              <a:gd name="T9" fmla="*/ 0 h 280"/>
              <a:gd name="T10" fmla="*/ 2147483647 w 531"/>
              <a:gd name="T11" fmla="*/ 0 h 280"/>
              <a:gd name="T12" fmla="*/ 2147483647 w 531"/>
              <a:gd name="T13" fmla="*/ 2147483647 h 280"/>
              <a:gd name="T14" fmla="*/ 2147483647 w 531"/>
              <a:gd name="T15" fmla="*/ 2147483647 h 280"/>
              <a:gd name="T16" fmla="*/ 2147483647 w 531"/>
              <a:gd name="T17" fmla="*/ 2147483647 h 280"/>
              <a:gd name="T18" fmla="*/ 2147483647 w 531"/>
              <a:gd name="T19" fmla="*/ 2147483647 h 280"/>
              <a:gd name="T20" fmla="*/ 2147483647 w 531"/>
              <a:gd name="T21" fmla="*/ 2147483647 h 280"/>
              <a:gd name="T22" fmla="*/ 2147483647 w 531"/>
              <a:gd name="T23" fmla="*/ 2147483647 h 280"/>
              <a:gd name="T24" fmla="*/ 2147483647 w 531"/>
              <a:gd name="T25" fmla="*/ 2147483647 h 280"/>
              <a:gd name="T26" fmla="*/ 2147483647 w 531"/>
              <a:gd name="T27" fmla="*/ 2147483647 h 280"/>
              <a:gd name="T28" fmla="*/ 2147483647 w 531"/>
              <a:gd name="T29" fmla="*/ 2147483647 h 280"/>
              <a:gd name="T30" fmla="*/ 2147483647 w 531"/>
              <a:gd name="T31" fmla="*/ 2147483647 h 280"/>
              <a:gd name="T32" fmla="*/ 2147483647 w 531"/>
              <a:gd name="T33" fmla="*/ 2147483647 h 280"/>
              <a:gd name="T34" fmla="*/ 0 w 531"/>
              <a:gd name="T35" fmla="*/ 2147483647 h 280"/>
              <a:gd name="T36" fmla="*/ 0 w 531"/>
              <a:gd name="T37" fmla="*/ 2147483647 h 280"/>
              <a:gd name="T38" fmla="*/ 2147483647 w 531"/>
              <a:gd name="T39" fmla="*/ 2147483647 h 280"/>
              <a:gd name="T40" fmla="*/ 2147483647 w 531"/>
              <a:gd name="T41" fmla="*/ 2147483647 h 280"/>
              <a:gd name="T42" fmla="*/ 2147483647 w 531"/>
              <a:gd name="T43" fmla="*/ 2147483647 h 280"/>
              <a:gd name="T44" fmla="*/ 2147483647 w 531"/>
              <a:gd name="T45" fmla="*/ 2147483647 h 280"/>
              <a:gd name="T46" fmla="*/ 2147483647 w 531"/>
              <a:gd name="T47" fmla="*/ 2147483647 h 280"/>
              <a:gd name="T48" fmla="*/ 2147483647 w 531"/>
              <a:gd name="T49" fmla="*/ 2147483647 h 280"/>
              <a:gd name="T50" fmla="*/ 2147483647 w 531"/>
              <a:gd name="T51" fmla="*/ 2147483647 h 280"/>
              <a:gd name="T52" fmla="*/ 2147483647 w 531"/>
              <a:gd name="T53" fmla="*/ 2147483647 h 280"/>
              <a:gd name="T54" fmla="*/ 2147483647 w 531"/>
              <a:gd name="T55" fmla="*/ 2147483647 h 280"/>
              <a:gd name="T56" fmla="*/ 2147483647 w 531"/>
              <a:gd name="T57" fmla="*/ 2147483647 h 280"/>
              <a:gd name="T58" fmla="*/ 2147483647 w 531"/>
              <a:gd name="T59" fmla="*/ 2147483647 h 280"/>
              <a:gd name="T60" fmla="*/ 2147483647 w 531"/>
              <a:gd name="T61" fmla="*/ 2147483647 h 280"/>
              <a:gd name="T62" fmla="*/ 2147483647 w 531"/>
              <a:gd name="T63" fmla="*/ 2147483647 h 280"/>
              <a:gd name="T64" fmla="*/ 2147483647 w 531"/>
              <a:gd name="T65" fmla="*/ 2147483647 h 280"/>
              <a:gd name="T66" fmla="*/ 2147483647 w 531"/>
              <a:gd name="T67" fmla="*/ 2147483647 h 280"/>
              <a:gd name="T68" fmla="*/ 2147483647 w 531"/>
              <a:gd name="T69" fmla="*/ 2147483647 h 280"/>
              <a:gd name="T70" fmla="*/ 2147483647 w 531"/>
              <a:gd name="T71" fmla="*/ 2147483647 h 2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31"/>
              <a:gd name="T109" fmla="*/ 0 h 280"/>
              <a:gd name="T110" fmla="*/ 531 w 531"/>
              <a:gd name="T111" fmla="*/ 280 h 2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31" h="280">
                <a:moveTo>
                  <a:pt x="472" y="80"/>
                </a:moveTo>
                <a:lnTo>
                  <a:pt x="464" y="40"/>
                </a:lnTo>
                <a:lnTo>
                  <a:pt x="413" y="32"/>
                </a:lnTo>
                <a:lnTo>
                  <a:pt x="371" y="40"/>
                </a:lnTo>
                <a:lnTo>
                  <a:pt x="304" y="0"/>
                </a:lnTo>
                <a:lnTo>
                  <a:pt x="262" y="0"/>
                </a:lnTo>
                <a:lnTo>
                  <a:pt x="211" y="32"/>
                </a:lnTo>
                <a:lnTo>
                  <a:pt x="211" y="40"/>
                </a:lnTo>
                <a:lnTo>
                  <a:pt x="219" y="72"/>
                </a:lnTo>
                <a:lnTo>
                  <a:pt x="219" y="104"/>
                </a:lnTo>
                <a:lnTo>
                  <a:pt x="211" y="128"/>
                </a:lnTo>
                <a:lnTo>
                  <a:pt x="194" y="128"/>
                </a:lnTo>
                <a:lnTo>
                  <a:pt x="160" y="128"/>
                </a:lnTo>
                <a:lnTo>
                  <a:pt x="110" y="80"/>
                </a:lnTo>
                <a:lnTo>
                  <a:pt x="76" y="64"/>
                </a:lnTo>
                <a:lnTo>
                  <a:pt x="43" y="88"/>
                </a:lnTo>
                <a:lnTo>
                  <a:pt x="17" y="160"/>
                </a:lnTo>
                <a:lnTo>
                  <a:pt x="0" y="192"/>
                </a:lnTo>
                <a:lnTo>
                  <a:pt x="0" y="224"/>
                </a:lnTo>
                <a:lnTo>
                  <a:pt x="9" y="280"/>
                </a:lnTo>
                <a:lnTo>
                  <a:pt x="34" y="256"/>
                </a:lnTo>
                <a:lnTo>
                  <a:pt x="93" y="224"/>
                </a:lnTo>
                <a:lnTo>
                  <a:pt x="152" y="224"/>
                </a:lnTo>
                <a:lnTo>
                  <a:pt x="194" y="216"/>
                </a:lnTo>
                <a:lnTo>
                  <a:pt x="236" y="224"/>
                </a:lnTo>
                <a:lnTo>
                  <a:pt x="287" y="192"/>
                </a:lnTo>
                <a:lnTo>
                  <a:pt x="295" y="208"/>
                </a:lnTo>
                <a:lnTo>
                  <a:pt x="346" y="216"/>
                </a:lnTo>
                <a:lnTo>
                  <a:pt x="380" y="232"/>
                </a:lnTo>
                <a:lnTo>
                  <a:pt x="405" y="248"/>
                </a:lnTo>
                <a:lnTo>
                  <a:pt x="430" y="248"/>
                </a:lnTo>
                <a:lnTo>
                  <a:pt x="455" y="232"/>
                </a:lnTo>
                <a:lnTo>
                  <a:pt x="498" y="232"/>
                </a:lnTo>
                <a:lnTo>
                  <a:pt x="531" y="176"/>
                </a:lnTo>
                <a:lnTo>
                  <a:pt x="506" y="112"/>
                </a:lnTo>
                <a:lnTo>
                  <a:pt x="472" y="80"/>
                </a:lnTo>
                <a:close/>
              </a:path>
            </a:pathLst>
          </a:custGeom>
          <a:solidFill>
            <a:srgbClr val="FFEBAB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Freeform 88"/>
          <p:cNvSpPr>
            <a:spLocks/>
          </p:cNvSpPr>
          <p:nvPr/>
        </p:nvSpPr>
        <p:spPr bwMode="auto">
          <a:xfrm>
            <a:off x="4379913" y="2263775"/>
            <a:ext cx="936625" cy="825500"/>
          </a:xfrm>
          <a:custGeom>
            <a:avLst/>
            <a:gdLst>
              <a:gd name="T0" fmla="*/ 2147483647 w 725"/>
              <a:gd name="T1" fmla="*/ 2147483647 h 600"/>
              <a:gd name="T2" fmla="*/ 2147483647 w 725"/>
              <a:gd name="T3" fmla="*/ 2147483647 h 600"/>
              <a:gd name="T4" fmla="*/ 2147483647 w 725"/>
              <a:gd name="T5" fmla="*/ 2147483647 h 600"/>
              <a:gd name="T6" fmla="*/ 2147483647 w 725"/>
              <a:gd name="T7" fmla="*/ 2147483647 h 600"/>
              <a:gd name="T8" fmla="*/ 2147483647 w 725"/>
              <a:gd name="T9" fmla="*/ 2147483647 h 600"/>
              <a:gd name="T10" fmla="*/ 2147483647 w 725"/>
              <a:gd name="T11" fmla="*/ 2147483647 h 600"/>
              <a:gd name="T12" fmla="*/ 2147483647 w 725"/>
              <a:gd name="T13" fmla="*/ 2147483647 h 600"/>
              <a:gd name="T14" fmla="*/ 2147483647 w 725"/>
              <a:gd name="T15" fmla="*/ 2147483647 h 600"/>
              <a:gd name="T16" fmla="*/ 2147483647 w 725"/>
              <a:gd name="T17" fmla="*/ 2147483647 h 600"/>
              <a:gd name="T18" fmla="*/ 2147483647 w 725"/>
              <a:gd name="T19" fmla="*/ 2147483647 h 600"/>
              <a:gd name="T20" fmla="*/ 2147483647 w 725"/>
              <a:gd name="T21" fmla="*/ 2147483647 h 600"/>
              <a:gd name="T22" fmla="*/ 2147483647 w 725"/>
              <a:gd name="T23" fmla="*/ 0 h 600"/>
              <a:gd name="T24" fmla="*/ 2147483647 w 725"/>
              <a:gd name="T25" fmla="*/ 2147483647 h 600"/>
              <a:gd name="T26" fmla="*/ 2147483647 w 725"/>
              <a:gd name="T27" fmla="*/ 2147483647 h 600"/>
              <a:gd name="T28" fmla="*/ 2147483647 w 725"/>
              <a:gd name="T29" fmla="*/ 2147483647 h 600"/>
              <a:gd name="T30" fmla="*/ 2147483647 w 725"/>
              <a:gd name="T31" fmla="*/ 2147483647 h 600"/>
              <a:gd name="T32" fmla="*/ 2147483647 w 725"/>
              <a:gd name="T33" fmla="*/ 2147483647 h 600"/>
              <a:gd name="T34" fmla="*/ 2147483647 w 725"/>
              <a:gd name="T35" fmla="*/ 2147483647 h 600"/>
              <a:gd name="T36" fmla="*/ 2147483647 w 725"/>
              <a:gd name="T37" fmla="*/ 2147483647 h 600"/>
              <a:gd name="T38" fmla="*/ 2147483647 w 725"/>
              <a:gd name="T39" fmla="*/ 2147483647 h 600"/>
              <a:gd name="T40" fmla="*/ 2147483647 w 725"/>
              <a:gd name="T41" fmla="*/ 2147483647 h 600"/>
              <a:gd name="T42" fmla="*/ 0 w 725"/>
              <a:gd name="T43" fmla="*/ 2147483647 h 600"/>
              <a:gd name="T44" fmla="*/ 2147483647 w 725"/>
              <a:gd name="T45" fmla="*/ 2147483647 h 600"/>
              <a:gd name="T46" fmla="*/ 2147483647 w 725"/>
              <a:gd name="T47" fmla="*/ 2147483647 h 600"/>
              <a:gd name="T48" fmla="*/ 2147483647 w 725"/>
              <a:gd name="T49" fmla="*/ 2147483647 h 600"/>
              <a:gd name="T50" fmla="*/ 2147483647 w 725"/>
              <a:gd name="T51" fmla="*/ 2147483647 h 600"/>
              <a:gd name="T52" fmla="*/ 2147483647 w 725"/>
              <a:gd name="T53" fmla="*/ 2147483647 h 600"/>
              <a:gd name="T54" fmla="*/ 2147483647 w 725"/>
              <a:gd name="T55" fmla="*/ 2147483647 h 600"/>
              <a:gd name="T56" fmla="*/ 2147483647 w 725"/>
              <a:gd name="T57" fmla="*/ 2147483647 h 600"/>
              <a:gd name="T58" fmla="*/ 2147483647 w 725"/>
              <a:gd name="T59" fmla="*/ 2147483647 h 600"/>
              <a:gd name="T60" fmla="*/ 2147483647 w 725"/>
              <a:gd name="T61" fmla="*/ 2147483647 h 600"/>
              <a:gd name="T62" fmla="*/ 2147483647 w 725"/>
              <a:gd name="T63" fmla="*/ 2147483647 h 600"/>
              <a:gd name="T64" fmla="*/ 2147483647 w 725"/>
              <a:gd name="T65" fmla="*/ 2147483647 h 600"/>
              <a:gd name="T66" fmla="*/ 2147483647 w 725"/>
              <a:gd name="T67" fmla="*/ 2147483647 h 600"/>
              <a:gd name="T68" fmla="*/ 2147483647 w 725"/>
              <a:gd name="T69" fmla="*/ 2147483647 h 60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725"/>
              <a:gd name="T106" fmla="*/ 0 h 600"/>
              <a:gd name="T107" fmla="*/ 725 w 725"/>
              <a:gd name="T108" fmla="*/ 600 h 60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725" h="600">
                <a:moveTo>
                  <a:pt x="657" y="344"/>
                </a:moveTo>
                <a:lnTo>
                  <a:pt x="657" y="320"/>
                </a:lnTo>
                <a:lnTo>
                  <a:pt x="632" y="304"/>
                </a:lnTo>
                <a:lnTo>
                  <a:pt x="641" y="280"/>
                </a:lnTo>
                <a:lnTo>
                  <a:pt x="691" y="272"/>
                </a:lnTo>
                <a:lnTo>
                  <a:pt x="708" y="256"/>
                </a:lnTo>
                <a:lnTo>
                  <a:pt x="725" y="232"/>
                </a:lnTo>
                <a:lnTo>
                  <a:pt x="700" y="208"/>
                </a:lnTo>
                <a:lnTo>
                  <a:pt x="632" y="192"/>
                </a:lnTo>
                <a:lnTo>
                  <a:pt x="624" y="168"/>
                </a:lnTo>
                <a:lnTo>
                  <a:pt x="582" y="160"/>
                </a:lnTo>
                <a:lnTo>
                  <a:pt x="548" y="136"/>
                </a:lnTo>
                <a:lnTo>
                  <a:pt x="548" y="120"/>
                </a:lnTo>
                <a:lnTo>
                  <a:pt x="514" y="104"/>
                </a:lnTo>
                <a:lnTo>
                  <a:pt x="514" y="72"/>
                </a:lnTo>
                <a:lnTo>
                  <a:pt x="506" y="40"/>
                </a:lnTo>
                <a:lnTo>
                  <a:pt x="472" y="16"/>
                </a:lnTo>
                <a:lnTo>
                  <a:pt x="438" y="8"/>
                </a:lnTo>
                <a:lnTo>
                  <a:pt x="396" y="32"/>
                </a:lnTo>
                <a:lnTo>
                  <a:pt x="379" y="16"/>
                </a:lnTo>
                <a:lnTo>
                  <a:pt x="346" y="8"/>
                </a:lnTo>
                <a:lnTo>
                  <a:pt x="329" y="16"/>
                </a:lnTo>
                <a:lnTo>
                  <a:pt x="303" y="0"/>
                </a:lnTo>
                <a:lnTo>
                  <a:pt x="278" y="0"/>
                </a:lnTo>
                <a:lnTo>
                  <a:pt x="245" y="64"/>
                </a:lnTo>
                <a:lnTo>
                  <a:pt x="202" y="64"/>
                </a:lnTo>
                <a:lnTo>
                  <a:pt x="177" y="80"/>
                </a:lnTo>
                <a:lnTo>
                  <a:pt x="186" y="88"/>
                </a:lnTo>
                <a:lnTo>
                  <a:pt x="186" y="120"/>
                </a:lnTo>
                <a:lnTo>
                  <a:pt x="211" y="128"/>
                </a:lnTo>
                <a:lnTo>
                  <a:pt x="202" y="144"/>
                </a:lnTo>
                <a:lnTo>
                  <a:pt x="177" y="152"/>
                </a:lnTo>
                <a:lnTo>
                  <a:pt x="169" y="176"/>
                </a:lnTo>
                <a:lnTo>
                  <a:pt x="143" y="184"/>
                </a:lnTo>
                <a:lnTo>
                  <a:pt x="143" y="216"/>
                </a:lnTo>
                <a:lnTo>
                  <a:pt x="143" y="248"/>
                </a:lnTo>
                <a:lnTo>
                  <a:pt x="160" y="280"/>
                </a:lnTo>
                <a:lnTo>
                  <a:pt x="135" y="272"/>
                </a:lnTo>
                <a:lnTo>
                  <a:pt x="110" y="288"/>
                </a:lnTo>
                <a:lnTo>
                  <a:pt x="76" y="296"/>
                </a:lnTo>
                <a:lnTo>
                  <a:pt x="84" y="320"/>
                </a:lnTo>
                <a:lnTo>
                  <a:pt x="68" y="328"/>
                </a:lnTo>
                <a:lnTo>
                  <a:pt x="34" y="320"/>
                </a:lnTo>
                <a:lnTo>
                  <a:pt x="0" y="344"/>
                </a:lnTo>
                <a:lnTo>
                  <a:pt x="17" y="384"/>
                </a:lnTo>
                <a:lnTo>
                  <a:pt x="59" y="464"/>
                </a:lnTo>
                <a:lnTo>
                  <a:pt x="17" y="512"/>
                </a:lnTo>
                <a:lnTo>
                  <a:pt x="17" y="536"/>
                </a:lnTo>
                <a:lnTo>
                  <a:pt x="51" y="544"/>
                </a:lnTo>
                <a:lnTo>
                  <a:pt x="59" y="600"/>
                </a:lnTo>
                <a:lnTo>
                  <a:pt x="93" y="600"/>
                </a:lnTo>
                <a:lnTo>
                  <a:pt x="110" y="576"/>
                </a:lnTo>
                <a:lnTo>
                  <a:pt x="152" y="552"/>
                </a:lnTo>
                <a:lnTo>
                  <a:pt x="211" y="544"/>
                </a:lnTo>
                <a:lnTo>
                  <a:pt x="303" y="536"/>
                </a:lnTo>
                <a:lnTo>
                  <a:pt x="362" y="528"/>
                </a:lnTo>
                <a:lnTo>
                  <a:pt x="396" y="552"/>
                </a:lnTo>
                <a:lnTo>
                  <a:pt x="421" y="528"/>
                </a:lnTo>
                <a:lnTo>
                  <a:pt x="455" y="528"/>
                </a:lnTo>
                <a:lnTo>
                  <a:pt x="489" y="544"/>
                </a:lnTo>
                <a:lnTo>
                  <a:pt x="514" y="512"/>
                </a:lnTo>
                <a:lnTo>
                  <a:pt x="539" y="528"/>
                </a:lnTo>
                <a:lnTo>
                  <a:pt x="582" y="504"/>
                </a:lnTo>
                <a:lnTo>
                  <a:pt x="632" y="520"/>
                </a:lnTo>
                <a:lnTo>
                  <a:pt x="624" y="488"/>
                </a:lnTo>
                <a:lnTo>
                  <a:pt x="641" y="424"/>
                </a:lnTo>
                <a:lnTo>
                  <a:pt x="700" y="400"/>
                </a:lnTo>
                <a:lnTo>
                  <a:pt x="674" y="368"/>
                </a:lnTo>
                <a:lnTo>
                  <a:pt x="657" y="344"/>
                </a:lnTo>
                <a:close/>
              </a:path>
            </a:pathLst>
          </a:custGeom>
          <a:solidFill>
            <a:srgbClr val="FFEBAB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Freeform 89"/>
          <p:cNvSpPr>
            <a:spLocks/>
          </p:cNvSpPr>
          <p:nvPr/>
        </p:nvSpPr>
        <p:spPr bwMode="auto">
          <a:xfrm>
            <a:off x="4051300" y="2033588"/>
            <a:ext cx="687388" cy="384175"/>
          </a:xfrm>
          <a:custGeom>
            <a:avLst/>
            <a:gdLst>
              <a:gd name="T0" fmla="*/ 2147483647 w 531"/>
              <a:gd name="T1" fmla="*/ 2147483647 h 280"/>
              <a:gd name="T2" fmla="*/ 2147483647 w 531"/>
              <a:gd name="T3" fmla="*/ 2147483647 h 280"/>
              <a:gd name="T4" fmla="*/ 2147483647 w 531"/>
              <a:gd name="T5" fmla="*/ 2147483647 h 280"/>
              <a:gd name="T6" fmla="*/ 2147483647 w 531"/>
              <a:gd name="T7" fmla="*/ 2147483647 h 280"/>
              <a:gd name="T8" fmla="*/ 2147483647 w 531"/>
              <a:gd name="T9" fmla="*/ 0 h 280"/>
              <a:gd name="T10" fmla="*/ 2147483647 w 531"/>
              <a:gd name="T11" fmla="*/ 0 h 280"/>
              <a:gd name="T12" fmla="*/ 2147483647 w 531"/>
              <a:gd name="T13" fmla="*/ 2147483647 h 280"/>
              <a:gd name="T14" fmla="*/ 2147483647 w 531"/>
              <a:gd name="T15" fmla="*/ 2147483647 h 280"/>
              <a:gd name="T16" fmla="*/ 2147483647 w 531"/>
              <a:gd name="T17" fmla="*/ 2147483647 h 280"/>
              <a:gd name="T18" fmla="*/ 2147483647 w 531"/>
              <a:gd name="T19" fmla="*/ 2147483647 h 280"/>
              <a:gd name="T20" fmla="*/ 2147483647 w 531"/>
              <a:gd name="T21" fmla="*/ 2147483647 h 280"/>
              <a:gd name="T22" fmla="*/ 2147483647 w 531"/>
              <a:gd name="T23" fmla="*/ 2147483647 h 280"/>
              <a:gd name="T24" fmla="*/ 2147483647 w 531"/>
              <a:gd name="T25" fmla="*/ 2147483647 h 280"/>
              <a:gd name="T26" fmla="*/ 2147483647 w 531"/>
              <a:gd name="T27" fmla="*/ 2147483647 h 280"/>
              <a:gd name="T28" fmla="*/ 2147483647 w 531"/>
              <a:gd name="T29" fmla="*/ 2147483647 h 280"/>
              <a:gd name="T30" fmla="*/ 2147483647 w 531"/>
              <a:gd name="T31" fmla="*/ 2147483647 h 280"/>
              <a:gd name="T32" fmla="*/ 2147483647 w 531"/>
              <a:gd name="T33" fmla="*/ 2147483647 h 280"/>
              <a:gd name="T34" fmla="*/ 0 w 531"/>
              <a:gd name="T35" fmla="*/ 2147483647 h 280"/>
              <a:gd name="T36" fmla="*/ 0 w 531"/>
              <a:gd name="T37" fmla="*/ 2147483647 h 280"/>
              <a:gd name="T38" fmla="*/ 2147483647 w 531"/>
              <a:gd name="T39" fmla="*/ 2147483647 h 280"/>
              <a:gd name="T40" fmla="*/ 2147483647 w 531"/>
              <a:gd name="T41" fmla="*/ 2147483647 h 280"/>
              <a:gd name="T42" fmla="*/ 2147483647 w 531"/>
              <a:gd name="T43" fmla="*/ 2147483647 h 280"/>
              <a:gd name="T44" fmla="*/ 2147483647 w 531"/>
              <a:gd name="T45" fmla="*/ 2147483647 h 280"/>
              <a:gd name="T46" fmla="*/ 2147483647 w 531"/>
              <a:gd name="T47" fmla="*/ 2147483647 h 280"/>
              <a:gd name="T48" fmla="*/ 2147483647 w 531"/>
              <a:gd name="T49" fmla="*/ 2147483647 h 280"/>
              <a:gd name="T50" fmla="*/ 2147483647 w 531"/>
              <a:gd name="T51" fmla="*/ 2147483647 h 280"/>
              <a:gd name="T52" fmla="*/ 2147483647 w 531"/>
              <a:gd name="T53" fmla="*/ 2147483647 h 280"/>
              <a:gd name="T54" fmla="*/ 2147483647 w 531"/>
              <a:gd name="T55" fmla="*/ 2147483647 h 280"/>
              <a:gd name="T56" fmla="*/ 2147483647 w 531"/>
              <a:gd name="T57" fmla="*/ 2147483647 h 280"/>
              <a:gd name="T58" fmla="*/ 2147483647 w 531"/>
              <a:gd name="T59" fmla="*/ 2147483647 h 280"/>
              <a:gd name="T60" fmla="*/ 2147483647 w 531"/>
              <a:gd name="T61" fmla="*/ 2147483647 h 280"/>
              <a:gd name="T62" fmla="*/ 2147483647 w 531"/>
              <a:gd name="T63" fmla="*/ 2147483647 h 280"/>
              <a:gd name="T64" fmla="*/ 2147483647 w 531"/>
              <a:gd name="T65" fmla="*/ 2147483647 h 280"/>
              <a:gd name="T66" fmla="*/ 2147483647 w 531"/>
              <a:gd name="T67" fmla="*/ 2147483647 h 280"/>
              <a:gd name="T68" fmla="*/ 2147483647 w 531"/>
              <a:gd name="T69" fmla="*/ 2147483647 h 280"/>
              <a:gd name="T70" fmla="*/ 2147483647 w 531"/>
              <a:gd name="T71" fmla="*/ 2147483647 h 2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531"/>
              <a:gd name="T109" fmla="*/ 0 h 280"/>
              <a:gd name="T110" fmla="*/ 531 w 531"/>
              <a:gd name="T111" fmla="*/ 280 h 280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531" h="280">
                <a:moveTo>
                  <a:pt x="472" y="80"/>
                </a:moveTo>
                <a:lnTo>
                  <a:pt x="464" y="40"/>
                </a:lnTo>
                <a:lnTo>
                  <a:pt x="413" y="32"/>
                </a:lnTo>
                <a:lnTo>
                  <a:pt x="371" y="40"/>
                </a:lnTo>
                <a:lnTo>
                  <a:pt x="304" y="0"/>
                </a:lnTo>
                <a:lnTo>
                  <a:pt x="262" y="0"/>
                </a:lnTo>
                <a:lnTo>
                  <a:pt x="211" y="32"/>
                </a:lnTo>
                <a:lnTo>
                  <a:pt x="211" y="40"/>
                </a:lnTo>
                <a:lnTo>
                  <a:pt x="219" y="72"/>
                </a:lnTo>
                <a:lnTo>
                  <a:pt x="219" y="104"/>
                </a:lnTo>
                <a:lnTo>
                  <a:pt x="211" y="128"/>
                </a:lnTo>
                <a:lnTo>
                  <a:pt x="194" y="128"/>
                </a:lnTo>
                <a:lnTo>
                  <a:pt x="160" y="128"/>
                </a:lnTo>
                <a:lnTo>
                  <a:pt x="110" y="80"/>
                </a:lnTo>
                <a:lnTo>
                  <a:pt x="76" y="64"/>
                </a:lnTo>
                <a:lnTo>
                  <a:pt x="43" y="88"/>
                </a:lnTo>
                <a:lnTo>
                  <a:pt x="17" y="160"/>
                </a:lnTo>
                <a:lnTo>
                  <a:pt x="0" y="192"/>
                </a:lnTo>
                <a:lnTo>
                  <a:pt x="0" y="224"/>
                </a:lnTo>
                <a:lnTo>
                  <a:pt x="9" y="280"/>
                </a:lnTo>
                <a:lnTo>
                  <a:pt x="34" y="256"/>
                </a:lnTo>
                <a:lnTo>
                  <a:pt x="93" y="224"/>
                </a:lnTo>
                <a:lnTo>
                  <a:pt x="152" y="224"/>
                </a:lnTo>
                <a:lnTo>
                  <a:pt x="194" y="216"/>
                </a:lnTo>
                <a:lnTo>
                  <a:pt x="236" y="224"/>
                </a:lnTo>
                <a:lnTo>
                  <a:pt x="287" y="192"/>
                </a:lnTo>
                <a:lnTo>
                  <a:pt x="295" y="208"/>
                </a:lnTo>
                <a:lnTo>
                  <a:pt x="346" y="216"/>
                </a:lnTo>
                <a:lnTo>
                  <a:pt x="380" y="232"/>
                </a:lnTo>
                <a:lnTo>
                  <a:pt x="405" y="248"/>
                </a:lnTo>
                <a:lnTo>
                  <a:pt x="430" y="248"/>
                </a:lnTo>
                <a:lnTo>
                  <a:pt x="455" y="232"/>
                </a:lnTo>
                <a:lnTo>
                  <a:pt x="498" y="232"/>
                </a:lnTo>
                <a:lnTo>
                  <a:pt x="531" y="176"/>
                </a:lnTo>
                <a:lnTo>
                  <a:pt x="506" y="112"/>
                </a:lnTo>
                <a:lnTo>
                  <a:pt x="472" y="8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9" name="Freeform 90"/>
          <p:cNvSpPr>
            <a:spLocks/>
          </p:cNvSpPr>
          <p:nvPr/>
        </p:nvSpPr>
        <p:spPr bwMode="auto">
          <a:xfrm>
            <a:off x="4194175" y="1758950"/>
            <a:ext cx="436563" cy="339725"/>
          </a:xfrm>
          <a:custGeom>
            <a:avLst/>
            <a:gdLst>
              <a:gd name="T0" fmla="*/ 2147483647 w 337"/>
              <a:gd name="T1" fmla="*/ 2147483647 h 248"/>
              <a:gd name="T2" fmla="*/ 2147483647 w 337"/>
              <a:gd name="T3" fmla="*/ 2147483647 h 248"/>
              <a:gd name="T4" fmla="*/ 2147483647 w 337"/>
              <a:gd name="T5" fmla="*/ 2147483647 h 248"/>
              <a:gd name="T6" fmla="*/ 2147483647 w 337"/>
              <a:gd name="T7" fmla="*/ 0 h 248"/>
              <a:gd name="T8" fmla="*/ 2147483647 w 337"/>
              <a:gd name="T9" fmla="*/ 2147483647 h 248"/>
              <a:gd name="T10" fmla="*/ 2147483647 w 337"/>
              <a:gd name="T11" fmla="*/ 2147483647 h 248"/>
              <a:gd name="T12" fmla="*/ 2147483647 w 337"/>
              <a:gd name="T13" fmla="*/ 2147483647 h 248"/>
              <a:gd name="T14" fmla="*/ 2147483647 w 337"/>
              <a:gd name="T15" fmla="*/ 2147483647 h 248"/>
              <a:gd name="T16" fmla="*/ 2147483647 w 337"/>
              <a:gd name="T17" fmla="*/ 2147483647 h 248"/>
              <a:gd name="T18" fmla="*/ 0 w 337"/>
              <a:gd name="T19" fmla="*/ 2147483647 h 248"/>
              <a:gd name="T20" fmla="*/ 2147483647 w 337"/>
              <a:gd name="T21" fmla="*/ 2147483647 h 248"/>
              <a:gd name="T22" fmla="*/ 2147483647 w 337"/>
              <a:gd name="T23" fmla="*/ 2147483647 h 248"/>
              <a:gd name="T24" fmla="*/ 2147483647 w 337"/>
              <a:gd name="T25" fmla="*/ 2147483647 h 248"/>
              <a:gd name="T26" fmla="*/ 2147483647 w 337"/>
              <a:gd name="T27" fmla="*/ 2147483647 h 248"/>
              <a:gd name="T28" fmla="*/ 2147483647 w 337"/>
              <a:gd name="T29" fmla="*/ 2147483647 h 248"/>
              <a:gd name="T30" fmla="*/ 2147483647 w 337"/>
              <a:gd name="T31" fmla="*/ 2147483647 h 248"/>
              <a:gd name="T32" fmla="*/ 2147483647 w 337"/>
              <a:gd name="T33" fmla="*/ 2147483647 h 248"/>
              <a:gd name="T34" fmla="*/ 2147483647 w 337"/>
              <a:gd name="T35" fmla="*/ 2147483647 h 248"/>
              <a:gd name="T36" fmla="*/ 2147483647 w 337"/>
              <a:gd name="T37" fmla="*/ 2147483647 h 248"/>
              <a:gd name="T38" fmla="*/ 2147483647 w 337"/>
              <a:gd name="T39" fmla="*/ 2147483647 h 248"/>
              <a:gd name="T40" fmla="*/ 2147483647 w 337"/>
              <a:gd name="T41" fmla="*/ 2147483647 h 248"/>
              <a:gd name="T42" fmla="*/ 2147483647 w 337"/>
              <a:gd name="T43" fmla="*/ 2147483647 h 248"/>
              <a:gd name="T44" fmla="*/ 2147483647 w 337"/>
              <a:gd name="T45" fmla="*/ 2147483647 h 248"/>
              <a:gd name="T46" fmla="*/ 2147483647 w 337"/>
              <a:gd name="T47" fmla="*/ 2147483647 h 2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7"/>
              <a:gd name="T73" fmla="*/ 0 h 248"/>
              <a:gd name="T74" fmla="*/ 337 w 337"/>
              <a:gd name="T75" fmla="*/ 248 h 2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7" h="248">
                <a:moveTo>
                  <a:pt x="295" y="128"/>
                </a:moveTo>
                <a:lnTo>
                  <a:pt x="295" y="64"/>
                </a:lnTo>
                <a:lnTo>
                  <a:pt x="295" y="16"/>
                </a:lnTo>
                <a:lnTo>
                  <a:pt x="286" y="0"/>
                </a:lnTo>
                <a:lnTo>
                  <a:pt x="236" y="8"/>
                </a:lnTo>
                <a:lnTo>
                  <a:pt x="126" y="16"/>
                </a:lnTo>
                <a:lnTo>
                  <a:pt x="67" y="40"/>
                </a:lnTo>
                <a:lnTo>
                  <a:pt x="25" y="64"/>
                </a:lnTo>
                <a:lnTo>
                  <a:pt x="8" y="88"/>
                </a:lnTo>
                <a:lnTo>
                  <a:pt x="0" y="112"/>
                </a:lnTo>
                <a:lnTo>
                  <a:pt x="25" y="128"/>
                </a:lnTo>
                <a:lnTo>
                  <a:pt x="17" y="152"/>
                </a:lnTo>
                <a:lnTo>
                  <a:pt x="25" y="176"/>
                </a:lnTo>
                <a:lnTo>
                  <a:pt x="42" y="184"/>
                </a:lnTo>
                <a:lnTo>
                  <a:pt x="67" y="184"/>
                </a:lnTo>
                <a:lnTo>
                  <a:pt x="93" y="176"/>
                </a:lnTo>
                <a:lnTo>
                  <a:pt x="101" y="240"/>
                </a:lnTo>
                <a:lnTo>
                  <a:pt x="152" y="208"/>
                </a:lnTo>
                <a:lnTo>
                  <a:pt x="194" y="208"/>
                </a:lnTo>
                <a:lnTo>
                  <a:pt x="261" y="248"/>
                </a:lnTo>
                <a:lnTo>
                  <a:pt x="303" y="240"/>
                </a:lnTo>
                <a:lnTo>
                  <a:pt x="320" y="240"/>
                </a:lnTo>
                <a:lnTo>
                  <a:pt x="337" y="176"/>
                </a:lnTo>
                <a:lnTo>
                  <a:pt x="295" y="128"/>
                </a:lnTo>
                <a:close/>
              </a:path>
            </a:pathLst>
          </a:custGeom>
          <a:solidFill>
            <a:srgbClr val="FFEBA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" name="Freeform 92"/>
          <p:cNvSpPr>
            <a:spLocks/>
          </p:cNvSpPr>
          <p:nvPr/>
        </p:nvSpPr>
        <p:spPr bwMode="auto">
          <a:xfrm>
            <a:off x="4194175" y="1747838"/>
            <a:ext cx="436563" cy="339725"/>
          </a:xfrm>
          <a:custGeom>
            <a:avLst/>
            <a:gdLst>
              <a:gd name="T0" fmla="*/ 2147483647 w 337"/>
              <a:gd name="T1" fmla="*/ 2147483647 h 248"/>
              <a:gd name="T2" fmla="*/ 2147483647 w 337"/>
              <a:gd name="T3" fmla="*/ 2147483647 h 248"/>
              <a:gd name="T4" fmla="*/ 2147483647 w 337"/>
              <a:gd name="T5" fmla="*/ 2147483647 h 248"/>
              <a:gd name="T6" fmla="*/ 2147483647 w 337"/>
              <a:gd name="T7" fmla="*/ 0 h 248"/>
              <a:gd name="T8" fmla="*/ 2147483647 w 337"/>
              <a:gd name="T9" fmla="*/ 2147483647 h 248"/>
              <a:gd name="T10" fmla="*/ 2147483647 w 337"/>
              <a:gd name="T11" fmla="*/ 2147483647 h 248"/>
              <a:gd name="T12" fmla="*/ 2147483647 w 337"/>
              <a:gd name="T13" fmla="*/ 2147483647 h 248"/>
              <a:gd name="T14" fmla="*/ 2147483647 w 337"/>
              <a:gd name="T15" fmla="*/ 2147483647 h 248"/>
              <a:gd name="T16" fmla="*/ 2147483647 w 337"/>
              <a:gd name="T17" fmla="*/ 2147483647 h 248"/>
              <a:gd name="T18" fmla="*/ 0 w 337"/>
              <a:gd name="T19" fmla="*/ 2147483647 h 248"/>
              <a:gd name="T20" fmla="*/ 2147483647 w 337"/>
              <a:gd name="T21" fmla="*/ 2147483647 h 248"/>
              <a:gd name="T22" fmla="*/ 2147483647 w 337"/>
              <a:gd name="T23" fmla="*/ 2147483647 h 248"/>
              <a:gd name="T24" fmla="*/ 2147483647 w 337"/>
              <a:gd name="T25" fmla="*/ 2147483647 h 248"/>
              <a:gd name="T26" fmla="*/ 2147483647 w 337"/>
              <a:gd name="T27" fmla="*/ 2147483647 h 248"/>
              <a:gd name="T28" fmla="*/ 2147483647 w 337"/>
              <a:gd name="T29" fmla="*/ 2147483647 h 248"/>
              <a:gd name="T30" fmla="*/ 2147483647 w 337"/>
              <a:gd name="T31" fmla="*/ 2147483647 h 248"/>
              <a:gd name="T32" fmla="*/ 2147483647 w 337"/>
              <a:gd name="T33" fmla="*/ 2147483647 h 248"/>
              <a:gd name="T34" fmla="*/ 2147483647 w 337"/>
              <a:gd name="T35" fmla="*/ 2147483647 h 248"/>
              <a:gd name="T36" fmla="*/ 2147483647 w 337"/>
              <a:gd name="T37" fmla="*/ 2147483647 h 248"/>
              <a:gd name="T38" fmla="*/ 2147483647 w 337"/>
              <a:gd name="T39" fmla="*/ 2147483647 h 248"/>
              <a:gd name="T40" fmla="*/ 2147483647 w 337"/>
              <a:gd name="T41" fmla="*/ 2147483647 h 248"/>
              <a:gd name="T42" fmla="*/ 2147483647 w 337"/>
              <a:gd name="T43" fmla="*/ 2147483647 h 248"/>
              <a:gd name="T44" fmla="*/ 2147483647 w 337"/>
              <a:gd name="T45" fmla="*/ 2147483647 h 248"/>
              <a:gd name="T46" fmla="*/ 2147483647 w 337"/>
              <a:gd name="T47" fmla="*/ 2147483647 h 2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37"/>
              <a:gd name="T73" fmla="*/ 0 h 248"/>
              <a:gd name="T74" fmla="*/ 337 w 337"/>
              <a:gd name="T75" fmla="*/ 248 h 2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37" h="248">
                <a:moveTo>
                  <a:pt x="295" y="128"/>
                </a:moveTo>
                <a:lnTo>
                  <a:pt x="295" y="64"/>
                </a:lnTo>
                <a:lnTo>
                  <a:pt x="295" y="16"/>
                </a:lnTo>
                <a:lnTo>
                  <a:pt x="286" y="0"/>
                </a:lnTo>
                <a:lnTo>
                  <a:pt x="236" y="8"/>
                </a:lnTo>
                <a:lnTo>
                  <a:pt x="126" y="16"/>
                </a:lnTo>
                <a:lnTo>
                  <a:pt x="67" y="40"/>
                </a:lnTo>
                <a:lnTo>
                  <a:pt x="25" y="64"/>
                </a:lnTo>
                <a:lnTo>
                  <a:pt x="8" y="88"/>
                </a:lnTo>
                <a:lnTo>
                  <a:pt x="0" y="112"/>
                </a:lnTo>
                <a:lnTo>
                  <a:pt x="25" y="128"/>
                </a:lnTo>
                <a:lnTo>
                  <a:pt x="17" y="152"/>
                </a:lnTo>
                <a:lnTo>
                  <a:pt x="25" y="176"/>
                </a:lnTo>
                <a:lnTo>
                  <a:pt x="42" y="184"/>
                </a:lnTo>
                <a:lnTo>
                  <a:pt x="67" y="184"/>
                </a:lnTo>
                <a:lnTo>
                  <a:pt x="93" y="176"/>
                </a:lnTo>
                <a:lnTo>
                  <a:pt x="101" y="240"/>
                </a:lnTo>
                <a:lnTo>
                  <a:pt x="152" y="208"/>
                </a:lnTo>
                <a:lnTo>
                  <a:pt x="194" y="208"/>
                </a:lnTo>
                <a:lnTo>
                  <a:pt x="261" y="248"/>
                </a:lnTo>
                <a:lnTo>
                  <a:pt x="303" y="240"/>
                </a:lnTo>
                <a:lnTo>
                  <a:pt x="320" y="240"/>
                </a:lnTo>
                <a:lnTo>
                  <a:pt x="337" y="176"/>
                </a:lnTo>
                <a:lnTo>
                  <a:pt x="295" y="128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1" name="Freeform 16"/>
          <p:cNvSpPr>
            <a:spLocks/>
          </p:cNvSpPr>
          <p:nvPr/>
        </p:nvSpPr>
        <p:spPr bwMode="auto">
          <a:xfrm>
            <a:off x="3368675" y="5510213"/>
            <a:ext cx="423863" cy="285750"/>
          </a:xfrm>
          <a:custGeom>
            <a:avLst/>
            <a:gdLst>
              <a:gd name="T0" fmla="*/ 0 w 328"/>
              <a:gd name="T1" fmla="*/ 2147483647 h 208"/>
              <a:gd name="T2" fmla="*/ 0 w 328"/>
              <a:gd name="T3" fmla="*/ 2147483647 h 208"/>
              <a:gd name="T4" fmla="*/ 2147483647 w 328"/>
              <a:gd name="T5" fmla="*/ 2147483647 h 208"/>
              <a:gd name="T6" fmla="*/ 2147483647 w 328"/>
              <a:gd name="T7" fmla="*/ 2147483647 h 208"/>
              <a:gd name="T8" fmla="*/ 2147483647 w 328"/>
              <a:gd name="T9" fmla="*/ 2147483647 h 208"/>
              <a:gd name="T10" fmla="*/ 2147483647 w 328"/>
              <a:gd name="T11" fmla="*/ 2147483647 h 208"/>
              <a:gd name="T12" fmla="*/ 2147483647 w 328"/>
              <a:gd name="T13" fmla="*/ 2147483647 h 208"/>
              <a:gd name="T14" fmla="*/ 2147483647 w 328"/>
              <a:gd name="T15" fmla="*/ 2147483647 h 208"/>
              <a:gd name="T16" fmla="*/ 2147483647 w 328"/>
              <a:gd name="T17" fmla="*/ 2147483647 h 208"/>
              <a:gd name="T18" fmla="*/ 2147483647 w 328"/>
              <a:gd name="T19" fmla="*/ 2147483647 h 208"/>
              <a:gd name="T20" fmla="*/ 2147483647 w 328"/>
              <a:gd name="T21" fmla="*/ 2147483647 h 208"/>
              <a:gd name="T22" fmla="*/ 2147483647 w 328"/>
              <a:gd name="T23" fmla="*/ 2147483647 h 208"/>
              <a:gd name="T24" fmla="*/ 2147483647 w 328"/>
              <a:gd name="T25" fmla="*/ 2147483647 h 208"/>
              <a:gd name="T26" fmla="*/ 2147483647 w 328"/>
              <a:gd name="T27" fmla="*/ 2147483647 h 208"/>
              <a:gd name="T28" fmla="*/ 2147483647 w 328"/>
              <a:gd name="T29" fmla="*/ 2147483647 h 208"/>
              <a:gd name="T30" fmla="*/ 2147483647 w 328"/>
              <a:gd name="T31" fmla="*/ 2147483647 h 208"/>
              <a:gd name="T32" fmla="*/ 2147483647 w 328"/>
              <a:gd name="T33" fmla="*/ 0 h 208"/>
              <a:gd name="T34" fmla="*/ 2147483647 w 328"/>
              <a:gd name="T35" fmla="*/ 2147483647 h 208"/>
              <a:gd name="T36" fmla="*/ 2147483647 w 328"/>
              <a:gd name="T37" fmla="*/ 2147483647 h 208"/>
              <a:gd name="T38" fmla="*/ 2147483647 w 328"/>
              <a:gd name="T39" fmla="*/ 2147483647 h 208"/>
              <a:gd name="T40" fmla="*/ 2147483647 w 328"/>
              <a:gd name="T41" fmla="*/ 2147483647 h 208"/>
              <a:gd name="T42" fmla="*/ 2147483647 w 328"/>
              <a:gd name="T43" fmla="*/ 2147483647 h 208"/>
              <a:gd name="T44" fmla="*/ 2147483647 w 328"/>
              <a:gd name="T45" fmla="*/ 2147483647 h 208"/>
              <a:gd name="T46" fmla="*/ 2147483647 w 328"/>
              <a:gd name="T47" fmla="*/ 2147483647 h 208"/>
              <a:gd name="T48" fmla="*/ 2147483647 w 328"/>
              <a:gd name="T49" fmla="*/ 2147483647 h 208"/>
              <a:gd name="T50" fmla="*/ 2147483647 w 328"/>
              <a:gd name="T51" fmla="*/ 2147483647 h 208"/>
              <a:gd name="T52" fmla="*/ 2147483647 w 328"/>
              <a:gd name="T53" fmla="*/ 2147483647 h 208"/>
              <a:gd name="T54" fmla="*/ 2147483647 w 328"/>
              <a:gd name="T55" fmla="*/ 2147483647 h 208"/>
              <a:gd name="T56" fmla="*/ 2147483647 w 328"/>
              <a:gd name="T57" fmla="*/ 2147483647 h 208"/>
              <a:gd name="T58" fmla="*/ 2147483647 w 328"/>
              <a:gd name="T59" fmla="*/ 2147483647 h 208"/>
              <a:gd name="T60" fmla="*/ 2147483647 w 328"/>
              <a:gd name="T61" fmla="*/ 2147483647 h 208"/>
              <a:gd name="T62" fmla="*/ 2147483647 w 328"/>
              <a:gd name="T63" fmla="*/ 2147483647 h 208"/>
              <a:gd name="T64" fmla="*/ 2147483647 w 328"/>
              <a:gd name="T65" fmla="*/ 2147483647 h 208"/>
              <a:gd name="T66" fmla="*/ 2147483647 w 328"/>
              <a:gd name="T67" fmla="*/ 2147483647 h 208"/>
              <a:gd name="T68" fmla="*/ 2147483647 w 328"/>
              <a:gd name="T69" fmla="*/ 2147483647 h 208"/>
              <a:gd name="T70" fmla="*/ 2147483647 w 328"/>
              <a:gd name="T71" fmla="*/ 2147483647 h 208"/>
              <a:gd name="T72" fmla="*/ 2147483647 w 328"/>
              <a:gd name="T73" fmla="*/ 2147483647 h 208"/>
              <a:gd name="T74" fmla="*/ 0 w 328"/>
              <a:gd name="T75" fmla="*/ 2147483647 h 2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8"/>
              <a:gd name="T115" fmla="*/ 0 h 208"/>
              <a:gd name="T116" fmla="*/ 328 w 328"/>
              <a:gd name="T117" fmla="*/ 208 h 2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8" h="208">
                <a:moveTo>
                  <a:pt x="0" y="80"/>
                </a:moveTo>
                <a:lnTo>
                  <a:pt x="0" y="56"/>
                </a:lnTo>
                <a:lnTo>
                  <a:pt x="25" y="32"/>
                </a:lnTo>
                <a:lnTo>
                  <a:pt x="50" y="48"/>
                </a:lnTo>
                <a:lnTo>
                  <a:pt x="67" y="32"/>
                </a:lnTo>
                <a:lnTo>
                  <a:pt x="92" y="24"/>
                </a:lnTo>
                <a:lnTo>
                  <a:pt x="101" y="32"/>
                </a:lnTo>
                <a:lnTo>
                  <a:pt x="117" y="40"/>
                </a:lnTo>
                <a:lnTo>
                  <a:pt x="134" y="48"/>
                </a:lnTo>
                <a:lnTo>
                  <a:pt x="160" y="40"/>
                </a:lnTo>
                <a:lnTo>
                  <a:pt x="210" y="40"/>
                </a:lnTo>
                <a:lnTo>
                  <a:pt x="235" y="32"/>
                </a:lnTo>
                <a:lnTo>
                  <a:pt x="252" y="16"/>
                </a:lnTo>
                <a:lnTo>
                  <a:pt x="261" y="16"/>
                </a:lnTo>
                <a:lnTo>
                  <a:pt x="286" y="24"/>
                </a:lnTo>
                <a:lnTo>
                  <a:pt x="294" y="8"/>
                </a:lnTo>
                <a:lnTo>
                  <a:pt x="320" y="0"/>
                </a:lnTo>
                <a:lnTo>
                  <a:pt x="328" y="16"/>
                </a:lnTo>
                <a:lnTo>
                  <a:pt x="311" y="56"/>
                </a:lnTo>
                <a:lnTo>
                  <a:pt x="303" y="80"/>
                </a:lnTo>
                <a:lnTo>
                  <a:pt x="286" y="104"/>
                </a:lnTo>
                <a:lnTo>
                  <a:pt x="286" y="112"/>
                </a:lnTo>
                <a:lnTo>
                  <a:pt x="303" y="128"/>
                </a:lnTo>
                <a:lnTo>
                  <a:pt x="320" y="160"/>
                </a:lnTo>
                <a:lnTo>
                  <a:pt x="303" y="176"/>
                </a:lnTo>
                <a:lnTo>
                  <a:pt x="303" y="208"/>
                </a:lnTo>
                <a:lnTo>
                  <a:pt x="269" y="200"/>
                </a:lnTo>
                <a:lnTo>
                  <a:pt x="227" y="192"/>
                </a:lnTo>
                <a:lnTo>
                  <a:pt x="202" y="152"/>
                </a:lnTo>
                <a:lnTo>
                  <a:pt x="168" y="160"/>
                </a:lnTo>
                <a:lnTo>
                  <a:pt x="143" y="144"/>
                </a:lnTo>
                <a:lnTo>
                  <a:pt x="126" y="128"/>
                </a:lnTo>
                <a:lnTo>
                  <a:pt x="109" y="128"/>
                </a:lnTo>
                <a:lnTo>
                  <a:pt x="84" y="112"/>
                </a:lnTo>
                <a:lnTo>
                  <a:pt x="67" y="112"/>
                </a:lnTo>
                <a:lnTo>
                  <a:pt x="50" y="96"/>
                </a:lnTo>
                <a:lnTo>
                  <a:pt x="25" y="104"/>
                </a:lnTo>
                <a:lnTo>
                  <a:pt x="0" y="8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" name="Freeform 18"/>
          <p:cNvSpPr>
            <a:spLocks/>
          </p:cNvSpPr>
          <p:nvPr/>
        </p:nvSpPr>
        <p:spPr bwMode="auto">
          <a:xfrm>
            <a:off x="3368675" y="5510213"/>
            <a:ext cx="423863" cy="285750"/>
          </a:xfrm>
          <a:custGeom>
            <a:avLst/>
            <a:gdLst>
              <a:gd name="T0" fmla="*/ 0 w 328"/>
              <a:gd name="T1" fmla="*/ 2147483647 h 208"/>
              <a:gd name="T2" fmla="*/ 0 w 328"/>
              <a:gd name="T3" fmla="*/ 2147483647 h 208"/>
              <a:gd name="T4" fmla="*/ 2147483647 w 328"/>
              <a:gd name="T5" fmla="*/ 2147483647 h 208"/>
              <a:gd name="T6" fmla="*/ 2147483647 w 328"/>
              <a:gd name="T7" fmla="*/ 2147483647 h 208"/>
              <a:gd name="T8" fmla="*/ 2147483647 w 328"/>
              <a:gd name="T9" fmla="*/ 2147483647 h 208"/>
              <a:gd name="T10" fmla="*/ 2147483647 w 328"/>
              <a:gd name="T11" fmla="*/ 2147483647 h 208"/>
              <a:gd name="T12" fmla="*/ 2147483647 w 328"/>
              <a:gd name="T13" fmla="*/ 2147483647 h 208"/>
              <a:gd name="T14" fmla="*/ 2147483647 w 328"/>
              <a:gd name="T15" fmla="*/ 2147483647 h 208"/>
              <a:gd name="T16" fmla="*/ 2147483647 w 328"/>
              <a:gd name="T17" fmla="*/ 2147483647 h 208"/>
              <a:gd name="T18" fmla="*/ 2147483647 w 328"/>
              <a:gd name="T19" fmla="*/ 2147483647 h 208"/>
              <a:gd name="T20" fmla="*/ 2147483647 w 328"/>
              <a:gd name="T21" fmla="*/ 2147483647 h 208"/>
              <a:gd name="T22" fmla="*/ 2147483647 w 328"/>
              <a:gd name="T23" fmla="*/ 2147483647 h 208"/>
              <a:gd name="T24" fmla="*/ 2147483647 w 328"/>
              <a:gd name="T25" fmla="*/ 2147483647 h 208"/>
              <a:gd name="T26" fmla="*/ 2147483647 w 328"/>
              <a:gd name="T27" fmla="*/ 2147483647 h 208"/>
              <a:gd name="T28" fmla="*/ 2147483647 w 328"/>
              <a:gd name="T29" fmla="*/ 2147483647 h 208"/>
              <a:gd name="T30" fmla="*/ 2147483647 w 328"/>
              <a:gd name="T31" fmla="*/ 2147483647 h 208"/>
              <a:gd name="T32" fmla="*/ 2147483647 w 328"/>
              <a:gd name="T33" fmla="*/ 0 h 208"/>
              <a:gd name="T34" fmla="*/ 2147483647 w 328"/>
              <a:gd name="T35" fmla="*/ 2147483647 h 208"/>
              <a:gd name="T36" fmla="*/ 2147483647 w 328"/>
              <a:gd name="T37" fmla="*/ 2147483647 h 208"/>
              <a:gd name="T38" fmla="*/ 2147483647 w 328"/>
              <a:gd name="T39" fmla="*/ 2147483647 h 208"/>
              <a:gd name="T40" fmla="*/ 2147483647 w 328"/>
              <a:gd name="T41" fmla="*/ 2147483647 h 208"/>
              <a:gd name="T42" fmla="*/ 2147483647 w 328"/>
              <a:gd name="T43" fmla="*/ 2147483647 h 208"/>
              <a:gd name="T44" fmla="*/ 2147483647 w 328"/>
              <a:gd name="T45" fmla="*/ 2147483647 h 208"/>
              <a:gd name="T46" fmla="*/ 2147483647 w 328"/>
              <a:gd name="T47" fmla="*/ 2147483647 h 208"/>
              <a:gd name="T48" fmla="*/ 2147483647 w 328"/>
              <a:gd name="T49" fmla="*/ 2147483647 h 208"/>
              <a:gd name="T50" fmla="*/ 2147483647 w 328"/>
              <a:gd name="T51" fmla="*/ 2147483647 h 208"/>
              <a:gd name="T52" fmla="*/ 2147483647 w 328"/>
              <a:gd name="T53" fmla="*/ 2147483647 h 208"/>
              <a:gd name="T54" fmla="*/ 2147483647 w 328"/>
              <a:gd name="T55" fmla="*/ 2147483647 h 208"/>
              <a:gd name="T56" fmla="*/ 2147483647 w 328"/>
              <a:gd name="T57" fmla="*/ 2147483647 h 208"/>
              <a:gd name="T58" fmla="*/ 2147483647 w 328"/>
              <a:gd name="T59" fmla="*/ 2147483647 h 208"/>
              <a:gd name="T60" fmla="*/ 2147483647 w 328"/>
              <a:gd name="T61" fmla="*/ 2147483647 h 208"/>
              <a:gd name="T62" fmla="*/ 2147483647 w 328"/>
              <a:gd name="T63" fmla="*/ 2147483647 h 208"/>
              <a:gd name="T64" fmla="*/ 2147483647 w 328"/>
              <a:gd name="T65" fmla="*/ 2147483647 h 208"/>
              <a:gd name="T66" fmla="*/ 2147483647 w 328"/>
              <a:gd name="T67" fmla="*/ 2147483647 h 208"/>
              <a:gd name="T68" fmla="*/ 2147483647 w 328"/>
              <a:gd name="T69" fmla="*/ 2147483647 h 208"/>
              <a:gd name="T70" fmla="*/ 2147483647 w 328"/>
              <a:gd name="T71" fmla="*/ 2147483647 h 208"/>
              <a:gd name="T72" fmla="*/ 2147483647 w 328"/>
              <a:gd name="T73" fmla="*/ 2147483647 h 208"/>
              <a:gd name="T74" fmla="*/ 0 w 328"/>
              <a:gd name="T75" fmla="*/ 2147483647 h 20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28"/>
              <a:gd name="T115" fmla="*/ 0 h 208"/>
              <a:gd name="T116" fmla="*/ 328 w 328"/>
              <a:gd name="T117" fmla="*/ 208 h 20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28" h="208">
                <a:moveTo>
                  <a:pt x="0" y="80"/>
                </a:moveTo>
                <a:lnTo>
                  <a:pt x="0" y="56"/>
                </a:lnTo>
                <a:lnTo>
                  <a:pt x="25" y="32"/>
                </a:lnTo>
                <a:lnTo>
                  <a:pt x="50" y="48"/>
                </a:lnTo>
                <a:lnTo>
                  <a:pt x="67" y="32"/>
                </a:lnTo>
                <a:lnTo>
                  <a:pt x="92" y="24"/>
                </a:lnTo>
                <a:lnTo>
                  <a:pt x="101" y="32"/>
                </a:lnTo>
                <a:lnTo>
                  <a:pt x="117" y="40"/>
                </a:lnTo>
                <a:lnTo>
                  <a:pt x="134" y="48"/>
                </a:lnTo>
                <a:lnTo>
                  <a:pt x="160" y="40"/>
                </a:lnTo>
                <a:lnTo>
                  <a:pt x="210" y="40"/>
                </a:lnTo>
                <a:lnTo>
                  <a:pt x="235" y="32"/>
                </a:lnTo>
                <a:lnTo>
                  <a:pt x="252" y="16"/>
                </a:lnTo>
                <a:lnTo>
                  <a:pt x="261" y="16"/>
                </a:lnTo>
                <a:lnTo>
                  <a:pt x="286" y="24"/>
                </a:lnTo>
                <a:lnTo>
                  <a:pt x="294" y="8"/>
                </a:lnTo>
                <a:lnTo>
                  <a:pt x="320" y="0"/>
                </a:lnTo>
                <a:lnTo>
                  <a:pt x="328" y="16"/>
                </a:lnTo>
                <a:lnTo>
                  <a:pt x="311" y="56"/>
                </a:lnTo>
                <a:lnTo>
                  <a:pt x="303" y="80"/>
                </a:lnTo>
                <a:lnTo>
                  <a:pt x="286" y="104"/>
                </a:lnTo>
                <a:lnTo>
                  <a:pt x="286" y="112"/>
                </a:lnTo>
                <a:lnTo>
                  <a:pt x="303" y="128"/>
                </a:lnTo>
                <a:lnTo>
                  <a:pt x="320" y="160"/>
                </a:lnTo>
                <a:lnTo>
                  <a:pt x="303" y="176"/>
                </a:lnTo>
                <a:lnTo>
                  <a:pt x="303" y="208"/>
                </a:lnTo>
                <a:lnTo>
                  <a:pt x="269" y="200"/>
                </a:lnTo>
                <a:lnTo>
                  <a:pt x="227" y="192"/>
                </a:lnTo>
                <a:lnTo>
                  <a:pt x="202" y="152"/>
                </a:lnTo>
                <a:lnTo>
                  <a:pt x="168" y="160"/>
                </a:lnTo>
                <a:lnTo>
                  <a:pt x="143" y="144"/>
                </a:lnTo>
                <a:lnTo>
                  <a:pt x="126" y="128"/>
                </a:lnTo>
                <a:lnTo>
                  <a:pt x="109" y="128"/>
                </a:lnTo>
                <a:lnTo>
                  <a:pt x="84" y="112"/>
                </a:lnTo>
                <a:lnTo>
                  <a:pt x="67" y="112"/>
                </a:lnTo>
                <a:lnTo>
                  <a:pt x="50" y="96"/>
                </a:lnTo>
                <a:lnTo>
                  <a:pt x="25" y="104"/>
                </a:lnTo>
                <a:lnTo>
                  <a:pt x="0" y="8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2955925"/>
            <a:ext cx="428625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3808413"/>
            <a:ext cx="42862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038" y="3886200"/>
            <a:ext cx="2762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116"/>
          <p:cNvSpPr txBox="1">
            <a:spLocks noChangeArrowheads="1"/>
          </p:cNvSpPr>
          <p:nvPr/>
        </p:nvSpPr>
        <p:spPr bwMode="auto">
          <a:xfrm>
            <a:off x="571500" y="1881188"/>
            <a:ext cx="1643063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Consortium</a:t>
            </a:r>
          </a:p>
        </p:txBody>
      </p:sp>
      <p:sp>
        <p:nvSpPr>
          <p:cNvPr id="98" name="115 CuadroTexto"/>
          <p:cNvSpPr txBox="1"/>
          <p:nvPr/>
        </p:nvSpPr>
        <p:spPr>
          <a:xfrm>
            <a:off x="5584825" y="1700808"/>
            <a:ext cx="3487738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400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ea typeface="MS PGothic" pitchFamily="34" charset="-128"/>
              </a:rPr>
              <a:t>Prof.</a:t>
            </a:r>
            <a:r>
              <a:rPr lang="en-GB" sz="1400" b="1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GB" sz="1400" b="1" dirty="0">
                <a:solidFill>
                  <a:srgbClr val="000000"/>
                </a:solidFill>
                <a:ea typeface="MS PGothic" pitchFamily="34" charset="-128"/>
              </a:rPr>
              <a:t>Marco Mellia (</a:t>
            </a:r>
            <a:r>
              <a:rPr lang="en-GB" sz="1400" b="1" dirty="0" err="1" smtClean="0">
                <a:solidFill>
                  <a:srgbClr val="000000"/>
                </a:solidFill>
                <a:ea typeface="MS PGothic" pitchFamily="34" charset="-128"/>
              </a:rPr>
              <a:t>PoliTo</a:t>
            </a:r>
            <a:r>
              <a:rPr lang="en-GB" sz="1400" b="1" dirty="0" smtClean="0">
                <a:solidFill>
                  <a:srgbClr val="000000"/>
                </a:solidFill>
                <a:ea typeface="MS PGothic" pitchFamily="34" charset="-128"/>
              </a:rPr>
              <a:t>)</a:t>
            </a:r>
            <a:r>
              <a:rPr lang="en-GB" sz="1400" b="1" dirty="0">
                <a:solidFill>
                  <a:srgbClr val="000000"/>
                </a:solidFill>
                <a:ea typeface="MS PGothic" pitchFamily="34" charset="-128"/>
              </a:rPr>
              <a:t/>
            </a:r>
            <a:br>
              <a:rPr lang="en-GB" sz="1400" b="1" dirty="0">
                <a:solidFill>
                  <a:srgbClr val="000000"/>
                </a:solidFill>
                <a:ea typeface="MS PGothic" pitchFamily="34" charset="-128"/>
              </a:rPr>
            </a:br>
            <a:r>
              <a:rPr lang="en-GB" sz="1400" b="1" dirty="0">
                <a:solidFill>
                  <a:srgbClr val="000000"/>
                </a:solidFill>
                <a:ea typeface="MS PGothic" pitchFamily="34" charset="-128"/>
              </a:rPr>
              <a:t>       Project Coordinator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400" b="1" dirty="0" smtClean="0">
                <a:solidFill>
                  <a:srgbClr val="000000"/>
                </a:solidFill>
                <a:ea typeface="MS PGothic" pitchFamily="34" charset="-128"/>
              </a:rPr>
              <a:t>Dr </a:t>
            </a:r>
            <a:r>
              <a:rPr lang="en-GB" sz="1400" b="1" dirty="0" err="1" smtClean="0">
                <a:solidFill>
                  <a:srgbClr val="000000"/>
                </a:solidFill>
                <a:ea typeface="MS PGothic" pitchFamily="34" charset="-128"/>
              </a:rPr>
              <a:t>Saverio</a:t>
            </a:r>
            <a:r>
              <a:rPr lang="en-GB" sz="1400" b="1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GB" sz="1400" b="1" dirty="0" err="1" smtClean="0">
                <a:solidFill>
                  <a:srgbClr val="000000"/>
                </a:solidFill>
                <a:ea typeface="MS PGothic" pitchFamily="34" charset="-128"/>
              </a:rPr>
              <a:t>Niccolini</a:t>
            </a:r>
            <a:r>
              <a:rPr lang="en-GB" sz="1400" b="1" dirty="0" smtClean="0">
                <a:solidFill>
                  <a:srgbClr val="000000"/>
                </a:solidFill>
                <a:ea typeface="MS PGothic" pitchFamily="34" charset="-128"/>
              </a:rPr>
              <a:t> (NEC)</a:t>
            </a:r>
          </a:p>
          <a:p>
            <a:pPr lvl="1">
              <a:defRPr/>
            </a:pPr>
            <a:r>
              <a:rPr lang="en-GB" sz="1400" b="1" dirty="0" smtClean="0">
                <a:solidFill>
                  <a:srgbClr val="000000"/>
                </a:solidFill>
                <a:ea typeface="MS PGothic" pitchFamily="34" charset="-128"/>
              </a:rPr>
              <a:t>Technical Coordinator</a:t>
            </a:r>
          </a:p>
          <a:p>
            <a:pPr lvl="1">
              <a:defRPr/>
            </a:pPr>
            <a:endParaRPr lang="en-GB" sz="1400" b="1" dirty="0" smtClean="0">
              <a:solidFill>
                <a:srgbClr val="000000"/>
              </a:solidFill>
              <a:ea typeface="MS PGothic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Prof.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Ernst </a:t>
            </a: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Biersack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(</a:t>
            </a: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Eurecom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Prof.Pietro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Michiardi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(</a:t>
            </a: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Eurecom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)</a:t>
            </a:r>
            <a:endParaRPr lang="en-GB" sz="1400" dirty="0">
              <a:solidFill>
                <a:srgbClr val="000000"/>
              </a:solidFill>
              <a:ea typeface="MS PGothic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Prof.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Dario Rossi (ENST)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Prof.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Laurent </a:t>
            </a: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Mathy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(</a:t>
            </a: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Univ.Liege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Prof.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Bennoit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Donnet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(</a:t>
            </a: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Univ.Liege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Prof.</a:t>
            </a:r>
            <a:r>
              <a:rPr lang="en-GB" sz="1400" dirty="0">
                <a:solidFill>
                  <a:srgbClr val="000000"/>
                </a:solidFill>
                <a:ea typeface="MS PGothic" pitchFamily="34" charset="-128"/>
              </a:rPr>
              <a:t> Bernhard </a:t>
            </a: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Plattner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(ETH)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Dr.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Brian Trammel (ETH)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Prof.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Fabio </a:t>
            </a: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Ricciato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(FTW)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Dr</a:t>
            </a:r>
            <a:r>
              <a:rPr lang="en-GB" sz="1400" dirty="0" err="1">
                <a:solidFill>
                  <a:srgbClr val="000000"/>
                </a:solidFill>
                <a:ea typeface="MS PGothic" pitchFamily="34" charset="-128"/>
              </a:rPr>
              <a:t>.</a:t>
            </a:r>
            <a:r>
              <a:rPr lang="en-GB" sz="1400" dirty="0">
                <a:solidFill>
                  <a:srgbClr val="000000"/>
                </a:solidFill>
                <a:ea typeface="MS PGothic" pitchFamily="34" charset="-128"/>
              </a:rPr>
              <a:t> Pedro Casas (FTW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Dr.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Dina </a:t>
            </a: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Papagiannaki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(TID)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Dr.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Giovanna </a:t>
            </a: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Carofiglio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(ALU)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Dr.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Fabrizio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Invernizzi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(TI)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1400" dirty="0" err="1" smtClean="0">
                <a:solidFill>
                  <a:srgbClr val="000000"/>
                </a:solidFill>
                <a:ea typeface="MS PGothic" pitchFamily="34" charset="-128"/>
              </a:rPr>
              <a:t>Dr.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 Rolf </a:t>
            </a:r>
            <a:r>
              <a:rPr lang="en-GB" sz="1400" dirty="0">
                <a:solidFill>
                  <a:srgbClr val="000000"/>
                </a:solidFill>
                <a:ea typeface="MS PGothic" pitchFamily="34" charset="-128"/>
              </a:rPr>
              <a:t>Winter (</a:t>
            </a:r>
            <a:r>
              <a:rPr lang="en-GB" sz="1400" dirty="0" err="1">
                <a:solidFill>
                  <a:srgbClr val="000000"/>
                </a:solidFill>
                <a:ea typeface="MS PGothic" pitchFamily="34" charset="-128"/>
              </a:rPr>
              <a:t>Hochschule</a:t>
            </a:r>
            <a:r>
              <a:rPr lang="en-GB" sz="1400" dirty="0">
                <a:solidFill>
                  <a:srgbClr val="000000"/>
                </a:solidFill>
                <a:ea typeface="MS PGothic" pitchFamily="34" charset="-128"/>
              </a:rPr>
              <a:t> </a:t>
            </a: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Augsburg)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…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1400" dirty="0" smtClean="0">
                <a:solidFill>
                  <a:srgbClr val="000000"/>
                </a:solidFill>
                <a:ea typeface="MS PGothic" pitchFamily="34" charset="-128"/>
              </a:rPr>
              <a:t>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GB" sz="1400" b="1" dirty="0" smtClean="0">
              <a:solidFill>
                <a:srgbClr val="000000"/>
              </a:solidFill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99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221163"/>
            <a:ext cx="439737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6" descr="2-FUB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157788"/>
            <a:ext cx="811213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" name="Picture 7" descr="3-LogoSSBprogetti_web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4437063"/>
            <a:ext cx="503237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8" descr="4-TI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797425"/>
            <a:ext cx="73977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644900"/>
            <a:ext cx="3841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10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13100"/>
            <a:ext cx="384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508500"/>
            <a:ext cx="4318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644900"/>
            <a:ext cx="3302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941888"/>
            <a:ext cx="523875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694113"/>
            <a:ext cx="1008063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3860800"/>
            <a:ext cx="68421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6" descr="13-augsburg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141663"/>
            <a:ext cx="461962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" name="Picture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213100"/>
            <a:ext cx="323850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85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Collaborating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mPlane foresees the collaboration with </a:t>
            </a:r>
            <a:r>
              <a:rPr lang="en-US" b="1" dirty="0" smtClean="0"/>
              <a:t>external partners</a:t>
            </a:r>
          </a:p>
          <a:p>
            <a:pPr lvl="1"/>
            <a:r>
              <a:rPr lang="en-US" dirty="0" smtClean="0"/>
              <a:t>To strengthen the standardization effort in mPlane</a:t>
            </a:r>
          </a:p>
          <a:p>
            <a:pPr lvl="1"/>
            <a:r>
              <a:rPr lang="en-US" dirty="0" smtClean="0"/>
              <a:t>To allow larger deployment of the mPlane system</a:t>
            </a:r>
          </a:p>
          <a:p>
            <a:pPr lvl="1"/>
            <a:r>
              <a:rPr lang="en-US" dirty="0" smtClean="0"/>
              <a:t>To enable external partners to get in touch with mPlane technology</a:t>
            </a:r>
          </a:p>
          <a:p>
            <a:r>
              <a:rPr lang="en-US" dirty="0" smtClean="0"/>
              <a:t>Collaborating institutions have </a:t>
            </a:r>
            <a:r>
              <a:rPr lang="en-US" b="1" dirty="0" smtClean="0"/>
              <a:t>no commitment</a:t>
            </a:r>
          </a:p>
          <a:p>
            <a:pPr lvl="1"/>
            <a:r>
              <a:rPr lang="en-US" dirty="0" smtClean="0"/>
              <a:t>No bureaucracy, no deliverable, no deadline</a:t>
            </a:r>
          </a:p>
          <a:p>
            <a:pPr lvl="1"/>
            <a:r>
              <a:rPr lang="en-US" dirty="0" smtClean="0"/>
              <a:t>They can have access to results and technology preview</a:t>
            </a:r>
          </a:p>
          <a:p>
            <a:pPr lvl="1"/>
            <a:r>
              <a:rPr lang="en-US" dirty="0" smtClean="0"/>
              <a:t>They can collaborate with partners</a:t>
            </a:r>
          </a:p>
          <a:p>
            <a:pPr lvl="1"/>
            <a:r>
              <a:rPr lang="en-US" dirty="0" smtClean="0"/>
              <a:t>They get no funding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66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ordi">
  <a:themeElements>
    <a:clrScheme name="Bordi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Bordi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ordi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rdi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rdi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27915</TotalTime>
  <Words>815</Words>
  <Application>Microsoft Macintosh PowerPoint</Application>
  <PresentationFormat>On-screen Show (4:3)</PresentationFormat>
  <Paragraphs>142</Paragraphs>
  <Slides>11</Slides>
  <Notes>1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Bordi</vt:lpstr>
      <vt:lpstr>§</vt:lpstr>
      <vt:lpstr>mPlane motivation</vt:lpstr>
      <vt:lpstr>mPlane in a slide</vt:lpstr>
      <vt:lpstr>mPlane in a picture</vt:lpstr>
      <vt:lpstr>mPlane WPs’organization</vt:lpstr>
      <vt:lpstr>mPlane objectives</vt:lpstr>
      <vt:lpstr>mPlane impact</vt:lpstr>
      <vt:lpstr>mPlane partners</vt:lpstr>
      <vt:lpstr>Collaborating Institutions</vt:lpstr>
      <vt:lpstr>PowerPoint Presentation</vt:lpstr>
      <vt:lpstr>§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Marco Mellia</cp:lastModifiedBy>
  <cp:revision>323</cp:revision>
  <cp:lastPrinted>2012-02-15T07:30:01Z</cp:lastPrinted>
  <dcterms:created xsi:type="dcterms:W3CDTF">2010-06-17T14:10:34Z</dcterms:created>
  <dcterms:modified xsi:type="dcterms:W3CDTF">2012-10-11T09:18:36Z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LCID">
    <vt:i4>1040</vt:i4>
  </property>
</Properties>
</file>